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E75B-598D-4E91-90C7-945E544DB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18F4E-42DF-4C38-9C80-3B058D8DE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15066-42EB-44BE-B236-D648D6FC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DD420-6681-4510-9E55-22788480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B5454-D84C-470B-A681-F92FB219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84F5-A820-4CB5-A67C-1B7C27EB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B66C2-89A4-45BF-837F-B51B56F42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1C7E7-1713-4656-AF6E-324956EE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427F-81B9-49F3-80AF-0740003F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CBCE3-F33D-4D34-8F51-8302FC88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36C82-864A-441E-85EB-1B5595DDF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F5391-06D5-4E89-8140-CD97F2409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0AA63-3E1C-4CFB-8684-D0E354BF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7730-AB32-4870-BD0A-2CAB6703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711C1-1F41-45AD-8D6F-43AEC3F0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AFC6-7863-47A0-9AF2-F1A2F7E6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E478-52C1-4486-8774-AB5396245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D13F4-872C-496C-B722-FDCB3053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C020B-5E08-4A0F-A6F3-38EDE9D9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A34DE-03FB-4AFD-AE93-F6496CE9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283B-A2EC-4164-B7E1-70E0AEF3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6021F-988A-42E7-9626-05DFA6512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C29E4-6884-4B20-9B2A-774699B9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4DBD-225A-42AE-9558-A600416F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02011-BCA6-4F56-88D2-9A11ACCD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8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7E73-328E-49E6-BC06-FAD180A8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ACF53-6890-448A-B9FB-9E743F9BD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0C242-F24E-43E2-B553-A2B021136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D3CDB-C2D8-4F03-B0A3-21BEE073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D5D7C-12AD-46F7-9923-CB33399E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48C0D-67E0-4244-B985-7EFEBE53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38F8-5FD1-4F50-BD08-9B5605EC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3AE72-7F3A-4B04-967B-085916E51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1FE6-5E25-495E-A92E-A094EA3E3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2573D-0B40-4244-A539-1F64068C6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41CF2-782C-4CD4-BD68-ED915733F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EBB1B6-3E4C-4AB6-A95C-E0E50FCC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81FE6E-2AA1-43AB-A2BC-CA0385B5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700DC-8346-4B16-83C8-338CA6DA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8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AEB9-BB13-4AEA-993F-B818B857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E7F5B-32CA-4DCD-88A1-1E807215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C95DE-A1AB-4F5D-A96D-AB5AF256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0B535-91B1-4B33-8E24-6902B07E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E365A-26E3-4FA9-9821-6A88F84F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0F037-036D-4944-80A4-FCDA84D7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6A1F2-5EF9-4F80-B9E6-947F9326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E3BD-2576-4DC5-838F-B39064D0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EBB71-62ED-4EB6-8B51-727DC0B2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01A90-C701-45B8-A488-B3902CA84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8EAB-6407-442A-82F0-FD34952C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C3EB6-E824-4923-BF7C-BCBC0ABA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0407-17B7-4630-B73E-357E3769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0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AE71-6A05-4612-B3F6-B7C91956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3BF85-3A55-48A3-B6CA-D1D40F756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7F2B0-E57F-4E89-AAEB-B9E584E3D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D5EAC-D2A7-48FD-9681-34A64CCA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40E61-3A24-4C9D-A961-5EADF20D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EAED0-7581-4E1C-9ABE-1250ADE4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6F2C6-2B1B-429B-B364-023E4613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6FEA-B417-4094-8FF2-1DCD26BE6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C331E-1FDE-48F7-BB64-6EDEFFD14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4F90-12CC-4139-82EE-3398ED02D2A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FF3E3-2234-4C27-83FE-8039AB32C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DB979-356D-4727-B382-6845DAF1A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8A6F3-FCD1-4187-92EF-90F5315AE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1940-9D41-42C9-99CC-EBEA80E25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31CDB-56BC-44DF-9B6E-8393EBF79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D5763-7931-4B16-B591-983B86C37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4D0F-9F97-4DE6-B25E-85844E9A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6D263C-BC63-44D1-8B4E-F01E33237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11961"/>
          </a:xfrm>
        </p:spPr>
      </p:pic>
    </p:spTree>
    <p:extLst>
      <p:ext uri="{BB962C8B-B14F-4D97-AF65-F5344CB8AC3E}">
        <p14:creationId xmlns:p14="http://schemas.microsoft.com/office/powerpoint/2010/main" val="402892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6E58858-2061-44E8-BBC5-07E338BD0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4E0F7B6-453A-479A-813D-AD33CE7C5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b="172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7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5D09217-66CD-4B22-B7B2-170D8677D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3" b="40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1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54C0-F10A-4948-800E-4ACB1240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97AF5A1-DF74-4F81-BD19-C81103D2E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38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C094AC-7750-48F9-9AA5-12E07E209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8" b="114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6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72D218-A08D-492C-BDCF-BD0A5773F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0" b="43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0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982D90-DA64-4828-A39D-26B2111BB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7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8576C9A-8204-45A4-9EA5-20987897E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 b="179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FC05-CE17-43D2-A1DB-29C204A7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53DEF5CE-7C56-4EDE-85F4-F2C0211D5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371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6D2D-DA3D-4881-BB3F-E7BC8F64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ogo, company name&#10;&#10;Description automatically generated">
            <a:extLst>
              <a:ext uri="{FF2B5EF4-FFF2-40B4-BE49-F238E27FC236}">
                <a16:creationId xmlns:a16="http://schemas.microsoft.com/office/drawing/2014/main" id="{EB2F0706-E7B8-47AC-96E0-2BE097746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44400" cy="6961240"/>
          </a:xfrm>
        </p:spPr>
      </p:pic>
    </p:spTree>
    <p:extLst>
      <p:ext uri="{BB962C8B-B14F-4D97-AF65-F5344CB8AC3E}">
        <p14:creationId xmlns:p14="http://schemas.microsoft.com/office/powerpoint/2010/main" val="369692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9B1688-1858-43A4-ACDE-93B018553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CDEA-FBC0-4600-9AC7-3BCE75BC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C4E063A-3013-4F79-9011-A53B7BC7C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603"/>
          </a:xfrm>
        </p:spPr>
      </p:pic>
    </p:spTree>
    <p:extLst>
      <p:ext uri="{BB962C8B-B14F-4D97-AF65-F5344CB8AC3E}">
        <p14:creationId xmlns:p14="http://schemas.microsoft.com/office/powerpoint/2010/main" val="229715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8A49-1297-4484-AF23-2ED56F73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4825B32-E6E3-45CF-A57C-69134EEED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640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B116-F387-4BA2-B8DB-37D12C5D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imeline&#10;&#10;Description automatically generated with low confidence">
            <a:extLst>
              <a:ext uri="{FF2B5EF4-FFF2-40B4-BE49-F238E27FC236}">
                <a16:creationId xmlns:a16="http://schemas.microsoft.com/office/drawing/2014/main" id="{3DE6B536-3DD2-4FCA-8018-A96339B10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5987"/>
          </a:xfrm>
        </p:spPr>
      </p:pic>
    </p:spTree>
    <p:extLst>
      <p:ext uri="{BB962C8B-B14F-4D97-AF65-F5344CB8AC3E}">
        <p14:creationId xmlns:p14="http://schemas.microsoft.com/office/powerpoint/2010/main" val="252069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9085-4F43-4FD0-8460-5F1335F6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4395EFCC-AF9B-4114-826F-9A96CD4D5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660"/>
            <a:ext cx="12192000" cy="7008659"/>
          </a:xfrm>
        </p:spPr>
      </p:pic>
    </p:spTree>
    <p:extLst>
      <p:ext uri="{BB962C8B-B14F-4D97-AF65-F5344CB8AC3E}">
        <p14:creationId xmlns:p14="http://schemas.microsoft.com/office/powerpoint/2010/main" val="204533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986CD4-771A-4F51-AD54-450AE7BFB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0" b="88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6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6FDC76-44A2-48D6-AA57-7BB12E37B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1" b="122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43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msoft3694</dc:creator>
  <cp:lastModifiedBy>msoft3694</cp:lastModifiedBy>
  <cp:revision>23</cp:revision>
  <dcterms:created xsi:type="dcterms:W3CDTF">2021-05-03T14:45:34Z</dcterms:created>
  <dcterms:modified xsi:type="dcterms:W3CDTF">2021-05-03T14:54:57Z</dcterms:modified>
</cp:coreProperties>
</file>