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EF7A-7089-48C0-843C-05BEDCBAEF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3DBCE-C516-4F25-80AB-AC502F4A3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5C82A-906A-43C2-94C5-E49630639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7F6BA-7B57-4D25-BB2A-3D2DAAA19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DCBFC-E6F9-4639-9EDD-BDB90ACB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7BD6C-9DF6-4C55-BB8E-4E76B26CF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DD3EA-2033-417E-97FF-E41D47069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A0181-56C8-4F35-9A19-2EDE6A635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1839A-03E6-4BEA-88FB-8CCD57B1B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8BE65-400F-40FE-A0CA-8E299EB90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229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0DA770-E0C7-42F1-BC29-D796A908A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8E9BD-876B-46AA-A5B2-971B987A0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7CF3-649F-4E02-B081-7EA0780B7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31052-4230-4438-825D-CE8ACD35D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EC1EB-53F1-4798-9569-1C50205A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2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9029-360C-4EE2-B822-BE0B26E96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330D-3516-45E3-BA16-009E0B32E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D558B-68B6-4D25-B983-2612117A8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E3E47-4CB4-4E4E-93AE-C5A8E35FF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85441-EE71-4882-9561-3D2DED55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06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7CEB2-A8FF-4918-8905-2B62995E3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10E022-93CF-4CA4-A11B-38EDDF1B2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5353B-0078-4F13-B887-6BE15E80B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46537-700E-433A-A1D1-C32AECA9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9F4FA-8C62-4D26-AC40-6C9C2232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4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648FE-3C07-4B83-911A-46F70A69D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FFA70-FC09-45E6-9773-957279311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7B07D-B5DC-47B8-B2D7-0B4CAC1FE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D5406-97D5-4C7F-A360-30C3717DC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B5AC1-BE19-4A36-905C-CB27D100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B277-39F5-4DA2-846D-A5537E67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2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76F74-F357-423A-A445-30DBF7E92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83C40-BAD7-46F4-9A62-F9DC2D0AE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E90EF-447F-40FF-BCB8-15620FD968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FB931D-6123-4434-9933-587556832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F6F96-B276-4AB5-BBE2-FA09A07B63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48ABD-0EFE-49A7-A822-AC424E243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FC51E-3396-4FD2-A9AB-33D1BAE7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7A3BE-D008-40CB-9EE3-ACDE3E50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6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A533F-8687-404F-8356-BCC0912A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19EF3E-D9D1-47D7-9B22-129E9102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DA79E-73FD-42CF-A7F0-0E0BC6010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079E1-43F6-429C-A45C-6E639CB9A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63A4E-3A81-4EAA-9DC1-D1D2362AB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863C61-9C52-4B0C-8EB5-9ABF9EAC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F1903-8F5B-4B10-95FD-AF99C2CCA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4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D6535-1221-45E3-AAE4-EE2939D8E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21109-0ECA-4D26-9661-54250C7CF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C56FF-6214-414E-9B5E-FD3DC91C0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C28A3C-8064-4DBA-A7B5-5BDF7DA69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B6963-19F8-4B7E-8438-E6E4ACB7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8A6DD7-0373-48D3-BCE1-8B712BECC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31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011FB-60EF-4EC0-AE31-E423D9214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C37492-7F47-460C-9100-9EA16F5035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907B7-B05E-4CAA-8A34-80922614B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42B1E-6BB0-4E3F-B0B8-B72A42E4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0A6EB-C270-48B2-9958-CA730DF04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0C296-5C44-4532-9957-203FAA8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92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2432D-29AA-4397-A206-96BF0FB1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E67FA0-D5B8-47AA-A5C9-6ACEC0AAA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19620-A1D7-4E65-B259-FE26DFA24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4D1D-DEEA-4818-8720-0D4EF20F3BC3}" type="datetimeFigureOut">
              <a:rPr lang="en-US" smtClean="0"/>
              <a:t>5/3/2021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3EBB-459E-4780-BB3B-428BC1DC8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2D32A-CC00-49D5-B295-3F1F5C6F90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8DD1-4253-4E2A-A093-B69915BE6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61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042F0-830B-4C08-AC5D-7F3E000820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947668-4781-4662-9EFE-9A1675DA63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AACAD273-30D0-4EAB-9E2B-33D377BCC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5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80F16-0829-4C0A-A151-5B688EEC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196B3BFD-E14B-4A0D-97FF-EEE4075D5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31366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28043-E305-4E9F-A81F-88C5C3777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raphical user interface&#10;&#10;Description automatically generated">
            <a:extLst>
              <a:ext uri="{FF2B5EF4-FFF2-40B4-BE49-F238E27FC236}">
                <a16:creationId xmlns:a16="http://schemas.microsoft.com/office/drawing/2014/main" id="{B135E796-8568-47A3-9B5B-9C49279AC4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0113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135427E8-E810-46E2-8431-024BAD533E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45" b="14365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332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44607-F8A1-4E4B-B5BE-E4848721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B24E0814-571B-4292-AF8F-E5E281D50F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1404"/>
          </a:xfrm>
        </p:spPr>
      </p:pic>
    </p:spTree>
    <p:extLst>
      <p:ext uri="{BB962C8B-B14F-4D97-AF65-F5344CB8AC3E}">
        <p14:creationId xmlns:p14="http://schemas.microsoft.com/office/powerpoint/2010/main" val="4166869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FC88C-B80B-45C4-BE7E-C5FAA87BD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agram, text&#10;&#10;Description automatically generated">
            <a:extLst>
              <a:ext uri="{FF2B5EF4-FFF2-40B4-BE49-F238E27FC236}">
                <a16:creationId xmlns:a16="http://schemas.microsoft.com/office/drawing/2014/main" id="{D5FC8716-8623-492C-A44F-2059EAB56A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671073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1F1D-145D-4E6B-9157-D6B82438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4A6886EA-F491-411E-B7FB-419C72BADD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07254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Content Placeholder 4" descr="Text, logo, company name&#10;&#10;Description automatically generated">
            <a:extLst>
              <a:ext uri="{FF2B5EF4-FFF2-40B4-BE49-F238E27FC236}">
                <a16:creationId xmlns:a16="http://schemas.microsoft.com/office/drawing/2014/main" id="{9EC32830-FCF6-4206-B31A-6292BD08F0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53" b="106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0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9687-9775-4AAD-8241-71AAA4BA0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, calendar&#10;&#10;Description automatically generated">
            <a:extLst>
              <a:ext uri="{FF2B5EF4-FFF2-40B4-BE49-F238E27FC236}">
                <a16:creationId xmlns:a16="http://schemas.microsoft.com/office/drawing/2014/main" id="{5E40D082-33DE-48AA-92CD-6EB0C03B8E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036192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BE0D7-0189-49D8-9414-7A62DF5D1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CB87304E-CFE2-448A-B3A0-2D2DC4A443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07284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B15C5-699A-4F45-9716-5E71DC341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0E749884-0E15-4902-B126-3D8EE4820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0131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31BE5-33D1-442B-B825-467874F1F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&#10;&#10;Description automatically generated with medium confidence">
            <a:extLst>
              <a:ext uri="{FF2B5EF4-FFF2-40B4-BE49-F238E27FC236}">
                <a16:creationId xmlns:a16="http://schemas.microsoft.com/office/drawing/2014/main" id="{ABE1904C-75DA-4B9C-A5AE-DA47A8C932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83249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B21D5-D301-41D2-9678-9CD54A34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CE2D7DB9-52FA-4EF3-A87E-C5079041B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</p:spPr>
      </p:pic>
    </p:spTree>
    <p:extLst>
      <p:ext uri="{BB962C8B-B14F-4D97-AF65-F5344CB8AC3E}">
        <p14:creationId xmlns:p14="http://schemas.microsoft.com/office/powerpoint/2010/main" val="328180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72575-48B0-48BD-9084-1D7594BA1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02CFB914-AAC7-4691-A451-9AC62DC47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533051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FB70-C2AA-47C7-B047-76D2A742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1A9DBF00-60E9-4DA0-91E1-517B21AC2D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0588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msoft3694</dc:creator>
  <cp:lastModifiedBy>msoft3694</cp:lastModifiedBy>
  <cp:revision>15</cp:revision>
  <dcterms:created xsi:type="dcterms:W3CDTF">2021-05-03T15:21:01Z</dcterms:created>
  <dcterms:modified xsi:type="dcterms:W3CDTF">2021-05-03T15:31:04Z</dcterms:modified>
</cp:coreProperties>
</file>