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9" r:id="rId2"/>
    <p:sldId id="270" r:id="rId3"/>
    <p:sldId id="256" r:id="rId4"/>
    <p:sldId id="257" r:id="rId5"/>
    <p:sldId id="274" r:id="rId6"/>
    <p:sldId id="275" r:id="rId7"/>
    <p:sldId id="258" r:id="rId8"/>
    <p:sldId id="277" r:id="rId9"/>
    <p:sldId id="263" r:id="rId10"/>
    <p:sldId id="259" r:id="rId11"/>
    <p:sldId id="261" r:id="rId12"/>
    <p:sldId id="260" r:id="rId13"/>
    <p:sldId id="262" r:id="rId14"/>
    <p:sldId id="278" r:id="rId15"/>
    <p:sldId id="276" r:id="rId16"/>
    <p:sldId id="281" r:id="rId17"/>
    <p:sldId id="280" r:id="rId18"/>
    <p:sldId id="264" r:id="rId19"/>
    <p:sldId id="265" r:id="rId20"/>
    <p:sldId id="268" r:id="rId21"/>
    <p:sldId id="267" r:id="rId22"/>
    <p:sldId id="282" r:id="rId23"/>
    <p:sldId id="271" r:id="rId24"/>
    <p:sldId id="272" r:id="rId25"/>
    <p:sldId id="2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C6E68-1A30-4E09-BA52-95CDB54CE8F2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0E65C-6AF8-4870-BDBD-B0B6D25FC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9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/>
              <a:t>পরামর্শ</a:t>
            </a:r>
            <a:r>
              <a:rPr lang="en-US" baseline="0" dirty="0"/>
              <a:t> </a:t>
            </a:r>
            <a:r>
              <a:rPr lang="en-US" baseline="0" dirty="0" err="1"/>
              <a:t>চাই</a:t>
            </a:r>
            <a:r>
              <a:rPr lang="en-US" baseline="0" dirty="0"/>
              <a:t>……(</a:t>
            </a:r>
            <a:r>
              <a:rPr lang="en-US" baseline="0" dirty="0" err="1"/>
              <a:t>Monir</a:t>
            </a:r>
            <a:r>
              <a:rPr lang="en-US" baseline="0" dirty="0"/>
              <a:t>) ০১৭২৮১৬৬১১৬</a:t>
            </a:r>
            <a:r>
              <a:rPr lang="bn-BD" baseline="0" dirty="0"/>
              <a:t>,</a:t>
            </a:r>
            <a:r>
              <a:rPr lang="en-US" baseline="0" dirty="0"/>
              <a:t> monirsarker79@gmail.com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87BD-B758-43A6-A73B-29B8F45C268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4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F8981E-2F41-42FB-A39C-AF98E4A1ACB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0EFFC0-34C9-4855-A89A-6F9DFA376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3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F8981E-2F41-42FB-A39C-AF98E4A1ACB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0EFFC0-34C9-4855-A89A-6F9DFA376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7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F8981E-2F41-42FB-A39C-AF98E4A1ACB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0EFFC0-34C9-4855-A89A-6F9DFA376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2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F8981E-2F41-42FB-A39C-AF98E4A1ACB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0EFFC0-34C9-4855-A89A-6F9DFA376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8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F8981E-2F41-42FB-A39C-AF98E4A1ACB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0EFFC0-34C9-4855-A89A-6F9DFA376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3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F8981E-2F41-42FB-A39C-AF98E4A1ACB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0EFFC0-34C9-4855-A89A-6F9DFA376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5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F8981E-2F41-42FB-A39C-AF98E4A1ACB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0EFFC0-34C9-4855-A89A-6F9DFA376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7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F8981E-2F41-42FB-A39C-AF98E4A1ACB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0EFFC0-34C9-4855-A89A-6F9DFA376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4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F8981E-2F41-42FB-A39C-AF98E4A1ACB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0EFFC0-34C9-4855-A89A-6F9DFA376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5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F8981E-2F41-42FB-A39C-AF98E4A1ACB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0EFFC0-34C9-4855-A89A-6F9DFA376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6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F8981E-2F41-42FB-A39C-AF98E4A1ACB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0EFFC0-34C9-4855-A89A-6F9DFA376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3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BDF3FA-DCAA-43CA-9233-D9F969089DCE}"/>
              </a:ext>
            </a:extLst>
          </p:cNvPr>
          <p:cNvSpPr/>
          <p:nvPr userDrawn="1"/>
        </p:nvSpPr>
        <p:spPr>
          <a:xfrm>
            <a:off x="78508" y="80817"/>
            <a:ext cx="12034983" cy="6696365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97E656-DE2E-4F6D-B3D7-1664BBC2B6AD}"/>
              </a:ext>
            </a:extLst>
          </p:cNvPr>
          <p:cNvSpPr/>
          <p:nvPr userDrawn="1"/>
        </p:nvSpPr>
        <p:spPr>
          <a:xfrm>
            <a:off x="161633" y="166254"/>
            <a:ext cx="11868736" cy="652549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10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6D23CE-0A9E-4DA8-8CD8-B3A8BDD936B3}"/>
              </a:ext>
            </a:extLst>
          </p:cNvPr>
          <p:cNvGrpSpPr/>
          <p:nvPr/>
        </p:nvGrpSpPr>
        <p:grpSpPr>
          <a:xfrm>
            <a:off x="1587276" y="276438"/>
            <a:ext cx="9017450" cy="5300752"/>
            <a:chOff x="1587276" y="276438"/>
            <a:chExt cx="9017450" cy="53007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B76C89A-BE59-4122-8BBB-162A16B00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276" y="2390589"/>
              <a:ext cx="2324101" cy="318660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BE93642-9C15-46FC-A959-F6B49657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0625" y="2390588"/>
              <a:ext cx="2324101" cy="318660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0E5C082-4AD8-4752-B15A-1E923940279D}"/>
                </a:ext>
              </a:extLst>
            </p:cNvPr>
            <p:cNvSpPr/>
            <p:nvPr/>
          </p:nvSpPr>
          <p:spPr>
            <a:xfrm>
              <a:off x="2923112" y="276438"/>
              <a:ext cx="6631619" cy="29385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pPr algn="ctr"/>
              <a:r>
                <a:rPr lang="bn-BD" sz="6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আজকের ক্লাসে সবাইকে শুভেচ্ছা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4381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34" y="758241"/>
            <a:ext cx="4699673" cy="3222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0981" y="4329021"/>
            <a:ext cx="11702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আড়ালে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বা কম্পিটার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09809-C495-4478-9A20-6177231DD8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/>
          <a:stretch/>
        </p:blipFill>
        <p:spPr>
          <a:xfrm>
            <a:off x="6881091" y="758241"/>
            <a:ext cx="4623646" cy="3222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6640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_7.PNG"/>
          <p:cNvPicPr>
            <a:picLocks noChangeAspect="1"/>
          </p:cNvPicPr>
          <p:nvPr/>
        </p:nvPicPr>
        <p:blipFill rotWithShape="1">
          <a:blip r:embed="rId2" cstate="print"/>
          <a:srcRect t="5941" r="1860"/>
          <a:stretch/>
        </p:blipFill>
        <p:spPr>
          <a:xfrm>
            <a:off x="3055563" y="606992"/>
            <a:ext cx="5760890" cy="4372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69454" y="5360849"/>
            <a:ext cx="1145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কখনই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রূঢ়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অসংযত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অশালীন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আচরণ করা যাবেনা।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77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sw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2374" y="909767"/>
            <a:ext cx="4312796" cy="3930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apture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4620" y="909767"/>
            <a:ext cx="4226581" cy="392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73374" y="5124600"/>
            <a:ext cx="10645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 </a:t>
            </a:r>
            <a:r>
              <a:rPr lang="en-US" sz="3600" dirty="0" err="1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3600" dirty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কাউকে</a:t>
            </a:r>
            <a:r>
              <a:rPr lang="en-US" sz="3600" dirty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dirty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dirty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600" dirty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dirty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F53FF-D507-427A-97F1-3FBA9C739F1F}"/>
              </a:ext>
            </a:extLst>
          </p:cNvPr>
          <p:cNvSpPr txBox="1"/>
          <p:nvPr/>
        </p:nvSpPr>
        <p:spPr>
          <a:xfrm>
            <a:off x="1183906" y="362597"/>
            <a:ext cx="5688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অপরিচিত কাউকে কী দেয়া যাবেনা?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37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9670" y="458971"/>
            <a:ext cx="10514462" cy="83099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bn-BD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৩টি নিয়ম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01852B-7051-48C1-A0DE-B934EB0AC859}"/>
              </a:ext>
            </a:extLst>
          </p:cNvPr>
          <p:cNvSpPr txBox="1"/>
          <p:nvPr/>
        </p:nvSpPr>
        <p:spPr>
          <a:xfrm>
            <a:off x="557075" y="1567546"/>
            <a:ext cx="11453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0"/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ইন্টারনেট এমন জায়গায় বসে ব্যবহার করতে হবে যেন সবাই কম্পিউটার স্ক্রিন </a:t>
            </a:r>
          </a:p>
          <a:p>
            <a:r>
              <a:rPr lang="bn-BD" sz="3600" b="1" dirty="0">
                <a:ln w="0"/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দেখতে পায়, একা অন্যদের আড়ালে ব্যবহার করবেনা।</a:t>
            </a:r>
            <a:endParaRPr lang="en-US" sz="3600" b="1" dirty="0">
              <a:ln w="0"/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0FBF14-0ACB-48AD-A0F6-1645F13DEEBC}"/>
              </a:ext>
            </a:extLst>
          </p:cNvPr>
          <p:cNvSpPr txBox="1"/>
          <p:nvPr/>
        </p:nvSpPr>
        <p:spPr>
          <a:xfrm>
            <a:off x="557076" y="3194597"/>
            <a:ext cx="11453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 ভুলেও কোনো অপরিচিত মানুষকে নিজের নাম, পরিচয়, ছবি বা পাসওয়ার্ড </a:t>
            </a:r>
          </a:p>
          <a:p>
            <a:r>
              <a:rPr lang="bn-BD" sz="3600" b="1" dirty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দেবে না।</a:t>
            </a:r>
            <a:endParaRPr lang="en-US" sz="3600" b="1" dirty="0">
              <a:ln w="0"/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AAD31-D8F5-46ED-AC14-53C06BC99B92}"/>
              </a:ext>
            </a:extLst>
          </p:cNvPr>
          <p:cNvSpPr txBox="1"/>
          <p:nvPr/>
        </p:nvSpPr>
        <p:spPr>
          <a:xfrm>
            <a:off x="557076" y="4821648"/>
            <a:ext cx="1145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৩. ইন্টারনেট ব্যবহার করবে আনন্দের জন্যে কারো ক্ষতি করার জন্য নয়।</a:t>
            </a:r>
            <a:endParaRPr lang="en-US" sz="3600" b="1" dirty="0">
              <a:ln w="0"/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6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9468" y="621227"/>
            <a:ext cx="4273064" cy="12003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729" y="3073384"/>
            <a:ext cx="11232108" cy="12618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800" b="1" dirty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ইন্টারনেট ব্যবহারের তিনটি নিয়ম লিখে একটি সুন্দর পোস্টার তৈরি কর।</a:t>
            </a:r>
            <a:endParaRPr lang="en-US" sz="3800" b="1" dirty="0">
              <a:ln w="0"/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3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337" y="1343649"/>
            <a:ext cx="3802530" cy="2535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88843" y="287381"/>
            <a:ext cx="4735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 কী?</a:t>
            </a:r>
            <a:endParaRPr lang="en-US" sz="5400" dirty="0">
              <a:ln w="0"/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5" y="1343649"/>
            <a:ext cx="3394869" cy="2495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5916529-5083-4C66-AF75-D4CA378B0897}"/>
              </a:ext>
            </a:extLst>
          </p:cNvPr>
          <p:cNvGrpSpPr/>
          <p:nvPr/>
        </p:nvGrpSpPr>
        <p:grpSpPr>
          <a:xfrm>
            <a:off x="292382" y="1343649"/>
            <a:ext cx="11607235" cy="4976783"/>
            <a:chOff x="292382" y="1343649"/>
            <a:chExt cx="11607235" cy="4976783"/>
          </a:xfrm>
        </p:grpSpPr>
        <p:sp>
          <p:nvSpPr>
            <p:cNvPr id="7" name="TextBox 6"/>
            <p:cNvSpPr txBox="1"/>
            <p:nvPr/>
          </p:nvSpPr>
          <p:spPr>
            <a:xfrm>
              <a:off x="292382" y="4566106"/>
              <a:ext cx="11607235" cy="1754326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যেকোনো কর্মকাণ্ড যা মানসিক, শারীরিক বা সামাজিকভাবে হানিকারক, এবং নিজের ক্ষতি জেনেও সেই ক্রিয়ার প্রতি ব্যবহারকারীর অপ্রতিরোধ্য আকাঙ্ক্ষার পুনরাবৃত্তিকেই আসক্তি বলে।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EA758D-98A8-4EAA-9BBD-396F8EE7EBDF}"/>
                </a:ext>
              </a:extLst>
            </p:cNvPr>
            <p:cNvSpPr txBox="1"/>
            <p:nvPr/>
          </p:nvSpPr>
          <p:spPr>
            <a:xfrm>
              <a:off x="9570128" y="1343649"/>
              <a:ext cx="187318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কোন কিছুর প্রতি মাত্রার অতিরিক্ত আকর্ষণকে আসক্তি বলে।</a:t>
              </a:r>
              <a:endPara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489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6" y="453761"/>
            <a:ext cx="4877640" cy="3315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57" y="453761"/>
            <a:ext cx="4565007" cy="3315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56771" y="4458209"/>
            <a:ext cx="10227861" cy="1754326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২০০৯ সালে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চীনের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দম্পতি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MMO</a:t>
            </a:r>
            <a:r>
              <a:rPr lang="bn-BD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(Massively Multiplayer Online Game)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নামে গেম খেলায় এতই আসক্ত হয়েছিল যে তারা তাদের তিন সন্তানকে বিক্রি করে গেম খেলেছিলো।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0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69" y="1644953"/>
            <a:ext cx="3401057" cy="2268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0" y="4003072"/>
            <a:ext cx="4578117" cy="2563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53317" y="221699"/>
            <a:ext cx="11085365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অনেকে মোবাইলে গেম খেলায় আসক্ত হয়ে পরেছে যা তাদের জন্য অনেক ক্ষতির কারণ হতে পারে।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82" y="4003072"/>
            <a:ext cx="4528308" cy="254717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052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5245" y="421905"/>
            <a:ext cx="4190359" cy="2845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om-and-Jer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3189" y="421905"/>
            <a:ext cx="4430157" cy="2777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44534" y="3961023"/>
            <a:ext cx="595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বাচ্চাদের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190" y="3473669"/>
            <a:ext cx="4430157" cy="2831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137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20" y="2253261"/>
            <a:ext cx="6174182" cy="3472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28" y="455913"/>
            <a:ext cx="3853201" cy="2568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4027" y="1131762"/>
            <a:ext cx="5719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0" name="Picture 9" descr="Linkedin-iPad.jpg"/>
          <p:cNvPicPr>
            <a:picLocks noChangeAspect="1"/>
          </p:cNvPicPr>
          <p:nvPr/>
        </p:nvPicPr>
        <p:blipFill>
          <a:blip r:embed="rId4"/>
          <a:srcRect l="10256" r="10256"/>
          <a:stretch>
            <a:fillRect/>
          </a:stretch>
        </p:blipFill>
        <p:spPr>
          <a:xfrm>
            <a:off x="7029076" y="3620037"/>
            <a:ext cx="3952204" cy="256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119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86990" y="395785"/>
            <a:ext cx="3751290" cy="11233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B69F74-92A9-4E5F-8DA2-037DE36122B3}"/>
              </a:ext>
            </a:extLst>
          </p:cNvPr>
          <p:cNvGrpSpPr/>
          <p:nvPr/>
        </p:nvGrpSpPr>
        <p:grpSpPr>
          <a:xfrm>
            <a:off x="465590" y="1729543"/>
            <a:ext cx="11417046" cy="4732672"/>
            <a:chOff x="465590" y="1729543"/>
            <a:chExt cx="11417046" cy="4732672"/>
          </a:xfrm>
        </p:grpSpPr>
        <p:sp>
          <p:nvSpPr>
            <p:cNvPr id="3" name="TextBox 5"/>
            <p:cNvSpPr txBox="1"/>
            <p:nvPr/>
          </p:nvSpPr>
          <p:spPr>
            <a:xfrm>
              <a:off x="615438" y="4000002"/>
              <a:ext cx="3838283" cy="24622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রাজীব মন্ডল</a:t>
              </a:r>
              <a:endPara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(</a:t>
              </a:r>
              <a:r>
                <a:rPr lang="bn-BD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আই সি টি</a:t>
              </a:r>
              <a:r>
                <a:rPr 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  <a:r>
                <a:rPr lang="bn-BD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প্রহলাদপুর স্কুল এন্ড কলেজ</a:t>
              </a:r>
            </a:p>
            <a:p>
              <a:pPr algn="ctr"/>
              <a:r>
                <a:rPr lang="bn-BD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শ্রীপুর, গাজীপুর</a:t>
              </a:r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GB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GB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rajibmondalbd@gmail.com </a:t>
              </a:r>
            </a:p>
            <a:p>
              <a:pPr algn="ctr"/>
              <a:r>
                <a:rPr lang="en-GB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01721996307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38280" y="3599893"/>
              <a:ext cx="414435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তথ্য ও যোগাযোগ প্রযুক্তি </a:t>
              </a:r>
            </a:p>
            <a:p>
              <a:r>
                <a:rPr lang="bn-BD" sz="3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 সপ্তম</a:t>
              </a:r>
            </a:p>
            <a:p>
              <a:r>
                <a:rPr lang="bn-BD" sz="3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 ৩য়</a:t>
              </a:r>
            </a:p>
            <a:p>
              <a:r>
                <a:rPr lang="bn-BD" sz="3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পাঠঃ  ১৯-২২ </a:t>
              </a:r>
            </a:p>
            <a:p>
              <a:r>
                <a:rPr lang="bn-BD" sz="3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 ৪</a:t>
              </a:r>
              <a:r>
                <a:rPr lang="en-GB" sz="3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r>
                <a:rPr lang="bn-BD" sz="3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মিনিট</a:t>
              </a:r>
            </a:p>
            <a:p>
              <a:r>
                <a:rPr lang="bn-BD" sz="3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</a:t>
              </a:r>
              <a:r>
                <a:rPr lang="en-GB" sz="3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03/05/21</a:t>
              </a:r>
              <a:r>
                <a:rPr lang="bn-BD" sz="3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ইং</a:t>
              </a:r>
              <a:endPara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65590" y="1729543"/>
              <a:ext cx="11260819" cy="4732672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6C8AF48-8F89-4996-BC6C-BE8F7B6C2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779" y="2057400"/>
              <a:ext cx="1587148" cy="15871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A15F71-398C-49E8-99A6-82B812A4C49A}"/>
                </a:ext>
              </a:extLst>
            </p:cNvPr>
            <p:cNvCxnSpPr/>
            <p:nvPr/>
          </p:nvCxnSpPr>
          <p:spPr>
            <a:xfrm>
              <a:off x="5818909" y="2955636"/>
              <a:ext cx="0" cy="2752437"/>
            </a:xfrm>
            <a:prstGeom prst="line">
              <a:avLst/>
            </a:prstGeom>
            <a:ln w="762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4F74323-6B86-4763-B6EE-B827486EB478}"/>
              </a:ext>
            </a:extLst>
          </p:cNvPr>
          <p:cNvSpPr/>
          <p:nvPr/>
        </p:nvSpPr>
        <p:spPr>
          <a:xfrm>
            <a:off x="5688044" y="3476268"/>
            <a:ext cx="261730" cy="1711171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DFACFD0-FE53-452C-BCBD-38977B289C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28" y="2012757"/>
            <a:ext cx="1227187" cy="1587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91569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73" y="3411938"/>
            <a:ext cx="4717256" cy="2840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news_im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196" y="3415310"/>
            <a:ext cx="4262091" cy="2835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355107" y="460742"/>
            <a:ext cx="11387714" cy="16158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তরু</a:t>
            </a:r>
            <a:r>
              <a:rPr lang="en-US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IN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প্রজন্ম</a:t>
            </a:r>
            <a:r>
              <a:rPr lang="en-US" sz="3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 </a:t>
            </a:r>
            <a:r>
              <a:rPr lang="bn-BD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মোবাইল, কম্পিউটার বা  </a:t>
            </a:r>
            <a:r>
              <a:rPr lang="bn-IN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ব্যবহার করা ছেড়ে </a:t>
            </a:r>
            <a:r>
              <a:rPr lang="en-US" sz="3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বইপড়ার</a:t>
            </a:r>
            <a:r>
              <a:rPr lang="en-US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পাশা-পাশি</a:t>
            </a:r>
            <a:r>
              <a:rPr lang="en-US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ধুলা</a:t>
            </a:r>
            <a:r>
              <a:rPr lang="en-US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নৃত্য</a:t>
            </a:r>
            <a:r>
              <a:rPr lang="en-US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নাট</a:t>
            </a:r>
            <a:r>
              <a:rPr lang="en-US" sz="3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bn-IN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অভিনয়</a:t>
            </a:r>
            <a:r>
              <a:rPr lang="en-US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করাসহ</a:t>
            </a:r>
            <a:r>
              <a:rPr lang="en-US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সহপাঠ্যক্রমিক</a:t>
            </a:r>
            <a:r>
              <a:rPr lang="en-US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কার্যক্রমে</a:t>
            </a:r>
            <a:r>
              <a:rPr lang="en-US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অংশগ্রহন</a:t>
            </a:r>
            <a:r>
              <a:rPr lang="en-US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6728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8"/>
          <a:stretch/>
        </p:blipFill>
        <p:spPr>
          <a:xfrm>
            <a:off x="7590689" y="1490269"/>
            <a:ext cx="4281902" cy="3094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304311" y="5058178"/>
            <a:ext cx="4279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নৃত্য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2729" y="4778515"/>
            <a:ext cx="4279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গাওয়া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02411A-2C69-43A0-8368-6074952BA7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1"/>
          <a:stretch/>
        </p:blipFill>
        <p:spPr>
          <a:xfrm>
            <a:off x="319409" y="1445879"/>
            <a:ext cx="6963320" cy="321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673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4199" y="589824"/>
            <a:ext cx="4463601" cy="12003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2473" y="2895199"/>
            <a:ext cx="8299031" cy="13234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আসক্ত একটি ছেলে বা মেয়ে সারাদিন কীভাবে কাটায়, সেটি নিয়ে একটি কাল্পনিক গল্প লিখ।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513860-4297-4686-B9BF-8781E12312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6" y="2474110"/>
            <a:ext cx="2752798" cy="2064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50960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387047" y="349761"/>
            <a:ext cx="3807042" cy="110034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8393" y="2257776"/>
            <a:ext cx="10577016" cy="23083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আইসিটির সচেতন ব্যবহার কী?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ইন্টারনেটে অন্যের সাথে কেমন হওয়া যাবেনা?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আসক্তি কাকে বলে?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কেন এবং কখন চীনের দম্পতী তাদের সন্তান বিক্রি করেছিল?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0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779404" y="490047"/>
            <a:ext cx="8710405" cy="3507003"/>
            <a:chOff x="1779404" y="490047"/>
            <a:chExt cx="8710405" cy="3507003"/>
          </a:xfrm>
        </p:grpSpPr>
        <p:grpSp>
          <p:nvGrpSpPr>
            <p:cNvPr id="9" name="Group 8"/>
            <p:cNvGrpSpPr/>
            <p:nvPr/>
          </p:nvGrpSpPr>
          <p:grpSpPr>
            <a:xfrm>
              <a:off x="1779404" y="490047"/>
              <a:ext cx="8710405" cy="3507003"/>
              <a:chOff x="692331" y="470263"/>
              <a:chExt cx="11024302" cy="5264331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024743" y="2286000"/>
                <a:ext cx="8059783" cy="304364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>
                <a:off x="692331" y="470263"/>
                <a:ext cx="11024302" cy="1815737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728061" y="3807823"/>
                <a:ext cx="757647" cy="15218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805062" y="3566161"/>
                <a:ext cx="750074" cy="96665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26976" y="3566162"/>
                <a:ext cx="750074" cy="96665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15" name="Straight Connector 14"/>
              <p:cNvCxnSpPr>
                <a:stCxn id="12" idx="0"/>
                <a:endCxn id="12" idx="2"/>
              </p:cNvCxnSpPr>
              <p:nvPr/>
            </p:nvCxnSpPr>
            <p:spPr>
              <a:xfrm>
                <a:off x="6106885" y="3807823"/>
                <a:ext cx="0" cy="15218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4284617" y="5329646"/>
                <a:ext cx="3647563" cy="40494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4284617" y="5597435"/>
                <a:ext cx="364756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80261" y="5449386"/>
                <a:ext cx="364756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4345586" y="669567"/>
              <a:ext cx="36462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2263" y="4421375"/>
            <a:ext cx="11081982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কোনো বিষয়ে আসক্তির ভয়াবহতা বর্ণনা কর।</a:t>
            </a:r>
            <a:endParaRPr lang="en-US" sz="3600" b="1" dirty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63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67667" y="369479"/>
            <a:ext cx="9898602" cy="1814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</a:t>
            </a:r>
            <a:endParaRPr lang="en-US" sz="1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561DB8-2F23-4D7A-9948-4555E6BBC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11" y="2183907"/>
            <a:ext cx="5017178" cy="401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08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5010" y="1115208"/>
            <a:ext cx="4781976" cy="3725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-1480332" y="296247"/>
            <a:ext cx="89739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দেখতে পাচ্ছ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5998" y="260508"/>
            <a:ext cx="62688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সাইকেল কীভাবে চালাতে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9728" y="4761237"/>
            <a:ext cx="103137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 একটি সাইকেল দেখা যাচ্ছে। 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791" y="5548962"/>
            <a:ext cx="111724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সাইকেল সচেতনার সাথে ব্যবহার করতে হয়। </a:t>
            </a:r>
          </a:p>
        </p:txBody>
      </p:sp>
    </p:spTree>
    <p:extLst>
      <p:ext uri="{BB962C8B-B14F-4D97-AF65-F5344CB8AC3E}">
        <p14:creationId xmlns:p14="http://schemas.microsoft.com/office/powerpoint/2010/main" val="295321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3217" y="5485780"/>
            <a:ext cx="121055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ছেলেটি হয়তো কম্পিউটারে গেম খেলায় আসক্ত তাই যেতে চাচ্ছেনা।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78" y="762041"/>
            <a:ext cx="4990208" cy="3667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6807200" y="76613"/>
            <a:ext cx="51065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ছেলেটি যেতে চাচ্ছেনা কেন? 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85979" y="4496252"/>
            <a:ext cx="103137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 ছেলেকে ল্যাপটপ থেকে টেনে নিয়ে যাচ্ছে। 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968" y="105601"/>
            <a:ext cx="63252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এবারের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দেখতে পাচ্ছ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E39599-E334-4BA2-B5C9-B222EAFBD7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30" y="748018"/>
            <a:ext cx="5500292" cy="3666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306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4" grpId="0"/>
      <p:bldP spid="14" grpId="1"/>
      <p:bldP spid="15" grpId="0"/>
      <p:bldP spid="15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7854" y="624213"/>
            <a:ext cx="70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66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8068" y="1954702"/>
            <a:ext cx="8327360" cy="9233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আইসিটির সচেতন ব্যবহার ও আসক্তি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8655EE-20F3-4A91-8602-507EA8CD5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99" y="3568221"/>
            <a:ext cx="4501064" cy="25290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E90853-49BA-47FE-94E3-85DE454A7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49" y="3429000"/>
            <a:ext cx="4335238" cy="267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6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979" y="668740"/>
            <a:ext cx="7697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</a:t>
            </a:r>
            <a:endParaRPr lang="en-US" sz="4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539" y="2212187"/>
            <a:ext cx="95426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আইসিটির সচেতন ব্যবহার কী তা বলতে পারবে; </a:t>
            </a:r>
            <a:endParaRPr lang="en-US" sz="3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539" y="3281558"/>
            <a:ext cx="103842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কম্পিউটার ব্যবহারে লক্ষ্যণীয় দিকগুলো উল্লেখ করতে পারবে; </a:t>
            </a:r>
            <a:endParaRPr lang="en-US" sz="3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>
            <a:off x="902855" y="2212187"/>
            <a:ext cx="641388" cy="600606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>
            <a:off x="902855" y="3253473"/>
            <a:ext cx="641388" cy="600606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71539" y="4254085"/>
            <a:ext cx="103842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আসক্তি থেকে বাঁচার উপায় বর্ণনা করতে পারবে। </a:t>
            </a:r>
            <a:endParaRPr lang="en-US" sz="3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triped Right Arrow 10"/>
          <p:cNvSpPr/>
          <p:nvPr/>
        </p:nvSpPr>
        <p:spPr>
          <a:xfrm>
            <a:off x="902855" y="4254085"/>
            <a:ext cx="641388" cy="600606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62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73" y="912586"/>
            <a:ext cx="5504205" cy="309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r="6438" b="18074"/>
          <a:stretch/>
        </p:blipFill>
        <p:spPr>
          <a:xfrm>
            <a:off x="6386412" y="842792"/>
            <a:ext cx="5512131" cy="3165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14065" y="4691769"/>
            <a:ext cx="11163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যন্ত্র বা কম্পিউটার ব্যবহারের ক্ষেত্রে যে সকল বিষয় লক্ষ্য রাখলে ক্ষতির হাত থেকে বাঁচা যায় তাকে সচেতন ব্যবহার বলে।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1D9CD-C383-49B6-8013-3CDFDBD892E6}"/>
              </a:ext>
            </a:extLst>
          </p:cNvPr>
          <p:cNvSpPr txBox="1"/>
          <p:nvPr/>
        </p:nvSpPr>
        <p:spPr>
          <a:xfrm>
            <a:off x="620284" y="229518"/>
            <a:ext cx="6080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 ব্যবহার বলতে কী বোঝায়?</a:t>
            </a:r>
            <a:endParaRPr lang="en-US" sz="4000" dirty="0">
              <a:ln w="0"/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152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7" y="1237640"/>
            <a:ext cx="4907130" cy="3680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2"/>
          <a:stretch/>
        </p:blipFill>
        <p:spPr>
          <a:xfrm>
            <a:off x="677541" y="1113324"/>
            <a:ext cx="5709413" cy="3918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88370" y="4961938"/>
            <a:ext cx="1121846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সাইকেলের মতন তথ্য ও যোগাযোগ প্রযুক্তির যন্ত্রপাতি সচেতনভাবে ব্যবহার করতে হবে। না হলে বড় ধরনের বিপদ হতে পারে।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DD10AD-6E8C-4C23-8EDC-33CD0EEAF655}"/>
              </a:ext>
            </a:extLst>
          </p:cNvPr>
          <p:cNvSpPr txBox="1"/>
          <p:nvPr/>
        </p:nvSpPr>
        <p:spPr>
          <a:xfrm>
            <a:off x="620284" y="229518"/>
            <a:ext cx="6814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 সচেতন ব্যবহার কেন গুরুত্বপূর্ণ?</a:t>
            </a:r>
            <a:endParaRPr lang="en-US" sz="4000" dirty="0">
              <a:ln w="0"/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39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7975" y="651173"/>
            <a:ext cx="3633871" cy="12003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7987" y="3044279"/>
            <a:ext cx="8851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000" dirty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একটি সচেতন ব্যবহার</a:t>
            </a:r>
            <a:r>
              <a:rPr lang="en-US" sz="4400" dirty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" t="14452" r="57274" b="22478"/>
          <a:stretch/>
        </p:blipFill>
        <p:spPr>
          <a:xfrm flipH="1">
            <a:off x="1376036" y="2727664"/>
            <a:ext cx="1189610" cy="1402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6087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527</Words>
  <Application>Microsoft Office PowerPoint</Application>
  <PresentationFormat>Widescreen</PresentationFormat>
  <Paragraphs>68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Nikosh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Rajib Mondal</cp:lastModifiedBy>
  <cp:revision>111</cp:revision>
  <dcterms:created xsi:type="dcterms:W3CDTF">2021-01-30T08:53:05Z</dcterms:created>
  <dcterms:modified xsi:type="dcterms:W3CDTF">2021-05-02T21:56:29Z</dcterms:modified>
</cp:coreProperties>
</file>