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0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01E2-E988-44D6-8302-5DB06663799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F79-5019-46B0-B1DB-56B1EAAEE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9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01E2-E988-44D6-8302-5DB06663799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F79-5019-46B0-B1DB-56B1EAAEE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7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01E2-E988-44D6-8302-5DB06663799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F79-5019-46B0-B1DB-56B1EAAEE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5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01E2-E988-44D6-8302-5DB06663799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F79-5019-46B0-B1DB-56B1EAAEE14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6542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01E2-E988-44D6-8302-5DB06663799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F79-5019-46B0-B1DB-56B1EAAEE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9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01E2-E988-44D6-8302-5DB06663799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F79-5019-46B0-B1DB-56B1EAAEE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2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01E2-E988-44D6-8302-5DB06663799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F79-5019-46B0-B1DB-56B1EAAEE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62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01E2-E988-44D6-8302-5DB06663799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F79-5019-46B0-B1DB-56B1EAAEE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76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01E2-E988-44D6-8302-5DB06663799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F79-5019-46B0-B1DB-56B1EAAEE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01E2-E988-44D6-8302-5DB06663799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F79-5019-46B0-B1DB-56B1EAAEE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7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01E2-E988-44D6-8302-5DB06663799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F79-5019-46B0-B1DB-56B1EAAEE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9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01E2-E988-44D6-8302-5DB06663799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F79-5019-46B0-B1DB-56B1EAAEE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2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01E2-E988-44D6-8302-5DB06663799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F79-5019-46B0-B1DB-56B1EAAEE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5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01E2-E988-44D6-8302-5DB06663799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F79-5019-46B0-B1DB-56B1EAAEE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7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01E2-E988-44D6-8302-5DB06663799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F79-5019-46B0-B1DB-56B1EAAEE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9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01E2-E988-44D6-8302-5DB06663799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F79-5019-46B0-B1DB-56B1EAAEE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7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01E2-E988-44D6-8302-5DB06663799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9F79-5019-46B0-B1DB-56B1EAAEE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3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7D01E2-E988-44D6-8302-5DB06663799A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19F79-5019-46B0-B1DB-56B1EAAEE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18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64585" y="348797"/>
            <a:ext cx="7357337" cy="5181035"/>
            <a:chOff x="2564585" y="348797"/>
            <a:chExt cx="7357337" cy="5181035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746414" y="348797"/>
              <a:ext cx="6175508" cy="164630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8800" smtClean="0">
                  <a:solidFill>
                    <a:schemeClr val="bg1"/>
                  </a:solidFill>
                </a:rPr>
                <a:t>Welcome</a:t>
              </a:r>
              <a:endParaRPr lang="en-US" sz="8800" dirty="0">
                <a:solidFill>
                  <a:schemeClr val="bg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585" y="2377199"/>
              <a:ext cx="6606710" cy="3152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952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364" y="0"/>
            <a:ext cx="117916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/>
              <a:t>Panda is a beloved animal. They are very gentle to look. They eat different kinds of leave. They don’t like the severely tempered  environment.</a:t>
            </a:r>
          </a:p>
        </p:txBody>
      </p:sp>
    </p:spTree>
    <p:extLst>
      <p:ext uri="{BB962C8B-B14F-4D97-AF65-F5344CB8AC3E}">
        <p14:creationId xmlns:p14="http://schemas.microsoft.com/office/powerpoint/2010/main" val="41846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7" y="4488120"/>
            <a:ext cx="1080902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Causes of extinction</a:t>
            </a:r>
          </a:p>
          <a:p>
            <a:pPr algn="just"/>
            <a:r>
              <a:rPr lang="en-US" sz="2800" dirty="0" smtClean="0"/>
              <a:t> the main causes of the extinction for pandas is the increasing temperature . And not to destroy the forest. In a word we can say, kind to animals is to kind to be human beings.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093175" y="-177868"/>
            <a:ext cx="3365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Staple food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42773" y="530018"/>
            <a:ext cx="8065827" cy="3550662"/>
            <a:chOff x="742773" y="530018"/>
            <a:chExt cx="8065827" cy="3550662"/>
          </a:xfrm>
        </p:grpSpPr>
        <p:sp>
          <p:nvSpPr>
            <p:cNvPr id="3" name="Rectangle 2"/>
            <p:cNvSpPr/>
            <p:nvPr/>
          </p:nvSpPr>
          <p:spPr>
            <a:xfrm>
              <a:off x="742773" y="530018"/>
              <a:ext cx="806582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/>
                <a:t>About 99 % of pandas like to have bamboo trees. An adult panda need 38 </a:t>
              </a:r>
              <a:r>
                <a:rPr lang="en-US" sz="2800" dirty="0" err="1"/>
                <a:t>k.g</a:t>
              </a:r>
              <a:r>
                <a:rPr lang="en-US" sz="2800" dirty="0"/>
                <a:t> of bamboo.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272" y="1690615"/>
              <a:ext cx="3186753" cy="2390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21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6036" y="245660"/>
            <a:ext cx="11013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Survival condition</a:t>
            </a:r>
          </a:p>
          <a:p>
            <a:r>
              <a:rPr lang="en-US" sz="3200" dirty="0" smtClean="0"/>
              <a:t>Not to kill them</a:t>
            </a:r>
          </a:p>
          <a:p>
            <a:r>
              <a:rPr lang="en-US" sz="3200" dirty="0" smtClean="0"/>
              <a:t>Not to destroy the bamboo forest</a:t>
            </a:r>
          </a:p>
          <a:p>
            <a:r>
              <a:rPr lang="en-US" sz="3200" dirty="0" smtClean="0"/>
              <a:t>To plant bamboo trees more and more</a:t>
            </a:r>
          </a:p>
          <a:p>
            <a:r>
              <a:rPr lang="en-US" sz="3200" dirty="0" smtClean="0"/>
              <a:t>To be aware of climate change.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559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2263" y="341194"/>
            <a:ext cx="11163868" cy="5678915"/>
            <a:chOff x="532263" y="341194"/>
            <a:chExt cx="11163868" cy="5678915"/>
          </a:xfrm>
        </p:grpSpPr>
        <p:sp>
          <p:nvSpPr>
            <p:cNvPr id="2" name="TextBox 1"/>
            <p:cNvSpPr txBox="1"/>
            <p:nvPr/>
          </p:nvSpPr>
          <p:spPr>
            <a:xfrm>
              <a:off x="532263" y="341194"/>
              <a:ext cx="111638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Single work</a:t>
              </a:r>
            </a:p>
            <a:p>
              <a:r>
                <a:rPr lang="en-US" sz="2800" dirty="0" smtClean="0"/>
                <a:t>Read the vocabularies and make sentences with those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91905" y="1988236"/>
              <a:ext cx="7883856" cy="4031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/>
                <a:t>Endangered ……….threatened</a:t>
              </a:r>
            </a:p>
            <a:p>
              <a:r>
                <a:rPr lang="en-US" sz="3200" dirty="0"/>
                <a:t>Several………...a number of</a:t>
              </a:r>
            </a:p>
            <a:p>
              <a:r>
                <a:rPr lang="en-US" sz="3200" dirty="0"/>
                <a:t>Diet ………….food</a:t>
              </a:r>
            </a:p>
            <a:p>
              <a:r>
                <a:rPr lang="en-US" sz="3200" dirty="0"/>
                <a:t>Predict……….forecast</a:t>
              </a:r>
            </a:p>
            <a:p>
              <a:r>
                <a:rPr lang="en-US" sz="3200" dirty="0"/>
                <a:t>Entire ………whole</a:t>
              </a:r>
            </a:p>
            <a:p>
              <a:r>
                <a:rPr lang="en-US" sz="3200" dirty="0"/>
                <a:t>Chance………livelihood</a:t>
              </a:r>
            </a:p>
            <a:p>
              <a:r>
                <a:rPr lang="en-US" sz="3200" dirty="0"/>
                <a:t>Tough………….difficult</a:t>
              </a:r>
            </a:p>
            <a:p>
              <a:r>
                <a:rPr lang="en-US" sz="3200" dirty="0"/>
                <a:t>Expert………….specialist.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06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570" y="600501"/>
            <a:ext cx="10754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Group work</a:t>
            </a:r>
          </a:p>
          <a:p>
            <a:r>
              <a:rPr lang="en-US" sz="4000" dirty="0" smtClean="0"/>
              <a:t>Discuss about the pandas’ life style.</a:t>
            </a:r>
          </a:p>
          <a:p>
            <a:r>
              <a:rPr lang="en-US" sz="4000" dirty="0" smtClean="0"/>
              <a:t>Discuss how to preserve the pandas from being extinction.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690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4" y="450376"/>
            <a:ext cx="105633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Home work</a:t>
            </a:r>
          </a:p>
          <a:p>
            <a:r>
              <a:rPr lang="en-US" sz="4000" dirty="0" smtClean="0"/>
              <a:t>Answer the following questions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Where do you find the giant pandas?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How do they live?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Why are they on the verge of extinction?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85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83392" y="900752"/>
            <a:ext cx="8038529" cy="5349923"/>
            <a:chOff x="1883392" y="900752"/>
            <a:chExt cx="8038529" cy="53499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4710" y="2433637"/>
              <a:ext cx="7547211" cy="381703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883392" y="900752"/>
              <a:ext cx="42581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No more  today </a:t>
              </a:r>
            </a:p>
            <a:p>
              <a:r>
                <a:rPr lang="en-US" sz="3200" dirty="0" smtClean="0"/>
                <a:t>When more again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20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6959" y="1009934"/>
            <a:ext cx="10895968" cy="5049672"/>
            <a:chOff x="226958" y="-236299"/>
            <a:chExt cx="11296266" cy="6295905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226958" y="3593603"/>
              <a:ext cx="5286738" cy="246600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err="1" smtClean="0"/>
                <a:t>Md</a:t>
              </a:r>
              <a:r>
                <a:rPr lang="en-US" dirty="0" smtClean="0"/>
                <a:t> </a:t>
              </a:r>
              <a:r>
                <a:rPr lang="en-US" dirty="0" err="1" smtClean="0"/>
                <a:t>Hasanul</a:t>
              </a:r>
              <a:r>
                <a:rPr lang="en-US" dirty="0" smtClean="0"/>
                <a:t> </a:t>
              </a:r>
              <a:r>
                <a:rPr lang="en-US" dirty="0" err="1" smtClean="0"/>
                <a:t>Kabir</a:t>
              </a:r>
              <a:endParaRPr lang="en-US" dirty="0" smtClean="0"/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err="1" smtClean="0"/>
                <a:t>Lec</a:t>
              </a:r>
              <a:r>
                <a:rPr lang="en-US" dirty="0" smtClean="0"/>
                <a:t> in English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smtClean="0"/>
                <a:t>H. A, </a:t>
              </a:r>
              <a:r>
                <a:rPr lang="en-US" dirty="0" err="1" smtClean="0"/>
                <a:t>Harindia</a:t>
              </a:r>
              <a:r>
                <a:rPr lang="en-US" dirty="0" smtClean="0"/>
                <a:t> </a:t>
              </a:r>
              <a:r>
                <a:rPr lang="en-US" dirty="0" err="1" smtClean="0"/>
                <a:t>Alim</a:t>
              </a:r>
              <a:r>
                <a:rPr lang="en-US" dirty="0" smtClean="0"/>
                <a:t> Madrasa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err="1" smtClean="0"/>
                <a:t>Harindia</a:t>
              </a:r>
              <a:r>
                <a:rPr lang="en-US" dirty="0" smtClean="0"/>
                <a:t> , </a:t>
              </a:r>
              <a:r>
                <a:rPr lang="en-US" dirty="0" err="1" smtClean="0"/>
                <a:t>Kotchandpur</a:t>
              </a:r>
              <a:r>
                <a:rPr lang="en-US" dirty="0" smtClean="0"/>
                <a:t>, </a:t>
              </a:r>
              <a:r>
                <a:rPr lang="en-US" dirty="0" err="1" smtClean="0"/>
                <a:t>Jhenaidah</a:t>
              </a:r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760" y="-236299"/>
              <a:ext cx="2541908" cy="369395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7401600" y="3330040"/>
              <a:ext cx="4121624" cy="1841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English 1</a:t>
              </a:r>
              <a:r>
                <a:rPr lang="en-US" baseline="30000" dirty="0" smtClean="0"/>
                <a:t>st</a:t>
              </a:r>
              <a:r>
                <a:rPr lang="en-US" dirty="0" smtClean="0"/>
                <a:t> paper</a:t>
              </a:r>
            </a:p>
            <a:p>
              <a:r>
                <a:rPr lang="en-US" dirty="0" smtClean="0"/>
                <a:t>Unit 12</a:t>
              </a:r>
            </a:p>
            <a:p>
              <a:r>
                <a:rPr lang="en-US" smtClean="0"/>
                <a:t>Lesson </a:t>
              </a:r>
              <a:r>
                <a:rPr lang="en-US"/>
                <a:t>3</a:t>
              </a:r>
              <a:endParaRPr lang="en-US" smtClean="0"/>
            </a:p>
            <a:p>
              <a:r>
                <a:rPr lang="en-US" dirty="0" smtClean="0"/>
                <a:t>Time 45 </a:t>
              </a:r>
              <a:r>
                <a:rPr lang="en-US" dirty="0" err="1" smtClean="0"/>
                <a:t>mnts</a:t>
              </a:r>
              <a:endParaRPr lang="en-US" dirty="0" smtClean="0"/>
            </a:p>
            <a:p>
              <a:r>
                <a:rPr lang="en-US" dirty="0" smtClean="0"/>
                <a:t>26/4/21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8397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49" y="569581"/>
            <a:ext cx="6608004" cy="412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2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69" y="1452491"/>
            <a:ext cx="8557146" cy="46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7" y="709683"/>
            <a:ext cx="9897789" cy="57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7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97" y="944870"/>
            <a:ext cx="9362364" cy="548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3" y="856184"/>
            <a:ext cx="9103056" cy="471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4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382137"/>
            <a:ext cx="1198273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THE GIANT PANDAS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99194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28" y="286603"/>
            <a:ext cx="115460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 the end of the lesson </a:t>
            </a:r>
          </a:p>
          <a:p>
            <a:r>
              <a:rPr lang="en-US" sz="3200" dirty="0" smtClean="0"/>
              <a:t>The students are able to know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 life style of the giant pandas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Staple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How they are being destroyed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How to preserve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vocabulary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84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</TotalTime>
  <Words>274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2021-04-28T06:13:21Z</dcterms:created>
  <dcterms:modified xsi:type="dcterms:W3CDTF">2021-05-03T11:31:37Z</dcterms:modified>
</cp:coreProperties>
</file>