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</p:sldMasterIdLst>
  <p:notesMasterIdLst>
    <p:notesMasterId r:id="rId22"/>
  </p:notesMasterIdLst>
  <p:handoutMasterIdLst>
    <p:handoutMasterId r:id="rId23"/>
  </p:handoutMasterIdLst>
  <p:sldIdLst>
    <p:sldId id="297" r:id="rId2"/>
    <p:sldId id="298" r:id="rId3"/>
    <p:sldId id="440" r:id="rId4"/>
    <p:sldId id="491" r:id="rId5"/>
    <p:sldId id="314" r:id="rId6"/>
    <p:sldId id="502" r:id="rId7"/>
    <p:sldId id="493" r:id="rId8"/>
    <p:sldId id="494" r:id="rId9"/>
    <p:sldId id="495" r:id="rId10"/>
    <p:sldId id="496" r:id="rId11"/>
    <p:sldId id="504" r:id="rId12"/>
    <p:sldId id="503" r:id="rId13"/>
    <p:sldId id="497" r:id="rId14"/>
    <p:sldId id="507" r:id="rId15"/>
    <p:sldId id="506" r:id="rId16"/>
    <p:sldId id="505" r:id="rId17"/>
    <p:sldId id="498" r:id="rId18"/>
    <p:sldId id="499" r:id="rId19"/>
    <p:sldId id="492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D5F"/>
    <a:srgbClr val="6EF44E"/>
    <a:srgbClr val="F9FD59"/>
    <a:srgbClr val="FFCC99"/>
    <a:srgbClr val="CCFFFF"/>
    <a:srgbClr val="83F5A1"/>
    <a:srgbClr val="DAF995"/>
    <a:srgbClr val="99FF99"/>
    <a:srgbClr val="DFFAA4"/>
    <a:srgbClr val="F8F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74"/>
    </p:cViewPr>
  </p:sorterViewPr>
  <p:notesViewPr>
    <p:cSldViewPr snapToGrid="0">
      <p:cViewPr varScale="1">
        <p:scale>
          <a:sx n="53" d="100"/>
          <a:sy n="53" d="100"/>
        </p:scale>
        <p:origin x="284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8A69-7CE0-4A26-8144-BBB033479401}" type="datetimeFigureOut">
              <a:rPr lang="en-US" smtClean="0"/>
              <a:t>03-May-21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89037-356F-42A2-A0C3-767C88372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6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0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6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6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5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5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2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0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t>03-May-21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  <p:sldLayoutId id="2147484694" r:id="rId14"/>
    <p:sldLayoutId id="2147484695" r:id="rId15"/>
    <p:sldLayoutId id="2147484696" r:id="rId16"/>
    <p:sldLayoutId id="214748469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77469" y="237752"/>
            <a:ext cx="6231174" cy="9289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pc="600" dirty="0">
                <a:ln w="0"/>
                <a:solidFill>
                  <a:schemeClr val="tx1"/>
                </a:solidFill>
                <a:latin typeface="Broadway" panose="04040905080B02020502" pitchFamily="82" charset="0"/>
              </a:rPr>
              <a:t>W</a:t>
            </a:r>
            <a:r>
              <a:rPr lang="en-US" sz="6000" spc="600" dirty="0">
                <a:ln w="0"/>
                <a:solidFill>
                  <a:srgbClr val="C00000"/>
                </a:solidFill>
                <a:latin typeface="Broadway" panose="04040905080B02020502" pitchFamily="82" charset="0"/>
              </a:rPr>
              <a:t>E</a:t>
            </a:r>
            <a:r>
              <a:rPr lang="en-US" sz="6000" spc="600" dirty="0">
                <a:ln w="0"/>
                <a:solidFill>
                  <a:schemeClr val="tx1"/>
                </a:solidFill>
                <a:latin typeface="Broadway" panose="04040905080B02020502" pitchFamily="82" charset="0"/>
              </a:rPr>
              <a:t>L</a:t>
            </a:r>
            <a:r>
              <a:rPr lang="en-US" sz="6000" spc="600" dirty="0">
                <a:ln w="0"/>
                <a:solidFill>
                  <a:srgbClr val="FF0000"/>
                </a:solidFill>
                <a:latin typeface="Broadway" panose="04040905080B02020502" pitchFamily="82" charset="0"/>
              </a:rPr>
              <a:t>C</a:t>
            </a:r>
            <a:r>
              <a:rPr lang="en-US" sz="6000" spc="600" dirty="0">
                <a:ln w="0"/>
                <a:solidFill>
                  <a:schemeClr val="tx1"/>
                </a:solidFill>
                <a:latin typeface="Broadway" panose="04040905080B02020502" pitchFamily="82" charset="0"/>
              </a:rPr>
              <a:t>O</a:t>
            </a:r>
            <a:r>
              <a:rPr lang="en-US" sz="6000" spc="600" dirty="0">
                <a:ln w="0"/>
                <a:solidFill>
                  <a:srgbClr val="FF0000"/>
                </a:solidFill>
                <a:latin typeface="Broadway" panose="04040905080B02020502" pitchFamily="82" charset="0"/>
              </a:rPr>
              <a:t>M</a:t>
            </a:r>
            <a:r>
              <a:rPr lang="en-US" sz="6000" spc="600" dirty="0">
                <a:ln w="0"/>
                <a:solidFill>
                  <a:schemeClr val="tx1"/>
                </a:solidFill>
                <a:latin typeface="Broadway" panose="04040905080B02020502" pitchFamily="82" charset="0"/>
              </a:rPr>
              <a:t>E</a:t>
            </a:r>
          </a:p>
        </p:txBody>
      </p:sp>
      <p:sp>
        <p:nvSpPr>
          <p:cNvPr id="38" name="Freeform 37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186292" y="346609"/>
            <a:ext cx="2627086" cy="2627086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512864" y="702209"/>
            <a:ext cx="1937657" cy="1937657"/>
          </a:xfrm>
          <a:prstGeom prst="diamond">
            <a:avLst/>
          </a:prstGeom>
          <a:solidFill>
            <a:srgbClr val="EEFD5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781380" y="985240"/>
            <a:ext cx="1393370" cy="1393370"/>
          </a:xfrm>
          <a:prstGeom prst="diamon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9281557" y="3998687"/>
            <a:ext cx="2627086" cy="2627086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9608129" y="4354287"/>
            <a:ext cx="1937657" cy="1937657"/>
          </a:xfrm>
          <a:prstGeom prst="diamond">
            <a:avLst/>
          </a:prstGeom>
          <a:solidFill>
            <a:srgbClr val="EEFD5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9876645" y="4637318"/>
            <a:ext cx="1393370" cy="1393370"/>
          </a:xfrm>
          <a:prstGeom prst="diamon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29" y="1327346"/>
            <a:ext cx="4876800" cy="53257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loves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son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does father love?</a:t>
            </a:r>
            <a:endParaRPr lang="en-US" sz="7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loves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daughter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does mother love?</a:t>
            </a:r>
            <a:endParaRPr lang="en-US" sz="7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Ali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a pen to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brother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does Ali give a pen?</a:t>
            </a:r>
            <a:endParaRPr lang="en-US" sz="7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I want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see </a:t>
            </a:r>
            <a:r>
              <a:rPr lang="en-US" sz="7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to see?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He wants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see </a:t>
            </a:r>
            <a:r>
              <a:rPr lang="en-US" sz="7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friend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does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to see?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j)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going to invite </a:t>
            </a:r>
            <a:r>
              <a:rPr lang="en-US" sz="77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Tamim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you going to invite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k)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to invite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Musa</a:t>
            </a:r>
            <a:r>
              <a:rPr lang="en-US" sz="7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invite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l)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invite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uncle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 going 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invite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1"/>
            <a:ext cx="11726460" cy="54049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 Hasan will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teachers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Hasan 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invite?</a:t>
            </a:r>
            <a:endParaRPr lang="en-US" sz="7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1200597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34519" y="190239"/>
            <a:ext cx="5751992" cy="8418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HOMEWORK</a:t>
            </a:r>
            <a:endParaRPr lang="en-US" sz="4400" dirty="0">
              <a:ln w="0"/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gave a pen to </a:t>
            </a:r>
            <a:r>
              <a:rPr lang="en-US" sz="4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to invite </a:t>
            </a:r>
            <a:r>
              <a:rPr lang="en-US" sz="4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/>
              <a:t>I saw </a:t>
            </a:r>
            <a:r>
              <a:rPr lang="en-US" sz="4000" u="sng" dirty="0">
                <a:solidFill>
                  <a:srgbClr val="0070C0"/>
                </a:solidFill>
              </a:rPr>
              <a:t>my friend</a:t>
            </a:r>
            <a:r>
              <a:rPr lang="en-US" sz="4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gave a pen to </a:t>
            </a:r>
            <a:r>
              <a:rPr lang="en-US" sz="4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4000" dirty="0"/>
              <a:t>I should help </a:t>
            </a:r>
            <a:r>
              <a:rPr lang="en-US" sz="4000" u="sng" dirty="0">
                <a:solidFill>
                  <a:srgbClr val="0070C0"/>
                </a:solidFill>
              </a:rPr>
              <a:t>the poor</a:t>
            </a:r>
            <a:r>
              <a:rPr lang="en-US" sz="4000" dirty="0"/>
              <a:t>.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2"/>
          <p:cNvSpPr txBox="1"/>
          <p:nvPr/>
        </p:nvSpPr>
        <p:spPr>
          <a:xfrm>
            <a:off x="430934" y="3417745"/>
            <a:ext cx="5354328" cy="286232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3600" dirty="0">
                <a:ln w="0"/>
                <a:solidFill>
                  <a:schemeClr val="tx1"/>
                </a:solidFill>
              </a:rPr>
              <a:t>Md. </a:t>
            </a:r>
            <a:r>
              <a:rPr lang="en-US" sz="3600" dirty="0" err="1">
                <a:ln w="0"/>
                <a:solidFill>
                  <a:schemeClr val="tx1"/>
                </a:solidFill>
              </a:rPr>
              <a:t>Rafiqul</a:t>
            </a:r>
            <a:r>
              <a:rPr lang="en-US" sz="3600" dirty="0">
                <a:ln w="0"/>
                <a:solidFill>
                  <a:schemeClr val="tx1"/>
                </a:solidFill>
              </a:rPr>
              <a:t> Hasan</a:t>
            </a:r>
            <a:endParaRPr sz="3600" dirty="0">
              <a:ln w="0"/>
              <a:solidFill>
                <a:schemeClr val="tx1"/>
              </a:solidFill>
            </a:endParaRPr>
          </a:p>
          <a:p>
            <a:r>
              <a:rPr lang="en-US" sz="3600" b="0" dirty="0">
                <a:ln w="0"/>
                <a:solidFill>
                  <a:schemeClr val="tx1"/>
                </a:solidFill>
              </a:rPr>
              <a:t>Assistant Teacher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 err="1">
                <a:ln w="0"/>
                <a:solidFill>
                  <a:schemeClr val="tx1"/>
                </a:solidFill>
              </a:rPr>
              <a:t>Khonkarkhil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 Government Primary School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 err="1">
                <a:ln w="0"/>
                <a:solidFill>
                  <a:schemeClr val="tx1"/>
                </a:solidFill>
              </a:rPr>
              <a:t>Sadar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, Cox's Bazar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48596" name="Star: 32 Points 2"/>
          <p:cNvSpPr/>
          <p:nvPr/>
        </p:nvSpPr>
        <p:spPr>
          <a:xfrm>
            <a:off x="430934" y="410822"/>
            <a:ext cx="5679580" cy="2415134"/>
          </a:xfrm>
          <a:prstGeom prst="star32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Teacher’s introduction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" t="1393" r="1062" b="14846"/>
          <a:stretch/>
        </p:blipFill>
        <p:spPr>
          <a:xfrm>
            <a:off x="7730289" y="535749"/>
            <a:ext cx="3855553" cy="5744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5691116" y="5925836"/>
            <a:ext cx="6290522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sz="4000" dirty="0" smtClean="0">
                <a:ln w="0"/>
                <a:solidFill>
                  <a:srgbClr val="C00000"/>
                </a:solidFill>
              </a:rPr>
              <a:t>THAT'S ALL FOR TODAY</a:t>
            </a:r>
            <a:endParaRPr lang="en-US" sz="4000" dirty="0">
              <a:ln w="0"/>
              <a:solidFill>
                <a:srgbClr val="C00000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8DB027-B25B-994B-B850-E140BAEA5265}"/>
              </a:ext>
            </a:extLst>
          </p:cNvPr>
          <p:cNvSpPr txBox="1"/>
          <p:nvPr/>
        </p:nvSpPr>
        <p:spPr>
          <a:xfrm>
            <a:off x="224216" y="200427"/>
            <a:ext cx="43815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4400" dirty="0" smtClean="0">
                <a:ln w="0"/>
                <a:solidFill>
                  <a:srgbClr val="C00000"/>
                </a:solidFill>
              </a:rPr>
              <a:t>THANK YOU</a:t>
            </a:r>
            <a:endParaRPr lang="en-US" sz="4400" dirty="0">
              <a:ln w="0"/>
              <a:solidFill>
                <a:srgbClr val="C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32" y="544203"/>
            <a:ext cx="476250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99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tar: 32 Points 1"/>
          <p:cNvSpPr/>
          <p:nvPr/>
        </p:nvSpPr>
        <p:spPr>
          <a:xfrm>
            <a:off x="783772" y="471055"/>
            <a:ext cx="5682340" cy="2025402"/>
          </a:xfrm>
          <a:prstGeom prst="star32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Lesson’s introduction</a:t>
            </a:r>
          </a:p>
        </p:txBody>
      </p:sp>
      <p:pic>
        <p:nvPicPr>
          <p:cNvPr id="8" name="Picture 1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84" y="471055"/>
            <a:ext cx="4095557" cy="5995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14"/>
          <p:cNvSpPr txBox="1"/>
          <p:nvPr/>
        </p:nvSpPr>
        <p:spPr>
          <a:xfrm>
            <a:off x="398484" y="3604453"/>
            <a:ext cx="6974773" cy="1754326"/>
          </a:xfrm>
          <a:prstGeom prst="rect">
            <a:avLst/>
          </a:prstGeom>
          <a:solidFill>
            <a:srgbClr val="F8F7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Class-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Four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WH questions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WHOM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1835727" y="197221"/>
            <a:ext cx="8534400" cy="69511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Let's see some words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129653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2402000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352111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8" y="4653883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252587" y="5786652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Whom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129653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2402000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3521114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school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8" y="4653883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play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 1026">
            <a:extLst>
              <a:ext uri="{FF2B5EF4-FFF2-40B4-BE49-F238E27FC236}">
                <a16:creationId xmlns:a16="http://schemas.microsoft.com/office/drawing/2014/main" id="{90EB3F91-00B7-417D-86F7-3EC0FAF89832}"/>
              </a:ext>
            </a:extLst>
          </p:cNvPr>
          <p:cNvSpPr txBox="1">
            <a:spLocks noChangeArrowheads="1"/>
          </p:cNvSpPr>
          <p:nvPr/>
        </p:nvSpPr>
        <p:spPr>
          <a:xfrm>
            <a:off x="7444957" y="5786652"/>
            <a:ext cx="4442243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Farmers</a:t>
            </a:r>
            <a:endParaRPr lang="en-US" sz="4000" b="1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967785" y="1296534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4967785" y="2354007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4967785" y="3537373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4967785" y="4653883"/>
            <a:ext cx="1978925" cy="83820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4967785" y="5761151"/>
            <a:ext cx="1978925" cy="838200"/>
          </a:xfrm>
          <a:prstGeom prst="homePlat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note: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dirty="0" smtClean="0"/>
              <a:t>Whom is used for </a:t>
            </a:r>
            <a:r>
              <a:rPr lang="en-US" sz="7200" b="1" dirty="0" smtClean="0">
                <a:solidFill>
                  <a:srgbClr val="FF0000"/>
                </a:solidFill>
              </a:rPr>
              <a:t>asking </a:t>
            </a:r>
            <a:r>
              <a:rPr lang="en-US" sz="7200" b="1" dirty="0">
                <a:solidFill>
                  <a:srgbClr val="FF0000"/>
                </a:solidFill>
              </a:rPr>
              <a:t>what or which person or people (object)</a:t>
            </a:r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8000" dirty="0" smtClean="0"/>
              <a:t>I saw </a:t>
            </a:r>
            <a:r>
              <a:rPr lang="en-US" sz="8000" u="sng" dirty="0" smtClean="0">
                <a:solidFill>
                  <a:srgbClr val="0070C0"/>
                </a:solidFill>
              </a:rPr>
              <a:t>my friend</a:t>
            </a:r>
            <a:r>
              <a:rPr lang="en-US" sz="8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u="sng" dirty="0">
                <a:solidFill>
                  <a:srgbClr val="0070C0"/>
                </a:solidFill>
              </a:rPr>
              <a:t>Whom</a:t>
            </a:r>
            <a:r>
              <a:rPr lang="en-US" sz="8000" dirty="0"/>
              <a:t> did you see?</a:t>
            </a:r>
            <a:endParaRPr lang="en-US" sz="7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997330"/>
            <a:ext cx="11726460" cy="4580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7200" dirty="0"/>
              <a:t>I should help </a:t>
            </a:r>
            <a:r>
              <a:rPr lang="en-US" sz="7200" u="sng" dirty="0">
                <a:solidFill>
                  <a:srgbClr val="0070C0"/>
                </a:solidFill>
              </a:rPr>
              <a:t>the poor</a:t>
            </a:r>
            <a:r>
              <a:rPr lang="en-US" sz="7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u="sng" dirty="0">
                <a:solidFill>
                  <a:srgbClr val="0070C0"/>
                </a:solidFill>
              </a:rPr>
              <a:t>Whom</a:t>
            </a:r>
            <a:r>
              <a:rPr lang="en-US" sz="7200" dirty="0"/>
              <a:t> should you help?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They should call </a:t>
            </a:r>
            <a:r>
              <a:rPr lang="en-US" sz="7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police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should they call?</a:t>
            </a:r>
            <a:endParaRPr lang="en-US" sz="7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rgbClr val="6EF44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036" y="272549"/>
            <a:ext cx="11726460" cy="6282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Make WH questions of the following sentences.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036" y="1173302"/>
            <a:ext cx="11726460" cy="54049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gave a pen to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7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did he give a pen?</a:t>
            </a:r>
            <a:endParaRPr lang="en-US" sz="7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2894</TotalTime>
  <Words>477</Words>
  <Application>Microsoft Office PowerPoint</Application>
  <PresentationFormat>Widescreen</PresentationFormat>
  <Paragraphs>87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Arial Rounded MT Bold</vt:lpstr>
      <vt:lpstr>Broadway</vt:lpstr>
      <vt:lpstr>Calibri</vt:lpstr>
      <vt:lpstr>MV Boli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Rafiqul Hasan</dc:creator>
  <cp:lastModifiedBy>MRH</cp:lastModifiedBy>
  <cp:revision>837</cp:revision>
  <dcterms:created xsi:type="dcterms:W3CDTF">2020-04-18T14:43:56Z</dcterms:created>
  <dcterms:modified xsi:type="dcterms:W3CDTF">2021-05-02T19:02:00Z</dcterms:modified>
  <cp:contentStatus/>
</cp:coreProperties>
</file>