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46A20-7C83-409D-A54B-3751552CD347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E6AAA7E-4652-41BB-A1E3-4FD0036FBA84}">
      <dgm:prSet phldrT="[Text]"/>
      <dgm:spPr/>
      <dgm:t>
        <a:bodyPr/>
        <a:lstStyle/>
        <a:p>
          <a:r>
            <a:rPr lang="en-GB" dirty="0" smtClean="0"/>
            <a:t>New word</a:t>
          </a:r>
          <a:endParaRPr lang="en-GB" dirty="0"/>
        </a:p>
      </dgm:t>
    </dgm:pt>
    <dgm:pt modelId="{7334C80A-BF8F-4FBB-9A6E-727FA4A40829}" type="parTrans" cxnId="{D4F07C44-0E26-4C25-91AB-FEE12A6BF2E4}">
      <dgm:prSet/>
      <dgm:spPr/>
      <dgm:t>
        <a:bodyPr/>
        <a:lstStyle/>
        <a:p>
          <a:endParaRPr lang="en-GB"/>
        </a:p>
      </dgm:t>
    </dgm:pt>
    <dgm:pt modelId="{145D16B9-C1D0-4685-BE88-8623CEF4D941}" type="sibTrans" cxnId="{D4F07C44-0E26-4C25-91AB-FEE12A6BF2E4}">
      <dgm:prSet/>
      <dgm:spPr/>
      <dgm:t>
        <a:bodyPr/>
        <a:lstStyle/>
        <a:p>
          <a:endParaRPr lang="en-GB"/>
        </a:p>
      </dgm:t>
    </dgm:pt>
    <dgm:pt modelId="{C3677BE6-B17F-433D-88C0-48F5A338D309}">
      <dgm:prSet phldrT="[Text]"/>
      <dgm:spPr/>
      <dgm:t>
        <a:bodyPr/>
        <a:lstStyle/>
        <a:p>
          <a:r>
            <a:rPr lang="en-GB" dirty="0" smtClean="0"/>
            <a:t>fair</a:t>
          </a:r>
          <a:endParaRPr lang="en-GB" dirty="0"/>
        </a:p>
      </dgm:t>
    </dgm:pt>
    <dgm:pt modelId="{72488360-25D3-432D-AA51-0B37CF4F519B}" type="parTrans" cxnId="{5C885007-BC18-4C80-A858-EECFFA12B997}">
      <dgm:prSet/>
      <dgm:spPr/>
      <dgm:t>
        <a:bodyPr/>
        <a:lstStyle/>
        <a:p>
          <a:endParaRPr lang="en-GB"/>
        </a:p>
      </dgm:t>
    </dgm:pt>
    <dgm:pt modelId="{E156C04E-B013-448F-86E2-68D46ED79BD2}" type="sibTrans" cxnId="{5C885007-BC18-4C80-A858-EECFFA12B997}">
      <dgm:prSet/>
      <dgm:spPr/>
      <dgm:t>
        <a:bodyPr/>
        <a:lstStyle/>
        <a:p>
          <a:endParaRPr lang="en-GB"/>
        </a:p>
      </dgm:t>
    </dgm:pt>
    <dgm:pt modelId="{83AB2BC5-1101-4E72-AA5E-14F0AEE97149}">
      <dgm:prSet phldrT="[Text]"/>
      <dgm:spPr/>
      <dgm:t>
        <a:bodyPr/>
        <a:lstStyle/>
        <a:p>
          <a:r>
            <a:rPr lang="en-GB" dirty="0" smtClean="0"/>
            <a:t>medicine</a:t>
          </a:r>
          <a:endParaRPr lang="en-GB" dirty="0"/>
        </a:p>
      </dgm:t>
    </dgm:pt>
    <dgm:pt modelId="{AE0DFD5A-648B-4F61-9AD3-7FF360570285}" type="parTrans" cxnId="{4BCEE012-2341-4866-BA32-EB3A9AD331B5}">
      <dgm:prSet/>
      <dgm:spPr/>
      <dgm:t>
        <a:bodyPr/>
        <a:lstStyle/>
        <a:p>
          <a:endParaRPr lang="en-GB"/>
        </a:p>
      </dgm:t>
    </dgm:pt>
    <dgm:pt modelId="{5097075D-EA0F-44C4-A735-D92520B0CD94}" type="sibTrans" cxnId="{4BCEE012-2341-4866-BA32-EB3A9AD331B5}">
      <dgm:prSet/>
      <dgm:spPr/>
      <dgm:t>
        <a:bodyPr/>
        <a:lstStyle/>
        <a:p>
          <a:endParaRPr lang="en-GB"/>
        </a:p>
      </dgm:t>
    </dgm:pt>
    <dgm:pt modelId="{F6E0DB31-FA77-403E-B440-6D6573ED88FF}">
      <dgm:prSet phldrT="[Text]"/>
      <dgm:spPr/>
      <dgm:t>
        <a:bodyPr/>
        <a:lstStyle/>
        <a:p>
          <a:r>
            <a:rPr lang="en-GB" dirty="0" smtClean="0"/>
            <a:t>hour</a:t>
          </a:r>
          <a:endParaRPr lang="en-GB" dirty="0"/>
        </a:p>
      </dgm:t>
    </dgm:pt>
    <dgm:pt modelId="{AEC66537-4226-4FB3-AA37-AEAFA0731B75}" type="parTrans" cxnId="{90EA5B77-578C-4207-B880-7A18E0057144}">
      <dgm:prSet/>
      <dgm:spPr/>
      <dgm:t>
        <a:bodyPr/>
        <a:lstStyle/>
        <a:p>
          <a:endParaRPr lang="en-GB"/>
        </a:p>
      </dgm:t>
    </dgm:pt>
    <dgm:pt modelId="{43EC2AF4-CF04-41D7-9F60-F2E369AFD622}" type="sibTrans" cxnId="{90EA5B77-578C-4207-B880-7A18E0057144}">
      <dgm:prSet/>
      <dgm:spPr/>
      <dgm:t>
        <a:bodyPr/>
        <a:lstStyle/>
        <a:p>
          <a:endParaRPr lang="en-GB"/>
        </a:p>
      </dgm:t>
    </dgm:pt>
    <dgm:pt modelId="{7A5E9B89-4F0E-401A-BE8C-2BFC16167606}">
      <dgm:prSet phldrT="[Text]"/>
      <dgm:spPr/>
      <dgm:t>
        <a:bodyPr/>
        <a:lstStyle/>
        <a:p>
          <a:r>
            <a:rPr lang="en-GB" dirty="0" smtClean="0"/>
            <a:t>later</a:t>
          </a:r>
          <a:endParaRPr lang="en-GB" dirty="0"/>
        </a:p>
      </dgm:t>
    </dgm:pt>
    <dgm:pt modelId="{812773BF-B949-4AFA-B49D-40777450BFD8}" type="parTrans" cxnId="{7E009A5B-4219-40A0-A094-D91D7115AA49}">
      <dgm:prSet/>
      <dgm:spPr/>
      <dgm:t>
        <a:bodyPr/>
        <a:lstStyle/>
        <a:p>
          <a:endParaRPr lang="en-GB"/>
        </a:p>
      </dgm:t>
    </dgm:pt>
    <dgm:pt modelId="{44889C86-1854-43F5-8169-09A30C278C6F}" type="sibTrans" cxnId="{7E009A5B-4219-40A0-A094-D91D7115AA49}">
      <dgm:prSet/>
      <dgm:spPr/>
      <dgm:t>
        <a:bodyPr/>
        <a:lstStyle/>
        <a:p>
          <a:endParaRPr lang="en-GB"/>
        </a:p>
      </dgm:t>
    </dgm:pt>
    <dgm:pt modelId="{45A6CE1D-B541-4757-A311-1147FD850653}">
      <dgm:prSet/>
      <dgm:spPr/>
      <dgm:t>
        <a:bodyPr/>
        <a:lstStyle/>
        <a:p>
          <a:r>
            <a:rPr lang="en-GB" dirty="0" smtClean="0"/>
            <a:t>great</a:t>
          </a:r>
          <a:endParaRPr lang="en-GB" dirty="0"/>
        </a:p>
      </dgm:t>
    </dgm:pt>
    <dgm:pt modelId="{BA0F9DD5-3AF9-4A03-8DAE-D450D39A8543}" type="parTrans" cxnId="{8D3C1DED-5C89-483D-BD6E-67E687FFEB90}">
      <dgm:prSet/>
      <dgm:spPr/>
      <dgm:t>
        <a:bodyPr/>
        <a:lstStyle/>
        <a:p>
          <a:endParaRPr lang="en-GB"/>
        </a:p>
      </dgm:t>
    </dgm:pt>
    <dgm:pt modelId="{F578B904-FA23-4F67-BF4C-47A6FB170B04}" type="sibTrans" cxnId="{8D3C1DED-5C89-483D-BD6E-67E687FFEB90}">
      <dgm:prSet/>
      <dgm:spPr/>
      <dgm:t>
        <a:bodyPr/>
        <a:lstStyle/>
        <a:p>
          <a:endParaRPr lang="en-GB"/>
        </a:p>
      </dgm:t>
    </dgm:pt>
    <dgm:pt modelId="{55B82673-CAF0-4B50-939C-18347C432E4C}" type="pres">
      <dgm:prSet presAssocID="{32246A20-7C83-409D-A54B-3751552CD3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0078BD-59FB-437E-9795-395BE485A861}" type="pres">
      <dgm:prSet presAssocID="{5E6AAA7E-4652-41BB-A1E3-4FD0036FBA84}" presName="centerShape" presStyleLbl="node0" presStyleIdx="0" presStyleCnt="1" custScaleX="149585" custScaleY="100508" custLinFactNeighborX="-7068" custLinFactNeighborY="-2356"/>
      <dgm:spPr/>
      <dgm:t>
        <a:bodyPr/>
        <a:lstStyle/>
        <a:p>
          <a:endParaRPr lang="en-GB"/>
        </a:p>
      </dgm:t>
    </dgm:pt>
    <dgm:pt modelId="{830A1A6B-B542-4BE3-B2EA-90D00872CACB}" type="pres">
      <dgm:prSet presAssocID="{72488360-25D3-432D-AA51-0B37CF4F519B}" presName="parTrans" presStyleLbl="sibTrans2D1" presStyleIdx="0" presStyleCnt="5"/>
      <dgm:spPr/>
      <dgm:t>
        <a:bodyPr/>
        <a:lstStyle/>
        <a:p>
          <a:endParaRPr lang="en-GB"/>
        </a:p>
      </dgm:t>
    </dgm:pt>
    <dgm:pt modelId="{EC6BE2DD-9AB0-4FC1-89D4-99A63EA819DF}" type="pres">
      <dgm:prSet presAssocID="{72488360-25D3-432D-AA51-0B37CF4F519B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D2744682-3E6E-4722-8344-960D776F553B}" type="pres">
      <dgm:prSet presAssocID="{C3677BE6-B17F-433D-88C0-48F5A338D309}" presName="node" presStyleLbl="node1" presStyleIdx="0" presStyleCnt="5" custScaleX="133479" custScaleY="94177" custRadScaleRad="101745" custRadScaleInc="174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A1821B-6FD3-4D64-A371-EEFB4386C4A4}" type="pres">
      <dgm:prSet presAssocID="{BA0F9DD5-3AF9-4A03-8DAE-D450D39A8543}" presName="parTrans" presStyleLbl="sibTrans2D1" presStyleIdx="1" presStyleCnt="5"/>
      <dgm:spPr/>
      <dgm:t>
        <a:bodyPr/>
        <a:lstStyle/>
        <a:p>
          <a:endParaRPr lang="en-GB"/>
        </a:p>
      </dgm:t>
    </dgm:pt>
    <dgm:pt modelId="{18CC6CAF-28CB-4CED-96DA-353C36AD03B6}" type="pres">
      <dgm:prSet presAssocID="{BA0F9DD5-3AF9-4A03-8DAE-D450D39A8543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57C8050E-5EAF-4026-9FC4-C68AFAA13173}" type="pres">
      <dgm:prSet presAssocID="{45A6CE1D-B541-4757-A311-1147FD850653}" presName="node" presStyleLbl="node1" presStyleIdx="1" presStyleCnt="5" custScaleX="127793" custRadScaleRad="114421" custRadScaleInc="444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40779B-201E-4DD2-80EB-948DEA11475D}" type="pres">
      <dgm:prSet presAssocID="{AE0DFD5A-648B-4F61-9AD3-7FF360570285}" presName="parTrans" presStyleLbl="sibTrans2D1" presStyleIdx="2" presStyleCnt="5"/>
      <dgm:spPr/>
      <dgm:t>
        <a:bodyPr/>
        <a:lstStyle/>
        <a:p>
          <a:endParaRPr lang="en-GB"/>
        </a:p>
      </dgm:t>
    </dgm:pt>
    <dgm:pt modelId="{FDFFDB1C-7330-4FF2-9195-D97E0CFD3837}" type="pres">
      <dgm:prSet presAssocID="{AE0DFD5A-648B-4F61-9AD3-7FF36057028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D6C5088E-9832-4D19-821B-5A828F0DA3A5}" type="pres">
      <dgm:prSet presAssocID="{83AB2BC5-1101-4E72-AA5E-14F0AEE97149}" presName="node" presStyleLbl="node1" presStyleIdx="2" presStyleCnt="5" custScaleX="139230" custScaleY="97407" custRadScaleRad="88007" custRadScaleInc="698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CE8769-EBD4-485C-AD7E-4E412EC40387}" type="pres">
      <dgm:prSet presAssocID="{AEC66537-4226-4FB3-AA37-AEAFA0731B75}" presName="parTrans" presStyleLbl="sibTrans2D1" presStyleIdx="3" presStyleCnt="5"/>
      <dgm:spPr/>
      <dgm:t>
        <a:bodyPr/>
        <a:lstStyle/>
        <a:p>
          <a:endParaRPr lang="en-GB"/>
        </a:p>
      </dgm:t>
    </dgm:pt>
    <dgm:pt modelId="{3F255955-EB49-41C8-AB97-AC3D3B03796B}" type="pres">
      <dgm:prSet presAssocID="{AEC66537-4226-4FB3-AA37-AEAFA0731B7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682B385B-694A-4E81-9263-7C1C2275E958}" type="pres">
      <dgm:prSet presAssocID="{F6E0DB31-FA77-403E-B440-6D6573ED88FF}" presName="node" presStyleLbl="node1" presStyleIdx="3" presStyleCnt="5" custScaleX="139643" custRadScaleRad="138576" custRadScaleInc="1021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07A318-E551-42FC-B763-276FD54F3FC4}" type="pres">
      <dgm:prSet presAssocID="{812773BF-B949-4AFA-B49D-40777450BFD8}" presName="parTrans" presStyleLbl="sibTrans2D1" presStyleIdx="4" presStyleCnt="5" custLinFactNeighborX="23103" custLinFactNeighborY="-5233"/>
      <dgm:spPr/>
      <dgm:t>
        <a:bodyPr/>
        <a:lstStyle/>
        <a:p>
          <a:endParaRPr lang="en-GB"/>
        </a:p>
      </dgm:t>
    </dgm:pt>
    <dgm:pt modelId="{C8249497-B3BE-4DCD-ADF1-C85256018D38}" type="pres">
      <dgm:prSet presAssocID="{812773BF-B949-4AFA-B49D-40777450BFD8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2E25A6F2-AC21-4B2D-B228-47FA35389AA2}" type="pres">
      <dgm:prSet presAssocID="{7A5E9B89-4F0E-401A-BE8C-2BFC16167606}" presName="node" presStyleLbl="node1" presStyleIdx="4" presStyleCnt="5" custScaleX="129420" custRadScaleRad="132786" custRadScaleInc="224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53E1C0B-A22D-47EC-92F2-5E76076ACC72}" type="presOf" srcId="{812773BF-B949-4AFA-B49D-40777450BFD8}" destId="{C8249497-B3BE-4DCD-ADF1-C85256018D38}" srcOrd="1" destOrd="0" presId="urn:microsoft.com/office/officeart/2005/8/layout/radial5"/>
    <dgm:cxn modelId="{05B78AE6-ECD0-42F9-874F-24D69DDD573D}" type="presOf" srcId="{AE0DFD5A-648B-4F61-9AD3-7FF360570285}" destId="{0240779B-201E-4DD2-80EB-948DEA11475D}" srcOrd="0" destOrd="0" presId="urn:microsoft.com/office/officeart/2005/8/layout/radial5"/>
    <dgm:cxn modelId="{4A013488-D1C2-4CF5-BFE7-25FB877B9CEA}" type="presOf" srcId="{5E6AAA7E-4652-41BB-A1E3-4FD0036FBA84}" destId="{490078BD-59FB-437E-9795-395BE485A861}" srcOrd="0" destOrd="0" presId="urn:microsoft.com/office/officeart/2005/8/layout/radial5"/>
    <dgm:cxn modelId="{FA75F5DE-A1B5-4C28-A98C-30B5FFCF1979}" type="presOf" srcId="{BA0F9DD5-3AF9-4A03-8DAE-D450D39A8543}" destId="{18CC6CAF-28CB-4CED-96DA-353C36AD03B6}" srcOrd="1" destOrd="0" presId="urn:microsoft.com/office/officeart/2005/8/layout/radial5"/>
    <dgm:cxn modelId="{4BCEE012-2341-4866-BA32-EB3A9AD331B5}" srcId="{5E6AAA7E-4652-41BB-A1E3-4FD0036FBA84}" destId="{83AB2BC5-1101-4E72-AA5E-14F0AEE97149}" srcOrd="2" destOrd="0" parTransId="{AE0DFD5A-648B-4F61-9AD3-7FF360570285}" sibTransId="{5097075D-EA0F-44C4-A735-D92520B0CD94}"/>
    <dgm:cxn modelId="{844FEF6F-9872-4E29-A4D8-84A6157E100D}" type="presOf" srcId="{AEC66537-4226-4FB3-AA37-AEAFA0731B75}" destId="{1ACE8769-EBD4-485C-AD7E-4E412EC40387}" srcOrd="0" destOrd="0" presId="urn:microsoft.com/office/officeart/2005/8/layout/radial5"/>
    <dgm:cxn modelId="{54F01212-9AF5-4550-9468-5769726608C4}" type="presOf" srcId="{83AB2BC5-1101-4E72-AA5E-14F0AEE97149}" destId="{D6C5088E-9832-4D19-821B-5A828F0DA3A5}" srcOrd="0" destOrd="0" presId="urn:microsoft.com/office/officeart/2005/8/layout/radial5"/>
    <dgm:cxn modelId="{E9542646-92BB-42FA-BE1C-352AEB787209}" type="presOf" srcId="{F6E0DB31-FA77-403E-B440-6D6573ED88FF}" destId="{682B385B-694A-4E81-9263-7C1C2275E958}" srcOrd="0" destOrd="0" presId="urn:microsoft.com/office/officeart/2005/8/layout/radial5"/>
    <dgm:cxn modelId="{CDA2B0F6-7472-41BD-B65F-BA16F29B3BD3}" type="presOf" srcId="{AEC66537-4226-4FB3-AA37-AEAFA0731B75}" destId="{3F255955-EB49-41C8-AB97-AC3D3B03796B}" srcOrd="1" destOrd="0" presId="urn:microsoft.com/office/officeart/2005/8/layout/radial5"/>
    <dgm:cxn modelId="{96E98552-48A7-4735-AE16-648256FB63CC}" type="presOf" srcId="{45A6CE1D-B541-4757-A311-1147FD850653}" destId="{57C8050E-5EAF-4026-9FC4-C68AFAA13173}" srcOrd="0" destOrd="0" presId="urn:microsoft.com/office/officeart/2005/8/layout/radial5"/>
    <dgm:cxn modelId="{8D3C1DED-5C89-483D-BD6E-67E687FFEB90}" srcId="{5E6AAA7E-4652-41BB-A1E3-4FD0036FBA84}" destId="{45A6CE1D-B541-4757-A311-1147FD850653}" srcOrd="1" destOrd="0" parTransId="{BA0F9DD5-3AF9-4A03-8DAE-D450D39A8543}" sibTransId="{F578B904-FA23-4F67-BF4C-47A6FB170B04}"/>
    <dgm:cxn modelId="{7E009A5B-4219-40A0-A094-D91D7115AA49}" srcId="{5E6AAA7E-4652-41BB-A1E3-4FD0036FBA84}" destId="{7A5E9B89-4F0E-401A-BE8C-2BFC16167606}" srcOrd="4" destOrd="0" parTransId="{812773BF-B949-4AFA-B49D-40777450BFD8}" sibTransId="{44889C86-1854-43F5-8169-09A30C278C6F}"/>
    <dgm:cxn modelId="{90EA5B77-578C-4207-B880-7A18E0057144}" srcId="{5E6AAA7E-4652-41BB-A1E3-4FD0036FBA84}" destId="{F6E0DB31-FA77-403E-B440-6D6573ED88FF}" srcOrd="3" destOrd="0" parTransId="{AEC66537-4226-4FB3-AA37-AEAFA0731B75}" sibTransId="{43EC2AF4-CF04-41D7-9F60-F2E369AFD622}"/>
    <dgm:cxn modelId="{85546A3E-F631-4610-ACE7-87FDBFD8DEF8}" type="presOf" srcId="{AE0DFD5A-648B-4F61-9AD3-7FF360570285}" destId="{FDFFDB1C-7330-4FF2-9195-D97E0CFD3837}" srcOrd="1" destOrd="0" presId="urn:microsoft.com/office/officeart/2005/8/layout/radial5"/>
    <dgm:cxn modelId="{D4F07C44-0E26-4C25-91AB-FEE12A6BF2E4}" srcId="{32246A20-7C83-409D-A54B-3751552CD347}" destId="{5E6AAA7E-4652-41BB-A1E3-4FD0036FBA84}" srcOrd="0" destOrd="0" parTransId="{7334C80A-BF8F-4FBB-9A6E-727FA4A40829}" sibTransId="{145D16B9-C1D0-4685-BE88-8623CEF4D941}"/>
    <dgm:cxn modelId="{78557599-9696-4A06-985E-410435050E2F}" type="presOf" srcId="{72488360-25D3-432D-AA51-0B37CF4F519B}" destId="{830A1A6B-B542-4BE3-B2EA-90D00872CACB}" srcOrd="0" destOrd="0" presId="urn:microsoft.com/office/officeart/2005/8/layout/radial5"/>
    <dgm:cxn modelId="{DC71D3D5-290F-4E27-85B6-148D1BE231C9}" type="presOf" srcId="{BA0F9DD5-3AF9-4A03-8DAE-D450D39A8543}" destId="{4FA1821B-6FD3-4D64-A371-EEFB4386C4A4}" srcOrd="0" destOrd="0" presId="urn:microsoft.com/office/officeart/2005/8/layout/radial5"/>
    <dgm:cxn modelId="{AA695ED5-C46A-4851-AB88-F2F4D87BC363}" type="presOf" srcId="{32246A20-7C83-409D-A54B-3751552CD347}" destId="{55B82673-CAF0-4B50-939C-18347C432E4C}" srcOrd="0" destOrd="0" presId="urn:microsoft.com/office/officeart/2005/8/layout/radial5"/>
    <dgm:cxn modelId="{5D54EBE2-956C-4E10-A274-4767C43E3773}" type="presOf" srcId="{7A5E9B89-4F0E-401A-BE8C-2BFC16167606}" destId="{2E25A6F2-AC21-4B2D-B228-47FA35389AA2}" srcOrd="0" destOrd="0" presId="urn:microsoft.com/office/officeart/2005/8/layout/radial5"/>
    <dgm:cxn modelId="{051E07E7-7ACE-4165-BD3E-7E2F1A7DD071}" type="presOf" srcId="{72488360-25D3-432D-AA51-0B37CF4F519B}" destId="{EC6BE2DD-9AB0-4FC1-89D4-99A63EA819DF}" srcOrd="1" destOrd="0" presId="urn:microsoft.com/office/officeart/2005/8/layout/radial5"/>
    <dgm:cxn modelId="{D73486B9-0E2D-4D22-8BFD-9184CFEEEF0D}" type="presOf" srcId="{C3677BE6-B17F-433D-88C0-48F5A338D309}" destId="{D2744682-3E6E-4722-8344-960D776F553B}" srcOrd="0" destOrd="0" presId="urn:microsoft.com/office/officeart/2005/8/layout/radial5"/>
    <dgm:cxn modelId="{8BF954EE-9F46-4D0F-B90A-E1D9E87DB38F}" type="presOf" srcId="{812773BF-B949-4AFA-B49D-40777450BFD8}" destId="{6C07A318-E551-42FC-B763-276FD54F3FC4}" srcOrd="0" destOrd="0" presId="urn:microsoft.com/office/officeart/2005/8/layout/radial5"/>
    <dgm:cxn modelId="{5C885007-BC18-4C80-A858-EECFFA12B997}" srcId="{5E6AAA7E-4652-41BB-A1E3-4FD0036FBA84}" destId="{C3677BE6-B17F-433D-88C0-48F5A338D309}" srcOrd="0" destOrd="0" parTransId="{72488360-25D3-432D-AA51-0B37CF4F519B}" sibTransId="{E156C04E-B013-448F-86E2-68D46ED79BD2}"/>
    <dgm:cxn modelId="{F27DD384-8D1B-435C-8E84-0368D49493A1}" type="presParOf" srcId="{55B82673-CAF0-4B50-939C-18347C432E4C}" destId="{490078BD-59FB-437E-9795-395BE485A861}" srcOrd="0" destOrd="0" presId="urn:microsoft.com/office/officeart/2005/8/layout/radial5"/>
    <dgm:cxn modelId="{305D8CC6-146E-4086-A614-D8185E668F85}" type="presParOf" srcId="{55B82673-CAF0-4B50-939C-18347C432E4C}" destId="{830A1A6B-B542-4BE3-B2EA-90D00872CACB}" srcOrd="1" destOrd="0" presId="urn:microsoft.com/office/officeart/2005/8/layout/radial5"/>
    <dgm:cxn modelId="{71207D9D-BCB8-4A50-8BB6-9049F506EC5A}" type="presParOf" srcId="{830A1A6B-B542-4BE3-B2EA-90D00872CACB}" destId="{EC6BE2DD-9AB0-4FC1-89D4-99A63EA819DF}" srcOrd="0" destOrd="0" presId="urn:microsoft.com/office/officeart/2005/8/layout/radial5"/>
    <dgm:cxn modelId="{4480A0B6-DAAD-4973-B0F5-A990ADB2C183}" type="presParOf" srcId="{55B82673-CAF0-4B50-939C-18347C432E4C}" destId="{D2744682-3E6E-4722-8344-960D776F553B}" srcOrd="2" destOrd="0" presId="urn:microsoft.com/office/officeart/2005/8/layout/radial5"/>
    <dgm:cxn modelId="{5938D2AF-286B-4AC3-832C-8918F788606B}" type="presParOf" srcId="{55B82673-CAF0-4B50-939C-18347C432E4C}" destId="{4FA1821B-6FD3-4D64-A371-EEFB4386C4A4}" srcOrd="3" destOrd="0" presId="urn:microsoft.com/office/officeart/2005/8/layout/radial5"/>
    <dgm:cxn modelId="{0B206BF6-4C87-444C-9AB4-1464C44A0139}" type="presParOf" srcId="{4FA1821B-6FD3-4D64-A371-EEFB4386C4A4}" destId="{18CC6CAF-28CB-4CED-96DA-353C36AD03B6}" srcOrd="0" destOrd="0" presId="urn:microsoft.com/office/officeart/2005/8/layout/radial5"/>
    <dgm:cxn modelId="{0C3B06B3-4636-4605-B9EF-E3ED8FF251A0}" type="presParOf" srcId="{55B82673-CAF0-4B50-939C-18347C432E4C}" destId="{57C8050E-5EAF-4026-9FC4-C68AFAA13173}" srcOrd="4" destOrd="0" presId="urn:microsoft.com/office/officeart/2005/8/layout/radial5"/>
    <dgm:cxn modelId="{A5A52B01-41F1-4668-9FC8-17FEF14E90C0}" type="presParOf" srcId="{55B82673-CAF0-4B50-939C-18347C432E4C}" destId="{0240779B-201E-4DD2-80EB-948DEA11475D}" srcOrd="5" destOrd="0" presId="urn:microsoft.com/office/officeart/2005/8/layout/radial5"/>
    <dgm:cxn modelId="{ED3A5D86-C3A4-40B8-9235-DBBBC2F4D443}" type="presParOf" srcId="{0240779B-201E-4DD2-80EB-948DEA11475D}" destId="{FDFFDB1C-7330-4FF2-9195-D97E0CFD3837}" srcOrd="0" destOrd="0" presId="urn:microsoft.com/office/officeart/2005/8/layout/radial5"/>
    <dgm:cxn modelId="{BD91D79C-F533-411E-9048-F23A54FDA8F6}" type="presParOf" srcId="{55B82673-CAF0-4B50-939C-18347C432E4C}" destId="{D6C5088E-9832-4D19-821B-5A828F0DA3A5}" srcOrd="6" destOrd="0" presId="urn:microsoft.com/office/officeart/2005/8/layout/radial5"/>
    <dgm:cxn modelId="{825DF658-B9A8-4DCC-963D-CF87D50DFB98}" type="presParOf" srcId="{55B82673-CAF0-4B50-939C-18347C432E4C}" destId="{1ACE8769-EBD4-485C-AD7E-4E412EC40387}" srcOrd="7" destOrd="0" presId="urn:microsoft.com/office/officeart/2005/8/layout/radial5"/>
    <dgm:cxn modelId="{AC557585-FF0D-48EA-B2C3-DBF37580115E}" type="presParOf" srcId="{1ACE8769-EBD4-485C-AD7E-4E412EC40387}" destId="{3F255955-EB49-41C8-AB97-AC3D3B03796B}" srcOrd="0" destOrd="0" presId="urn:microsoft.com/office/officeart/2005/8/layout/radial5"/>
    <dgm:cxn modelId="{6F9857A5-087B-4641-A031-32594CE252C1}" type="presParOf" srcId="{55B82673-CAF0-4B50-939C-18347C432E4C}" destId="{682B385B-694A-4E81-9263-7C1C2275E958}" srcOrd="8" destOrd="0" presId="urn:microsoft.com/office/officeart/2005/8/layout/radial5"/>
    <dgm:cxn modelId="{794606EE-C859-4751-B9AA-F8D9C5D4896A}" type="presParOf" srcId="{55B82673-CAF0-4B50-939C-18347C432E4C}" destId="{6C07A318-E551-42FC-B763-276FD54F3FC4}" srcOrd="9" destOrd="0" presId="urn:microsoft.com/office/officeart/2005/8/layout/radial5"/>
    <dgm:cxn modelId="{D4665E2D-9A68-4F52-AD33-9E6587E66359}" type="presParOf" srcId="{6C07A318-E551-42FC-B763-276FD54F3FC4}" destId="{C8249497-B3BE-4DCD-ADF1-C85256018D38}" srcOrd="0" destOrd="0" presId="urn:microsoft.com/office/officeart/2005/8/layout/radial5"/>
    <dgm:cxn modelId="{CE0F4F07-3E77-46A6-9710-517C63DBB8DE}" type="presParOf" srcId="{55B82673-CAF0-4B50-939C-18347C432E4C}" destId="{2E25A6F2-AC21-4B2D-B228-47FA35389AA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078BD-59FB-437E-9795-395BE485A861}">
      <dsp:nvSpPr>
        <dsp:cNvPr id="0" name=""/>
        <dsp:cNvSpPr/>
      </dsp:nvSpPr>
      <dsp:spPr>
        <a:xfrm>
          <a:off x="3079791" y="1717128"/>
          <a:ext cx="1946489" cy="130787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New word</a:t>
          </a:r>
          <a:endParaRPr lang="en-GB" sz="3000" kern="1200" dirty="0"/>
        </a:p>
      </dsp:txBody>
      <dsp:txXfrm>
        <a:off x="3364848" y="1908661"/>
        <a:ext cx="1376375" cy="924804"/>
      </dsp:txXfrm>
    </dsp:sp>
    <dsp:sp modelId="{830A1A6B-B542-4BE3-B2EA-90D00872CACB}">
      <dsp:nvSpPr>
        <dsp:cNvPr id="0" name=""/>
        <dsp:cNvSpPr/>
      </dsp:nvSpPr>
      <dsp:spPr>
        <a:xfrm rot="17081632">
          <a:off x="4147025" y="1258370"/>
          <a:ext cx="279568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178323" y="1387420"/>
        <a:ext cx="195698" cy="265456"/>
      </dsp:txXfrm>
    </dsp:sp>
    <dsp:sp modelId="{D2744682-3E6E-4722-8344-960D776F553B}">
      <dsp:nvSpPr>
        <dsp:cNvPr id="0" name=""/>
        <dsp:cNvSpPr/>
      </dsp:nvSpPr>
      <dsp:spPr>
        <a:xfrm>
          <a:off x="3645260" y="1551"/>
          <a:ext cx="1736908" cy="12254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fair</a:t>
          </a:r>
          <a:endParaRPr lang="en-GB" sz="2500" kern="1200" dirty="0"/>
        </a:p>
      </dsp:txBody>
      <dsp:txXfrm>
        <a:off x="3899624" y="181019"/>
        <a:ext cx="1228180" cy="866551"/>
      </dsp:txXfrm>
    </dsp:sp>
    <dsp:sp modelId="{4FA1821B-6FD3-4D64-A371-EEFB4386C4A4}">
      <dsp:nvSpPr>
        <dsp:cNvPr id="0" name=""/>
        <dsp:cNvSpPr/>
      </dsp:nvSpPr>
      <dsp:spPr>
        <a:xfrm rot="19261">
          <a:off x="5144248" y="2156760"/>
          <a:ext cx="284283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5144249" y="2245007"/>
        <a:ext cx="198998" cy="265456"/>
      </dsp:txXfrm>
    </dsp:sp>
    <dsp:sp modelId="{57C8050E-5EAF-4026-9FC4-C68AFAA13173}">
      <dsp:nvSpPr>
        <dsp:cNvPr id="0" name=""/>
        <dsp:cNvSpPr/>
      </dsp:nvSpPr>
      <dsp:spPr>
        <a:xfrm>
          <a:off x="5562602" y="1733550"/>
          <a:ext cx="1662919" cy="1301260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great</a:t>
          </a:r>
          <a:endParaRPr lang="en-GB" sz="2500" kern="1200" dirty="0"/>
        </a:p>
      </dsp:txBody>
      <dsp:txXfrm>
        <a:off x="5806131" y="1924115"/>
        <a:ext cx="1175861" cy="920130"/>
      </dsp:txXfrm>
    </dsp:sp>
    <dsp:sp modelId="{0240779B-201E-4DD2-80EB-948DEA11475D}">
      <dsp:nvSpPr>
        <dsp:cNvPr id="0" name=""/>
        <dsp:cNvSpPr/>
      </dsp:nvSpPr>
      <dsp:spPr>
        <a:xfrm rot="4241883">
          <a:off x="4237506" y="2954609"/>
          <a:ext cx="194767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257064" y="3015522"/>
        <a:ext cx="136337" cy="265456"/>
      </dsp:txXfrm>
    </dsp:sp>
    <dsp:sp modelId="{D6C5088E-9832-4D19-821B-5A828F0DA3A5}">
      <dsp:nvSpPr>
        <dsp:cNvPr id="0" name=""/>
        <dsp:cNvSpPr/>
      </dsp:nvSpPr>
      <dsp:spPr>
        <a:xfrm>
          <a:off x="3707161" y="3336231"/>
          <a:ext cx="1811744" cy="1267518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medicine</a:t>
          </a:r>
          <a:endParaRPr lang="en-GB" sz="2500" kern="1200" dirty="0"/>
        </a:p>
      </dsp:txBody>
      <dsp:txXfrm>
        <a:off x="3972485" y="3521855"/>
        <a:ext cx="1281096" cy="896270"/>
      </dsp:txXfrm>
    </dsp:sp>
    <dsp:sp modelId="{1ACE8769-EBD4-485C-AD7E-4E412EC40387}">
      <dsp:nvSpPr>
        <dsp:cNvPr id="0" name=""/>
        <dsp:cNvSpPr/>
      </dsp:nvSpPr>
      <dsp:spPr>
        <a:xfrm rot="9529549">
          <a:off x="2816433" y="2572549"/>
          <a:ext cx="290721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10800000">
        <a:off x="2900705" y="2645284"/>
        <a:ext cx="203505" cy="265456"/>
      </dsp:txXfrm>
    </dsp:sp>
    <dsp:sp modelId="{682B385B-694A-4E81-9263-7C1C2275E958}">
      <dsp:nvSpPr>
        <dsp:cNvPr id="0" name=""/>
        <dsp:cNvSpPr/>
      </dsp:nvSpPr>
      <dsp:spPr>
        <a:xfrm>
          <a:off x="990673" y="2554723"/>
          <a:ext cx="1817118" cy="1301260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hour</a:t>
          </a:r>
          <a:endParaRPr lang="en-GB" sz="2500" kern="1200" dirty="0"/>
        </a:p>
      </dsp:txBody>
      <dsp:txXfrm>
        <a:off x="1256784" y="2745288"/>
        <a:ext cx="1284896" cy="920130"/>
      </dsp:txXfrm>
    </dsp:sp>
    <dsp:sp modelId="{6C07A318-E551-42FC-B763-276FD54F3FC4}">
      <dsp:nvSpPr>
        <dsp:cNvPr id="0" name=""/>
        <dsp:cNvSpPr/>
      </dsp:nvSpPr>
      <dsp:spPr>
        <a:xfrm rot="12422065">
          <a:off x="2995525" y="1622827"/>
          <a:ext cx="260539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10800000">
        <a:off x="3069417" y="1729076"/>
        <a:ext cx="182377" cy="265456"/>
      </dsp:txXfrm>
    </dsp:sp>
    <dsp:sp modelId="{2E25A6F2-AC21-4B2D-B228-47FA35389AA2}">
      <dsp:nvSpPr>
        <dsp:cNvPr id="0" name=""/>
        <dsp:cNvSpPr/>
      </dsp:nvSpPr>
      <dsp:spPr>
        <a:xfrm>
          <a:off x="1295406" y="742945"/>
          <a:ext cx="1684090" cy="130126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later</a:t>
          </a:r>
          <a:endParaRPr lang="en-GB" sz="2500" kern="1200" dirty="0"/>
        </a:p>
      </dsp:txBody>
      <dsp:txXfrm>
        <a:off x="1542035" y="933510"/>
        <a:ext cx="1190832" cy="92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8165-2DBB-469A-9230-221B73FEB203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F1-AB7F-42B4-AD42-0DEA7A7F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8165-2DBB-469A-9230-221B73FEB203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F1-AB7F-42B4-AD42-0DEA7A7F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4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8165-2DBB-469A-9230-221B73FEB203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F1-AB7F-42B4-AD42-0DEA7A7F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90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8165-2DBB-469A-9230-221B73FEB203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F1-AB7F-42B4-AD42-0DEA7A7F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5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8165-2DBB-469A-9230-221B73FEB203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F1-AB7F-42B4-AD42-0DEA7A7F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5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8165-2DBB-469A-9230-221B73FEB203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F1-AB7F-42B4-AD42-0DEA7A7F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4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8165-2DBB-469A-9230-221B73FEB203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F1-AB7F-42B4-AD42-0DEA7A7F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4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8165-2DBB-469A-9230-221B73FEB203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F1-AB7F-42B4-AD42-0DEA7A7F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5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8165-2DBB-469A-9230-221B73FEB203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F1-AB7F-42B4-AD42-0DEA7A7F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6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8165-2DBB-469A-9230-221B73FEB203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F1-AB7F-42B4-AD42-0DEA7A7F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0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8165-2DBB-469A-9230-221B73FEB203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F1-AB7F-42B4-AD42-0DEA7A7F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7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8165-2DBB-469A-9230-221B73FEB203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82F1-AB7F-42B4-AD42-0DEA7A7F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65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8620"/>
            <a:ext cx="4032449" cy="5014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3968" y="1563638"/>
            <a:ext cx="46085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800" b="1" dirty="0">
                <a:ln w="11430">
                  <a:noFill/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7170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76200" y="1035050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medicine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drug</a:t>
            </a:r>
            <a:endParaRPr lang="en-GB" sz="40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507854"/>
            <a:ext cx="6552728" cy="513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I want some medicine.</a:t>
            </a:r>
          </a:p>
        </p:txBody>
      </p:sp>
      <p:sp>
        <p:nvSpPr>
          <p:cNvPr id="9" name="AutoShape 2" descr="3 Ways to Meet New Peopl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3 Ways to Meet New Peopl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11" y="699542"/>
            <a:ext cx="3661378" cy="219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6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76200" y="1035050"/>
            <a:ext cx="1543472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hour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5940152" y="1264557"/>
            <a:ext cx="297180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60 minutes</a:t>
            </a:r>
            <a:endParaRPr lang="en-GB" sz="40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507854"/>
            <a:ext cx="6552728" cy="513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I can meet you in an hour.</a:t>
            </a:r>
          </a:p>
        </p:txBody>
      </p:sp>
      <p:sp>
        <p:nvSpPr>
          <p:cNvPr id="9" name="AutoShape 2" descr="3 Ways to Meet New Peopl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3 Ways to Meet New Peopl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80" y="312738"/>
            <a:ext cx="302433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3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76200" y="1035050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later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after</a:t>
            </a:r>
            <a:endParaRPr lang="en-GB" sz="40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507854"/>
            <a:ext cx="6552728" cy="513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I can meet you later.</a:t>
            </a:r>
          </a:p>
        </p:txBody>
      </p:sp>
      <p:sp>
        <p:nvSpPr>
          <p:cNvPr id="9" name="AutoShape 2" descr="3 Ways to Meet New Peopl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3 Ways to Meet New Peopl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59" y="358095"/>
            <a:ext cx="3794081" cy="2931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74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357158" y="0"/>
            <a:ext cx="8572528" cy="1328742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428750"/>
            <a:ext cx="51403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656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3716" y="105928"/>
            <a:ext cx="5768179" cy="533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Open your book at page </a:t>
            </a:r>
            <a:r>
              <a:rPr lang="en-GB" dirty="0"/>
              <a:t>6</a:t>
            </a:r>
            <a:r>
              <a:rPr lang="en-GB" dirty="0" smtClean="0"/>
              <a:t>.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88" y="639814"/>
            <a:ext cx="6809455" cy="394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94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2660" y="2740909"/>
            <a:ext cx="1027448" cy="1180181"/>
            <a:chOff x="3472544" y="1463214"/>
            <a:chExt cx="1134928" cy="11129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9" r="8706" b="42255"/>
            <a:stretch/>
          </p:blipFill>
          <p:spPr>
            <a:xfrm>
              <a:off x="3472544" y="1515160"/>
              <a:ext cx="1134928" cy="10089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Oval Callout 4"/>
            <p:cNvSpPr/>
            <p:nvPr/>
          </p:nvSpPr>
          <p:spPr>
            <a:xfrm rot="16639164">
              <a:off x="3483928" y="1456450"/>
              <a:ext cx="1112958" cy="1126485"/>
            </a:xfrm>
            <a:prstGeom prst="wedgeEllipseCallout">
              <a:avLst>
                <a:gd name="adj1" fmla="val 8909"/>
                <a:gd name="adj2" fmla="val 122197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55002" y="3003798"/>
            <a:ext cx="6193462" cy="9774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Tamal</a:t>
            </a:r>
            <a:r>
              <a:rPr lang="en-US" dirty="0" smtClean="0"/>
              <a:t>: Hello, Andy</a:t>
            </a:r>
            <a:r>
              <a:rPr lang="en-US" dirty="0"/>
              <a:t> </a:t>
            </a:r>
            <a:r>
              <a:rPr lang="en-US" dirty="0" smtClean="0"/>
              <a:t>! I’m fine, thanks. And you ?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53280" y="1013305"/>
            <a:ext cx="6496273" cy="6780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Andy: Hello , </a:t>
            </a:r>
            <a:r>
              <a:rPr lang="en-US" dirty="0" err="1" smtClean="0"/>
              <a:t>Tamal</a:t>
            </a:r>
            <a:r>
              <a:rPr lang="en-US" dirty="0" smtClean="0"/>
              <a:t> ! How are you ?</a:t>
            </a: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321175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 descr="American Crew - Official Supplier to 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American Crew - Official Supplier to M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7895980" y="796106"/>
            <a:ext cx="1122590" cy="1112428"/>
            <a:chOff x="7897584" y="1347614"/>
            <a:chExt cx="1122590" cy="1112428"/>
          </a:xfrm>
        </p:grpSpPr>
        <p:sp>
          <p:nvSpPr>
            <p:cNvPr id="14" name="Oval Callout 13"/>
            <p:cNvSpPr/>
            <p:nvPr/>
          </p:nvSpPr>
          <p:spPr>
            <a:xfrm>
              <a:off x="7916643" y="1347614"/>
              <a:ext cx="1103531" cy="1112428"/>
            </a:xfrm>
            <a:prstGeom prst="wedgeEllipseCallout">
              <a:avLst>
                <a:gd name="adj1" fmla="val -110212"/>
                <a:gd name="adj2" fmla="val -7744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584" y="1347614"/>
              <a:ext cx="1103531" cy="11124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449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18" y="-27765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422" y="3091426"/>
            <a:ext cx="1027448" cy="1180181"/>
            <a:chOff x="3472544" y="1463214"/>
            <a:chExt cx="1134928" cy="11129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9" r="8706" b="42255"/>
            <a:stretch/>
          </p:blipFill>
          <p:spPr>
            <a:xfrm>
              <a:off x="3472544" y="1515160"/>
              <a:ext cx="1134928" cy="10089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Oval Callout 4"/>
            <p:cNvSpPr/>
            <p:nvPr/>
          </p:nvSpPr>
          <p:spPr>
            <a:xfrm rot="16639164">
              <a:off x="3483928" y="1456450"/>
              <a:ext cx="1112958" cy="1126485"/>
            </a:xfrm>
            <a:prstGeom prst="wedgeEllipseCallout">
              <a:avLst>
                <a:gd name="adj1" fmla="val 8909"/>
                <a:gd name="adj2" fmla="val 122197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51720" y="2591610"/>
            <a:ext cx="6745267" cy="14923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Tamal:I’m</a:t>
            </a:r>
            <a:r>
              <a:rPr lang="en-US" dirty="0" smtClean="0"/>
              <a:t> sorry. I can’t right now. I have to take this </a:t>
            </a:r>
          </a:p>
          <a:p>
            <a:r>
              <a:rPr lang="en-US" dirty="0" smtClean="0"/>
              <a:t>medicine to my </a:t>
            </a:r>
            <a:r>
              <a:rPr lang="en-US" dirty="0" err="1" smtClean="0"/>
              <a:t>grandmoher</a:t>
            </a:r>
            <a:r>
              <a:rPr lang="en-US" dirty="0" smtClean="0"/>
              <a:t>. But I can meet you in an hour. 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2130" y="555527"/>
            <a:ext cx="6456134" cy="12241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Andy:Fine</a:t>
            </a:r>
            <a:r>
              <a:rPr lang="en-US" dirty="0" smtClean="0"/>
              <a:t>, thanks. Listen, I’m going to the </a:t>
            </a:r>
          </a:p>
          <a:p>
            <a:r>
              <a:rPr lang="en-US" dirty="0" smtClean="0"/>
              <a:t>Book fair . Would you like to come?</a:t>
            </a: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 descr="American Crew - Official Supplier to 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American Crew - Official Supplier to M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7693457" y="888042"/>
            <a:ext cx="1122590" cy="1112428"/>
            <a:chOff x="7897584" y="1347614"/>
            <a:chExt cx="1122590" cy="1112428"/>
          </a:xfrm>
        </p:grpSpPr>
        <p:sp>
          <p:nvSpPr>
            <p:cNvPr id="14" name="Oval Callout 13"/>
            <p:cNvSpPr/>
            <p:nvPr/>
          </p:nvSpPr>
          <p:spPr>
            <a:xfrm>
              <a:off x="7916643" y="1347614"/>
              <a:ext cx="1103531" cy="1112428"/>
            </a:xfrm>
            <a:prstGeom prst="wedgeEllipseCallout">
              <a:avLst>
                <a:gd name="adj1" fmla="val -110212"/>
                <a:gd name="adj2" fmla="val -7744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584" y="1347614"/>
              <a:ext cx="1103531" cy="11124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553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" y="-75357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0375" y="2063311"/>
            <a:ext cx="1027448" cy="1180181"/>
            <a:chOff x="3472544" y="1463214"/>
            <a:chExt cx="1134928" cy="11129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9" r="8706" b="42255"/>
            <a:stretch/>
          </p:blipFill>
          <p:spPr>
            <a:xfrm>
              <a:off x="3472544" y="1515160"/>
              <a:ext cx="1134928" cy="10089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Oval Callout 4"/>
            <p:cNvSpPr/>
            <p:nvPr/>
          </p:nvSpPr>
          <p:spPr>
            <a:xfrm rot="16639164">
              <a:off x="3483928" y="1456450"/>
              <a:ext cx="1112958" cy="1126485"/>
            </a:xfrm>
            <a:prstGeom prst="wedgeEllipseCallout">
              <a:avLst>
                <a:gd name="adj1" fmla="val 8909"/>
                <a:gd name="adj2" fmla="val 122197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13041" y="2326198"/>
            <a:ext cx="6014408" cy="654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Tamal</a:t>
            </a:r>
            <a:r>
              <a:rPr lang="en-US" dirty="0" smtClean="0"/>
              <a:t>: Right. See you in later. Bye !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7975" y="3867894"/>
            <a:ext cx="5776193" cy="5020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Andy: </a:t>
            </a:r>
            <a:r>
              <a:rPr lang="en-US" dirty="0"/>
              <a:t> </a:t>
            </a:r>
            <a:r>
              <a:rPr lang="en-US" dirty="0" smtClean="0"/>
              <a:t>See you !</a:t>
            </a: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4279332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 descr="American Crew - Official Supplier to 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American Crew - Official Supplier to M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7701496" y="796830"/>
            <a:ext cx="1122590" cy="1112428"/>
            <a:chOff x="7897584" y="1347614"/>
            <a:chExt cx="1122590" cy="1112428"/>
          </a:xfrm>
        </p:grpSpPr>
        <p:sp>
          <p:nvSpPr>
            <p:cNvPr id="14" name="Oval Callout 13"/>
            <p:cNvSpPr/>
            <p:nvPr/>
          </p:nvSpPr>
          <p:spPr>
            <a:xfrm>
              <a:off x="7916643" y="1347614"/>
              <a:ext cx="1103531" cy="1112428"/>
            </a:xfrm>
            <a:prstGeom prst="wedgeEllipseCallout">
              <a:avLst>
                <a:gd name="adj1" fmla="val -110212"/>
                <a:gd name="adj2" fmla="val -7744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584" y="1347614"/>
              <a:ext cx="1103531" cy="11124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6" name="Group 15"/>
          <p:cNvGrpSpPr/>
          <p:nvPr/>
        </p:nvGrpSpPr>
        <p:grpSpPr>
          <a:xfrm>
            <a:off x="7089217" y="3627135"/>
            <a:ext cx="1122590" cy="1112428"/>
            <a:chOff x="7897584" y="1347614"/>
            <a:chExt cx="1122590" cy="1112428"/>
          </a:xfrm>
        </p:grpSpPr>
        <p:sp>
          <p:nvSpPr>
            <p:cNvPr id="17" name="Oval Callout 16"/>
            <p:cNvSpPr/>
            <p:nvPr/>
          </p:nvSpPr>
          <p:spPr>
            <a:xfrm>
              <a:off x="7916643" y="1347614"/>
              <a:ext cx="1103531" cy="1112428"/>
            </a:xfrm>
            <a:prstGeom prst="wedgeEllipseCallout">
              <a:avLst>
                <a:gd name="adj1" fmla="val -110212"/>
                <a:gd name="adj2" fmla="val -7744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584" y="1347614"/>
              <a:ext cx="1103531" cy="11124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9" name="TextBox 18"/>
          <p:cNvSpPr txBox="1"/>
          <p:nvPr/>
        </p:nvSpPr>
        <p:spPr>
          <a:xfrm>
            <a:off x="416272" y="905279"/>
            <a:ext cx="6496273" cy="6780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Andy: Ok, Great! I’ll see you at the book fair.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4561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428750"/>
            <a:ext cx="6275388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314325"/>
            <a:ext cx="3886200" cy="62865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Group reading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30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79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73150"/>
            <a:ext cx="63246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294182"/>
            <a:ext cx="4419600" cy="45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Read in pair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30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55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-491682" y="-18735"/>
            <a:ext cx="9627100" cy="5238750"/>
            <a:chOff x="-457200" y="-47625"/>
            <a:chExt cx="9627100" cy="5238750"/>
          </a:xfrm>
        </p:grpSpPr>
        <p:pic>
          <p:nvPicPr>
            <p:cNvPr id="4" name="Picture 2" descr="Free borders at Gifstop.com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625"/>
              <a:ext cx="9144000" cy="52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428750"/>
              <a:ext cx="2667001" cy="241199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457200" y="-6035"/>
              <a:ext cx="9102211" cy="101566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latin typeface="Bahnschrift SemiBold" pitchFamily="34" charset="0"/>
                </a:rPr>
                <a:t>     </a:t>
              </a:r>
              <a:r>
                <a:rPr lang="en-US" sz="6000" dirty="0">
                  <a:solidFill>
                    <a:schemeClr val="tx1"/>
                  </a:solidFill>
                  <a:latin typeface="Bahnschrift SemiBold" pitchFamily="34" charset="0"/>
                </a:rPr>
                <a:t>Teacher’s Introduction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1428750"/>
              <a:ext cx="6309852" cy="31085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Mst.Sharmin</a:t>
              </a:r>
              <a:r>
                <a:rPr lang="en-US" sz="4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Akter</a:t>
              </a:r>
              <a:endParaRPr lang="en-US" sz="4400" dirty="0">
                <a:solidFill>
                  <a:schemeClr val="tx1"/>
                </a:solidFill>
                <a:latin typeface="+mj-lt"/>
              </a:endParaRPr>
            </a:p>
            <a:p>
              <a:pPr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Assistant teacher</a:t>
              </a:r>
            </a:p>
            <a:p>
              <a:pPr>
                <a:defRPr/>
              </a:pPr>
              <a:r>
                <a:rPr lang="en-US" sz="3200" dirty="0" err="1" smtClean="0">
                  <a:solidFill>
                    <a:schemeClr val="tx1"/>
                  </a:solidFill>
                </a:rPr>
                <a:t>Matain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</a:rPr>
                <a:t>Govt. Primary School</a:t>
              </a:r>
            </a:p>
            <a:p>
              <a:pPr>
                <a:defRPr/>
              </a:pPr>
              <a:r>
                <a:rPr lang="en-US" sz="3200" smtClean="0">
                  <a:solidFill>
                    <a:schemeClr val="tx1"/>
                  </a:solidFill>
                </a:rPr>
                <a:t>Hajiganj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</a:rPr>
                <a:t>Chandpur</a:t>
              </a:r>
              <a:endParaRPr lang="en-US" sz="32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E-mail: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mstsharminakter1985@gmail.com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895351"/>
              <a:ext cx="3759700" cy="3519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78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3824289" cy="42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4267200" y="628650"/>
            <a:ext cx="4648200" cy="3371850"/>
          </a:xfrm>
          <a:prstGeom prst="irregularSeal1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Student’s reading</a:t>
            </a:r>
          </a:p>
        </p:txBody>
      </p:sp>
      <p:sp>
        <p:nvSpPr>
          <p:cNvPr id="6" name="12-Point Star 5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/>
              <a:t>IW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4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8201" r="8518" b="26137"/>
          <a:stretch/>
        </p:blipFill>
        <p:spPr>
          <a:xfrm>
            <a:off x="1979712" y="1491630"/>
            <a:ext cx="4536504" cy="2990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590395" y="843558"/>
            <a:ext cx="5904656" cy="6074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Practise the conversation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33767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09550"/>
            <a:ext cx="8001000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Questions:</a:t>
            </a:r>
          </a:p>
          <a:p>
            <a:pPr>
              <a:defRPr/>
            </a:pPr>
            <a:r>
              <a:rPr lang="en-GB" dirty="0" smtClean="0"/>
              <a:t>1.Where is Andy </a:t>
            </a:r>
            <a:r>
              <a:rPr lang="en-GB" dirty="0"/>
              <a:t>going</a:t>
            </a:r>
            <a:r>
              <a:rPr lang="en-GB" dirty="0" smtClean="0"/>
              <a:t>?</a:t>
            </a:r>
          </a:p>
          <a:p>
            <a:pPr>
              <a:defRPr/>
            </a:pPr>
            <a:r>
              <a:rPr lang="en-GB" dirty="0"/>
              <a:t>2</a:t>
            </a:r>
            <a:r>
              <a:rPr lang="en-GB" dirty="0" smtClean="0"/>
              <a:t>.Where is </a:t>
            </a:r>
            <a:r>
              <a:rPr lang="en-GB" dirty="0" err="1" smtClean="0"/>
              <a:t>Tamal</a:t>
            </a:r>
            <a:r>
              <a:rPr lang="en-GB" dirty="0" smtClean="0"/>
              <a:t> going</a:t>
            </a:r>
            <a:r>
              <a:rPr lang="en-GB" dirty="0"/>
              <a:t>?</a:t>
            </a:r>
          </a:p>
          <a:p>
            <a:pPr>
              <a:defRPr/>
            </a:pPr>
            <a:r>
              <a:rPr lang="en-GB" dirty="0" smtClean="0"/>
              <a:t>3.Why do he go there ?</a:t>
            </a:r>
          </a:p>
          <a:p>
            <a:pPr>
              <a:defRPr/>
            </a:pPr>
            <a:r>
              <a:rPr lang="en-GB" dirty="0" smtClean="0"/>
              <a:t>4. When can </a:t>
            </a:r>
            <a:r>
              <a:rPr lang="en-GB" dirty="0" err="1" smtClean="0"/>
              <a:t>Tamal</a:t>
            </a:r>
            <a:r>
              <a:rPr lang="en-GB" dirty="0" smtClean="0"/>
              <a:t> meet Andy ?</a:t>
            </a:r>
          </a:p>
        </p:txBody>
      </p:sp>
      <p:sp>
        <p:nvSpPr>
          <p:cNvPr id="5" name="12-Point Star 4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 err="1"/>
              <a:t>gw</a:t>
            </a:r>
            <a:endParaRPr lang="en-GB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7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33350"/>
            <a:ext cx="8458200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Answers:</a:t>
            </a:r>
          </a:p>
          <a:p>
            <a:pPr>
              <a:defRPr/>
            </a:pPr>
            <a:r>
              <a:rPr lang="en-GB" dirty="0" smtClean="0"/>
              <a:t>1.Andy is going to the book fair.</a:t>
            </a:r>
            <a:endParaRPr lang="en-GB" dirty="0"/>
          </a:p>
          <a:p>
            <a:pPr>
              <a:defRPr/>
            </a:pPr>
            <a:r>
              <a:rPr lang="en-GB" dirty="0" smtClean="0"/>
              <a:t>2.Tamal is going to Bazar.</a:t>
            </a:r>
            <a:endParaRPr lang="en-GB" dirty="0"/>
          </a:p>
          <a:p>
            <a:pPr>
              <a:defRPr/>
            </a:pPr>
            <a:r>
              <a:rPr lang="en-GB" dirty="0" smtClean="0"/>
              <a:t>3. </a:t>
            </a:r>
            <a:r>
              <a:rPr lang="en-GB" dirty="0" err="1" smtClean="0"/>
              <a:t>Tamal</a:t>
            </a:r>
            <a:r>
              <a:rPr lang="en-GB" dirty="0" smtClean="0"/>
              <a:t> is going to buy some medicine .</a:t>
            </a:r>
          </a:p>
          <a:p>
            <a:pPr>
              <a:defRPr/>
            </a:pPr>
            <a:r>
              <a:rPr lang="en-GB" dirty="0" smtClean="0"/>
              <a:t>4.After an hour </a:t>
            </a:r>
            <a:r>
              <a:rPr lang="en-GB" dirty="0" err="1" smtClean="0"/>
              <a:t>Tamal</a:t>
            </a:r>
            <a:r>
              <a:rPr lang="en-GB" dirty="0" smtClean="0"/>
              <a:t> can meet Andy.</a:t>
            </a:r>
          </a:p>
        </p:txBody>
      </p:sp>
      <p:sp>
        <p:nvSpPr>
          <p:cNvPr id="5" name="12-Point Star 4"/>
          <p:cNvSpPr/>
          <p:nvPr/>
        </p:nvSpPr>
        <p:spPr bwMode="auto">
          <a:xfrm>
            <a:off x="6084168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GB" dirty="0" err="1"/>
              <a:t>gw</a:t>
            </a:r>
            <a:endParaRPr lang="en-GB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382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007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vel 6"/>
          <p:cNvSpPr>
            <a:spLocks noChangeArrowheads="1"/>
          </p:cNvSpPr>
          <p:nvPr/>
        </p:nvSpPr>
        <p:spPr bwMode="auto">
          <a:xfrm>
            <a:off x="1752600" y="209550"/>
            <a:ext cx="5378450" cy="1109663"/>
          </a:xfrm>
          <a:prstGeom prst="bevel">
            <a:avLst>
              <a:gd name="adj" fmla="val 1053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</a:t>
            </a:r>
            <a:r>
              <a:rPr lang="en-US" sz="6000">
                <a:solidFill>
                  <a:schemeClr val="bg1"/>
                </a:solidFill>
              </a:rPr>
              <a:t>Bingo game</a:t>
            </a:r>
            <a:endParaRPr lang="en-GB" sz="6000">
              <a:solidFill>
                <a:schemeClr val="bg1"/>
              </a:solidFill>
            </a:endParaRPr>
          </a:p>
        </p:txBody>
      </p:sp>
      <p:sp>
        <p:nvSpPr>
          <p:cNvPr id="5" name="Frame 4"/>
          <p:cNvSpPr/>
          <p:nvPr/>
        </p:nvSpPr>
        <p:spPr bwMode="auto">
          <a:xfrm>
            <a:off x="280986" y="1496330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fair</a:t>
            </a:r>
            <a:endParaRPr lang="en-GB" dirty="0"/>
          </a:p>
        </p:txBody>
      </p:sp>
      <p:sp>
        <p:nvSpPr>
          <p:cNvPr id="6" name="Frame 5"/>
          <p:cNvSpPr/>
          <p:nvPr/>
        </p:nvSpPr>
        <p:spPr bwMode="auto">
          <a:xfrm>
            <a:off x="280986" y="253999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meet</a:t>
            </a:r>
            <a:endParaRPr lang="en-GB" dirty="0"/>
          </a:p>
        </p:txBody>
      </p:sp>
      <p:sp>
        <p:nvSpPr>
          <p:cNvPr id="7" name="Frame 6"/>
          <p:cNvSpPr/>
          <p:nvPr/>
        </p:nvSpPr>
        <p:spPr bwMode="auto">
          <a:xfrm>
            <a:off x="2705100" y="2781298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hour</a:t>
            </a:r>
            <a:endParaRPr lang="en-GB" dirty="0"/>
          </a:p>
        </p:txBody>
      </p:sp>
      <p:sp>
        <p:nvSpPr>
          <p:cNvPr id="8" name="Frame 7"/>
          <p:cNvSpPr/>
          <p:nvPr/>
        </p:nvSpPr>
        <p:spPr bwMode="auto">
          <a:xfrm>
            <a:off x="2555776" y="1562098"/>
            <a:ext cx="1711424" cy="977903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book</a:t>
            </a:r>
            <a:endParaRPr lang="en-GB" dirty="0"/>
          </a:p>
        </p:txBody>
      </p:sp>
      <p:sp>
        <p:nvSpPr>
          <p:cNvPr id="9" name="Frame 8"/>
          <p:cNvSpPr/>
          <p:nvPr/>
        </p:nvSpPr>
        <p:spPr bwMode="auto">
          <a:xfrm>
            <a:off x="280986" y="3638550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take</a:t>
            </a:r>
            <a:endParaRPr lang="en-GB" dirty="0"/>
          </a:p>
        </p:txBody>
      </p:sp>
      <p:sp>
        <p:nvSpPr>
          <p:cNvPr id="10" name="Frame 9"/>
          <p:cNvSpPr/>
          <p:nvPr/>
        </p:nvSpPr>
        <p:spPr bwMode="auto">
          <a:xfrm>
            <a:off x="5029200" y="1562098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later</a:t>
            </a:r>
            <a:endParaRPr lang="en-GB" dirty="0"/>
          </a:p>
        </p:txBody>
      </p:sp>
      <p:sp>
        <p:nvSpPr>
          <p:cNvPr id="11" name="Frame 10"/>
          <p:cNvSpPr/>
          <p:nvPr/>
        </p:nvSpPr>
        <p:spPr bwMode="auto">
          <a:xfrm>
            <a:off x="5029200" y="2781297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right</a:t>
            </a:r>
            <a:endParaRPr lang="en-GB" dirty="0"/>
          </a:p>
        </p:txBody>
      </p:sp>
      <p:sp>
        <p:nvSpPr>
          <p:cNvPr id="12" name="Frame 11"/>
          <p:cNvSpPr/>
          <p:nvPr/>
        </p:nvSpPr>
        <p:spPr bwMode="auto">
          <a:xfrm>
            <a:off x="7215187" y="1428293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great</a:t>
            </a:r>
            <a:endParaRPr lang="en-GB" dirty="0"/>
          </a:p>
        </p:txBody>
      </p:sp>
      <p:sp>
        <p:nvSpPr>
          <p:cNvPr id="13" name="Frame 12"/>
          <p:cNvSpPr/>
          <p:nvPr/>
        </p:nvSpPr>
        <p:spPr bwMode="auto">
          <a:xfrm>
            <a:off x="7194323" y="266064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see</a:t>
            </a:r>
            <a:endParaRPr lang="en-GB" dirty="0"/>
          </a:p>
        </p:txBody>
      </p:sp>
      <p:sp>
        <p:nvSpPr>
          <p:cNvPr id="14" name="Frame 13"/>
          <p:cNvSpPr/>
          <p:nvPr/>
        </p:nvSpPr>
        <p:spPr bwMode="auto">
          <a:xfrm>
            <a:off x="7215187" y="375919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listen</a:t>
            </a:r>
            <a:endParaRPr lang="en-GB" dirty="0"/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83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vel 3"/>
          <p:cNvSpPr>
            <a:spLocks noChangeArrowheads="1"/>
          </p:cNvSpPr>
          <p:nvPr/>
        </p:nvSpPr>
        <p:spPr bwMode="auto">
          <a:xfrm>
            <a:off x="1676400" y="895350"/>
            <a:ext cx="5791200" cy="1533525"/>
          </a:xfrm>
          <a:prstGeom prst="bevel">
            <a:avLst>
              <a:gd name="adj" fmla="val 1053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</a:t>
            </a:r>
            <a:r>
              <a:rPr lang="en-GB" sz="4800">
                <a:solidFill>
                  <a:schemeClr val="bg1"/>
                </a:solidFill>
              </a:rPr>
              <a:t>One day one word</a:t>
            </a:r>
          </a:p>
        </p:txBody>
      </p:sp>
      <p:sp>
        <p:nvSpPr>
          <p:cNvPr id="5" name="Bevel 4"/>
          <p:cNvSpPr>
            <a:spLocks noChangeArrowheads="1"/>
          </p:cNvSpPr>
          <p:nvPr/>
        </p:nvSpPr>
        <p:spPr bwMode="auto">
          <a:xfrm>
            <a:off x="323528" y="2728913"/>
            <a:ext cx="8208912" cy="1533525"/>
          </a:xfrm>
          <a:prstGeom prst="bevel">
            <a:avLst>
              <a:gd name="adj" fmla="val 1053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 dirty="0" smtClean="0">
                <a:solidFill>
                  <a:schemeClr val="bg1"/>
                </a:solidFill>
              </a:rPr>
              <a:t>Medicine-</a:t>
            </a:r>
            <a:r>
              <a:rPr lang="en-GB" sz="6000" dirty="0" err="1" smtClean="0">
                <a:solidFill>
                  <a:schemeClr val="bg1"/>
                </a:solidFill>
              </a:rPr>
              <a:t>ঔষধ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30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1993446"/>
            <a:ext cx="5029200" cy="2362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That’s all for today.</a:t>
            </a:r>
            <a:endParaRPr lang="en-GB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0353">
            <a:off x="3438525" y="677863"/>
            <a:ext cx="2647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57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2400" y="698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4890" y="57150"/>
            <a:ext cx="6967816" cy="859540"/>
          </a:xfrm>
          <a:prstGeom prst="rect">
            <a:avLst/>
          </a:prstGeom>
          <a:noFill/>
          <a:ln w="28575">
            <a:noFill/>
          </a:ln>
          <a:scene3d>
            <a:camera prst="perspectiveBelow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latin typeface="Arial Black" pitchFamily="34" charset="0"/>
              </a:rPr>
              <a:t>   Lesson Identity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588" y="884406"/>
            <a:ext cx="3340812" cy="30469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Class : Five</a:t>
            </a:r>
          </a:p>
          <a:p>
            <a:pPr>
              <a:defRPr/>
            </a:pPr>
            <a:r>
              <a:rPr lang="en-US" sz="3200" dirty="0"/>
              <a:t>Subject : English</a:t>
            </a:r>
          </a:p>
          <a:p>
            <a:pPr>
              <a:defRPr/>
            </a:pPr>
            <a:r>
              <a:rPr lang="en-US" sz="3200" dirty="0"/>
              <a:t>Lesson :1-2 </a:t>
            </a:r>
          </a:p>
          <a:p>
            <a:pPr>
              <a:defRPr/>
            </a:pPr>
            <a:r>
              <a:rPr lang="en-US" sz="3200" dirty="0" smtClean="0"/>
              <a:t>Unit:2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Activity: A </a:t>
            </a:r>
          </a:p>
          <a:p>
            <a:pPr>
              <a:defRPr/>
            </a:pPr>
            <a:r>
              <a:rPr lang="en-US" sz="3200" dirty="0"/>
              <a:t>Time : 40 min</a:t>
            </a:r>
          </a:p>
        </p:txBody>
      </p:sp>
      <p:sp>
        <p:nvSpPr>
          <p:cNvPr id="7" name="AutoShape 2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AutoShape 4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4607465" y="971550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52056" y="3790950"/>
            <a:ext cx="616519" cy="7729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</a:bodyPr>
          <a:lstStyle/>
          <a:p>
            <a:pPr eaLnBrk="0" hangingPunct="0"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 bwMode="auto">
          <a:xfrm rot="21045351">
            <a:off x="4594100" y="2904246"/>
            <a:ext cx="590947" cy="5712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98500" y="1828889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</a:t>
            </a:r>
          </a:p>
        </p:txBody>
      </p:sp>
      <p:pic>
        <p:nvPicPr>
          <p:cNvPr id="13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442913"/>
            <a:ext cx="271303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00" y="1304925"/>
            <a:ext cx="2222500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1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586 0.00608 0.01389 0.0092 0.02222 C 0.01129 0.03457 0.01563 0.04012 0.01945 0.05062 C 0.02031 0.05309 0.02083 0.05617 0.0217 0.05864 C 0.02309 0.06296 0.02622 0.07099 0.02622 0.07099 C 0.02882 0.08457 0.03229 0.09722 0.0342 0.11111 C 0.03854 0.14321 0.04045 0.17562 0.04323 0.20833 C 0.0441 0.24722 0.04358 0.29383 0.05226 0.33148 C 0.05677 0.35124 0.06632 0.36265 0.075 0.37593 C 0.08611 0.39321 0.09931 0.40154 0.1125 0.41235 C 0.12413 0.42191 0.1342 0.42994 0.1467 0.43457 C 0.15087 0.43982 0.15417 0.44074 0.1592 0.44259 C 0.17014 0.45216 0.15538 0.44012 0.17396 0.44877 C 0.17517 0.44938 0.17604 0.45185 0.17726 0.45278 C 0.17951 0.45463 0.18611 0.45648 0.1875 0.45679 C 0.19323 0.46358 0.20122 0.4642 0.20799 0.46667 C 0.21875 0.47037 0.22778 0.47685 0.23872 0.47901 C 0.24427 0.4821 0.25 0.48488 0.25573 0.48704 C 0.26285 0.49321 0.26823 0.4929 0.27622 0.49506 C 0.29236 0.49938 0.30799 0.50586 0.32396 0.51111 C 0.33455 0.51945 0.34583 0.5213 0.35695 0.52747 C 0.37118 0.53519 0.38455 0.54815 0.39896 0.55556 C 0.40886 0.56852 0.39462 0.55124 0.40695 0.56173 C 0.41424 0.5679 0.41927 0.57438 0.42726 0.57778 C 0.43646 0.58611 0.44358 0.59815 0.45347 0.60432 C 0.45833 0.61265 0.46441 0.61852 0.46945 0.62654 C 0.47934 0.64228 0.48681 0.66173 0.49774 0.675 C 0.49844 0.67685 0.49913 0.67901 0.5 0.68086 C 0.50104 0.68303 0.50347 0.68704 0.50347 0.68704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-0.00957 -0.03125 -0.01543 -0.04671 -0.01821 C -0.07361 -0.01698 -0.08282 -0.0179 -0.10348 -0.01235 C -0.10782 -0.0071 -0.11181 -0.00586 -0.11702 -0.00401 C -0.1257 0.00339 -0.13455 0.00833 -0.14323 0.01605 C -0.15157 0.02346 -0.15695 0.03395 -0.16598 0.03827 C -0.16858 0.04537 -0.17049 0.04784 -0.175 0.05031 C -0.18316 0.06481 -0.19167 0.07654 -0.20226 0.08488 C -0.20955 0.09691 -0.21684 0.10494 -0.22622 0.10895 C -0.2349 0.12068 -0.229 0.11389 -0.24549 0.125 L -0.24549 0.125 C -0.25486 0.13518 -0.26441 0.14012 -0.275 0.14537 C -0.28264 0.15432 -0.27361 0.14506 -0.2875 0.15154 C -0.30816 0.16142 -0.3257 0.17438 -0.34775 0.17562 C -0.38073 0.17716 -0.41372 0.17839 -0.44671 0.17963 C -0.45521 0.18302 -0.46302 0.18858 -0.46927 0.2 C -0.4724 0.20556 -0.47414 0.21265 -0.47726 0.21821 C -0.48056 0.24568 -0.4757 0.21142 -0.48177 0.23611 C -0.48421 0.24599 -0.48438 0.25833 -0.48646 0.26852 C -0.48681 0.27407 -0.48681 0.27963 -0.4875 0.28488 C -0.48837 0.29105 -0.49028 0.2966 -0.49098 0.30278 C -0.49323 0.32191 -0.49132 0.32963 -0.49896 0.34321 C -0.50157 0.34784 -0.50278 0.35154 -0.50677 0.35154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834 0.00208 -0.09262 0.00104 -0.12319 C 0.00243 -0.17259 0.00556 -0.23372 0.0375 -0.2507 C 0.04236 -0.25687 0.04618 -0.25687 0.05174 -0.25903 C 0.1099 -0.28404 0.07708 -0.272 0.19288 -0.27385 C 0.21545 -0.28157 0.20538 -0.27879 0.22344 -0.2825 C 0.23073 -0.28744 0.23819 -0.29021 0.24583 -0.29485 C 0.24983 -0.29732 0.25469 -0.30226 0.25868 -0.30565 C 0.26892 -0.32294 0.25226 -0.29577 0.2717 -0.32016 C 0.27552 -0.32479 0.27865 -0.32973 0.28229 -0.33467 C 0.28455 -0.33745 0.28698 -0.34023 0.28941 -0.34332 C 0.29062 -0.34455 0.29288 -0.34702 0.29288 -0.34702 C 0.29653 -0.36092 0.30382 -0.3711 0.30937 -0.38284 C 0.31163 -0.38747 0.31302 -0.39302 0.31528 -0.39766 C 0.31962 -0.40599 0.32465 -0.41433 0.32934 -0.42235 C 0.33437 -0.43162 0.33663 -0.44736 0.3434 -0.45168 C 0.34618 -0.45879 0.34826 -0.46156 0.35295 -0.46434 C 0.35712 -0.47607 0.35278 -0.4665 0.36111 -0.47484 C 0.36476 -0.47854 0.36806 -0.48348 0.3717 -0.48719 C 0.37292 -0.48873 0.38142 -0.49367 0.38472 -0.49583 C 0.38993 -0.50201 0.39531 -0.50201 0.40104 -0.50602 C 0.40694 -0.51034 0.41267 -0.51528 0.41875 -0.51899 C 0.42917 -0.52486 0.44097 -0.5264 0.45174 -0.52918 C 0.46233 -0.53226 0.47187 -0.54214 0.48229 -0.54585 C 0.49167 -0.55388 0.50121 -0.56129 0.51059 -0.569 C 0.51545 -0.58012 0.5217 -0.58753 0.52934 -0.59216 C 0.53368 -0.59957 0.53611 -0.6008 0.54115 -0.60667 C 0.54392 -0.61408 0.55139 -0.62118 0.55642 -0.62519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750" y="112713"/>
            <a:ext cx="68008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90550"/>
            <a:ext cx="8839200" cy="353943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Student’s will be able to-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Listening:1.3.1-recognize which words in a sentence are 			stressed.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Speaking:1.1.1-say words and phrases and sentences with 		proper sounds and stress.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Reading:1.5.1-read words , phrases and sentences with 			proper pronunciation , stress and intonation.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Writing:5.1.3-read silently with understanding dialogue.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6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686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437195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What can you see in the picture ?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516" y="4299942"/>
            <a:ext cx="8784976" cy="729372"/>
          </a:xfrm>
          <a:prstGeom prst="rect">
            <a:avLst/>
          </a:prstGeom>
          <a:gradFill>
            <a:gsLst>
              <a:gs pos="0">
                <a:srgbClr val="A603AB"/>
              </a:gs>
              <a:gs pos="8000">
                <a:srgbClr val="0819FB"/>
              </a:gs>
              <a:gs pos="35001">
                <a:srgbClr val="1A8D48"/>
              </a:gs>
              <a:gs pos="67000">
                <a:srgbClr val="FFFF00"/>
              </a:gs>
              <a:gs pos="80000">
                <a:srgbClr val="EE3F17"/>
              </a:gs>
              <a:gs pos="93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We can see here 2 persons are talking.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95486"/>
            <a:ext cx="6268321" cy="4051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3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" y="-93311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8200" y="1575316"/>
            <a:ext cx="6248400" cy="75033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Our todays lesson is  </a:t>
            </a:r>
            <a:r>
              <a:rPr lang="en-GB" dirty="0" smtClean="0"/>
              <a:t>See you !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513242" y="285750"/>
            <a:ext cx="5562600" cy="8265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Lesson declaration</a:t>
            </a:r>
          </a:p>
        </p:txBody>
      </p:sp>
      <p:pic>
        <p:nvPicPr>
          <p:cNvPr id="14" name="Picture 10" descr="Flowers Clipart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8213"/>
            <a:ext cx="4200525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742">
            <a:off x="-147638" y="2317750"/>
            <a:ext cx="32083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5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7000" fill="hold" nodeType="click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4.32932E-6 C 0.00625 -0.03391 0.01754 -0.06383 0.02222 -0.09867 C 0.02292 -0.12889 0.0224 -0.14554 0.02587 -0.17113 C 0.02483 -0.21523 0.02952 -0.22664 0.00868 -0.23897 C 0.00208 -0.23836 -0.00469 -0.23959 -0.01111 -0.23681 C -0.01232 -0.2362 -0.0118 -0.2325 -0.01232 -0.23034 C -0.0184 -0.20814 -0.01042 -0.24576 -0.01719 -0.2106 C -0.01771 -0.20844 -0.01857 -0.20382 -0.01857 -0.20351 C -0.01771 -0.17329 -0.0243 -0.14554 -0.00746 -0.13814 C -0.00017 -0.12581 0.01441 -0.13228 0.02344 -0.13382 C 0.02917 -0.14862 0.02761 -0.14184 0.02969 -0.15356 C 0.02934 -0.16898 0.02847 -0.21492 0.02847 -0.1995 C 0.02847 -0.19457 0.02327 -0.13444 0.03577 -0.12704 C 0.03872 -0.12766 0.04219 -0.12611 0.04445 -0.1292 C 0.04653 -0.13197 0.04601 -0.13814 0.04688 -0.14246 C 0.04722 -0.14461 0.04809 -0.14893 0.04809 -0.14862 C 0.04774 -0.16065 0.0474 -0.17237 0.04688 -0.18408 C 0.0467 -0.18933 0.04566 -0.20474 0.04566 -0.1995 C 0.04566 -0.13475 0.03698 -0.14708 0.0507 -0.13166 C 0.05556 -0.14461 0.05625 -0.16281 0.05799 -0.17761 C 0.05833 -0.16373 0.05608 -0.14862 0.0592 -0.13598 C 0.06129 -0.12796 0.06111 -0.15325 0.06181 -0.16219 C 0.06268 -0.17237 0.05972 -0.18655 0.06424 -0.19303 C 0.06545 -0.19488 0.06754 -0.19457 0.0691 -0.19519 C 0.07761 -0.18563 0.08559 -0.17329 0.08889 -0.15572 C 0.09288 -0.16651 0.0934 -0.17483 0.09514 -0.1884 C 0.09549 -0.19642 0.09636 -0.20474 0.09636 -0.21276 C 0.09636 -0.21739 0.09514 -0.20413 0.09514 -0.1995 C 0.09566 -0.18963 0.08733 -0.16959 0.08889 -0.15572 C 0.09045 -0.14184 0.10191 -0.12488 0.10504 -0.11625 C 0.10816 -0.10761 0.10955 -0.10021 0.10747 -0.10299 C 0.11563 -0.1036 0.08455 -0.13197 0.09271 -0.13351 C 0.09393 -0.13382 0.12969 -0.10669 0.12847 -0.1073 C 0.12639 -0.10823 0.09219 -0.13721 0.09011 -0.13814 C 0.08681 -0.13937 0.1125 -0.1147 0.1099 -0.11625 C 0.10712 -0.11779 0.10486 -0.1221 0.10243 -0.12488 C 0.10122 -0.12642 0.09879 -0.1292 0.09879 -0.12889 C 0.09323 -0.14431 0.09618 -0.13876 0.09132 -0.14677 C 0.09045 -0.15109 0.08976 -0.15572 0.08889 -0.16003 C 0.08785 -0.16589 0.08646 -0.17761 0.08646 -0.1773 C 0.08681 -0.18285 0.09462 -0.22602 0.09636 -0.23003 C 0.09757 -0.23311 0.07205 -0.1995 0.07413 -0.1995 C 0.07986 -0.1995 0.10538 -0.19364 0.11111 -0.19303 C 0.11181 -0.17453 0.11129 -0.13506 0.12465 -0.12704 C 0.13264 -0.11378 0.14028 -0.1184 0.14445 -0.13382 C 0.14358 -0.14801 0.14393 -0.15726 0.13958 -0.16867 C 0.13524 -0.19241 0.14202 -0.15726 0.13577 -0.18193 C 0.13177 -0.19765 0.13594 -0.19611 0.12587 -0.20166 C 0.11198 -0.19827 0.12101 -0.20166 0.11354 -0.1884 C 0.11181 -0.17884 0.11094 -0.17422 0.11233 -0.16435 C 0.11458 -0.17699 0.12049 -0.1847 0.12726 -0.1884 C 0.13143 -0.19642 0.13768 -0.19611 0.14323 -0.1995 C 0.14393 -0.19919 0.15781 -0.19611 0.1592 -0.19519 C 0.16059 -0.19426 0.16163 -0.1921 0.16302 -0.19087 C 0.16424 -0.18994 0.16667 -0.18624 0.16667 -0.1884 C 0.16667 -0.19241 0.15261 -0.20135 0.15191 -0.20166 C 0.1507 -0.20228 0.14809 -0.20382 0.14809 -0.20351 C 0.13768 -0.20012 0.13958 -0.19827 0.13455 -0.18408 C 0.13368 -0.17237 0.1316 -0.15572 0.13455 -0.14461 C 0.13611 -0.13906 0.14549 -0.13166 0.14948 -0.1292 C 0.15382 -0.15325 0.14705 -0.11779 0.15313 -0.14246 C 0.15538 -0.1514 0.15625 -0.16157 0.15799 -0.17113 C 0.15833 -0.17915 0.15868 -0.18717 0.1592 -0.19519 C 0.15955 -0.20104 0.16059 -0.21862 0.16059 -0.21276 C 0.16059 -0.17792 0.15955 -0.17237 0.15677 -0.14246 C 0.15903 -0.10299 0.15729 -0.12704 0.16667 -0.13814 C 0.16945 -0.15325 0.16545 -0.13506 0.1717 -0.1514 C 0.17327 -0.15541 0.17379 -0.16034 0.17535 -0.16435 C 0.17656 -0.17268 0.17865 -0.17823 0.18021 -0.18624 C 0.17934 -0.1884 0.17899 -0.19149 0.17778 -0.19303 C 0.17552 -0.19549 0.17031 -0.19734 0.17031 -0.19704 C 0.16476 -0.21214 0.175 -0.20505 0.18021 -0.20382 C 0.18316 -0.19889 0.18368 -0.19364 0.18646 -0.1884 C 0.18733 -0.18378 0.18941 -0.18008 0.19011 -0.17545 C 0.19184 -0.16281 0.19184 -0.15078 0.19393 -0.13814 C 0.19254 -0.18162 0.19879 -0.17761 0.18403 -0.18408 C 0.17431 -0.18193 0.17136 -0.18316 0.1691 -0.16651 C 0.16945 -0.16065 0.16719 -0.15078 0.17031 -0.14893 C 0.18802 -0.13814 0.18993 -0.14431 0.19757 -0.15787 C 0.19913 -0.16589 0.20122 -0.17144 0.20243 -0.17977 C 0.20452 -0.16898 0.20625 -0.15818 0.20747 -0.14677 C 0.21215 -0.15572 0.21389 -0.1662 0.21615 -0.17761 C 0.21702 -0.18193 0.21771 -0.18655 0.21858 -0.19087 C 0.21893 -0.19303 0.21979 -0.19734 0.21979 -0.19704 C 0.21979 -0.19734 0.21893 -0.19303 0.21858 -0.19087 C 0.21702 -0.18285 0.21563 -0.17823 0.21354 -0.17113 C 0.20833 -0.15294 0.20781 -0.13228 0.20243 -0.11409 C 0.20156 -0.10083 0.20174 -0.08757 0.2 -0.07462 C 0.19965 -0.07153 0.19879 -0.06259 0.19879 -0.06568 C 0.19879 -0.08911 0.20504 -0.11347 0.20868 -0.13598 C 0.20972 -0.14215 0.21163 -0.16003 0.21476 -0.16435 C 0.21806 -0.16867 0.22448 -0.17175 0.22847 -0.17329 C 0.23733 -0.18378 0.23316 -0.17977 0.2408 -0.18624 C 0.24427 -0.19272 0.24618 -0.19488 0.24445 -0.20382 C 0.23281 -0.20197 0.22813 -0.20474 0.22222 -0.1884 C 0.22309 -0.18193 0.22257 -0.17453 0.22465 -0.16867 C 0.22726 -0.16096 0.23594 -0.15572 0.2408 -0.15356 C 0.24601 -0.14369 0.24427 -0.13937 0.24323 -0.12488 C 0.23785 -0.1255 0.23212 -0.12303 0.22726 -0.12704 C 0.22483 -0.12889 0.22465 -0.1403 0.22465 -0.13999 C 0.23577 -0.15849 0.25799 -0.12581 0.26302 -0.15356 C 0.26268 -0.17699 0.2625 -0.20012 0.26181 -0.22355 C 0.26163 -0.22664 0.26198 -0.23404 0.26059 -0.2325 C 0.25833 -0.23003 0.25886 -0.22355 0.25799 -0.21924 C 0.25833 -0.20382 0.25851 -0.18871 0.2592 -0.17329 C 0.25938 -0.16898 0.26181 -0.16127 0.26424 -0.16003 C 0.26823 -0.15787 0.2724 -0.15849 0.27656 -0.15787 C 0.27952 -0.15849 0.28264 -0.15787 0.28524 -0.16003 C 0.28941 -0.16373 0.29045 -0.1773 0.29132 -0.18408 C 0.29097 -0.18778 0.29097 -0.19179 0.29011 -0.19519 C 0.28889 -0.19981 0.28524 -0.20814 0.28524 -0.20783 C 0.27587 -0.20289 0.27795 -0.20783 0.2717 -0.19087 C 0.27031 -0.18686 0.26997 -0.18193 0.2691 -0.17761 C 0.26875 -0.17545 0.26788 -0.17113 0.26788 -0.17083 C 0.26858 -0.15664 0.26615 -0.14276 0.27413 -0.13814 C 0.28021 -0.13105 0.28785 -0.11995 0.29636 -0.13598 C 0.30035 -0.14338 0.29549 -0.15633 0.29514 -0.16651 C 0.29549 -0.17391 0.29497 -0.18162 0.29636 -0.1884 C 0.2967 -0.19056 0.30938 -0.19488 0.3099 -0.19519 C 0.32118 -0.20875 0.31007 -0.20659 0.29879 -0.20814 C 0.29722 -0.20012 0.29601 -0.19642 0.29879 -0.18624 C 0.29931 -0.18408 0.30122 -0.18501 0.30243 -0.18408 C 0.30538 -0.18162 0.30781 -0.17792 0.3099 -0.17329 C 0.3132 -0.16589 0.31372 -0.15787 0.31476 -0.14893 C 0.31441 -0.14616 0.31511 -0.14091 0.31354 -0.1403 C 0.29913 -0.13536 0.29358 -0.13475 0.29757 -0.1514 C 0.29913 -0.15787 0.30399 -0.16466 0.30625 -0.16867 C 0.30729 -0.17052 0.30747 -0.17391 0.30868 -0.17545 C 0.31198 -0.17915 0.31615 -0.17977 0.31979 -0.18193 C 0.32934 -0.18748 0.31736 -0.18069 0.32726 -0.18624 C 0.32847 -0.18686 0.3309 -0.1884 0.3309 -0.18809 C 0.33316 -0.19149 0.34115 -0.20104 0.33577 -0.20814 C 0.33386 -0.2106 0.3309 -0.20968 0.32847 -0.2106 C 0.32552 -0.20968 0.32205 -0.21153 0.31979 -0.20814 C 0.31719 -0.20413 0.31962 -0.17638 0.31979 -0.17545 C 0.32049 -0.17237 0.32327 -0.17298 0.32465 -0.17113 C 0.32691 -0.16805 0.3309 -0.16003 0.3309 -0.15972 C 0.33299 -0.14893 0.33455 -0.13598 0.32726 -0.13166 C 0.32518 -0.13228 0.32292 -0.13228 0.32101 -0.13382 C 0.31945 -0.13506 0.31649 -0.13783 0.31736 -0.1403 C 0.31875 -0.14431 0.32257 -0.14215 0.32465 -0.14461 C 0.32952 -0.15017 0.32708 -0.14801 0.33212 -0.1514 C 0.33333 -0.15356 0.33438 -0.15633 0.33577 -0.15787 C 0.33681 -0.15911 0.33854 -0.15849 0.33958 -0.16003 C 0.34045 -0.16157 0.34011 -0.16466 0.3408 -0.16651 C 0.34132 -0.16836 0.34236 -0.16959 0.34323 -0.17113 C 0.34462 -0.17884 0.34583 -0.21338 0.34202 -0.19303 C 0.34167 -0.18871 0.34132 -0.18408 0.3408 -0.17977 C 0.34011 -0.17514 0.33837 -0.16651 0.33837 -0.1662 C 0.33872 -0.16003 0.33837 -0.15294 0.33958 -0.14677 C 0.34097 -0.13968 0.3507 -0.13598 0.3507 -0.13567 C 0.35903 -0.14091 0.35608 -0.13721 0.36059 -0.14461 C 0.36389 -0.16281 0.36597 -0.20135 0.35434 -0.20814 C 0.35226 -0.20752 0.35 -0.20783 0.34809 -0.20598 C 0.34688 -0.20474 0.34462 -0.20135 0.34566 -0.1995 C 0.34688 -0.19734 0.34896 -0.20104 0.3507 -0.20166 C 0.35747 -0.20968 0.36372 -0.2069 0.3691 -0.19734 C 0.37518 -0.1662 0.37153 -0.18871 0.37292 -0.12704 C 0.37327 -0.13506 0.37431 -0.18439 0.37778 -0.19519 C 0.37986 -0.20197 0.38177 -0.20197 0.38524 -0.20382 C 0.39063 -0.19734 0.39097 -0.18809 0.39254 -0.17761 C 0.39219 -0.16065 0.39132 -0.144 0.39132 -0.12704 C 0.39132 -0.12334 0.39063 -0.11779 0.39254 -0.11625 C 0.39254 -0.11594 0.39601 -0.13906 0.39636 -0.1403 C 0.39879 -0.15017 0.40174 -0.16219 0.40504 -0.17113 C 0.40712 -0.18254 0.40851 -0.19364 0.41233 -0.20382 C 0.4132 -0.20814 0.41389 -0.21276 0.41476 -0.21708 C 0.41563 -0.22201 0.41424 -0.20659 0.41354 -0.20166 C 0.41302 -0.19704 0.41111 -0.1884 0.41111 -0.18809 C 0.41077 -0.18347 0.41077 -0.17823 0.4099 -0.17329 C 0.40955 -0.17083 0.40781 -0.16898 0.40747 -0.16651 C 0.4066 -0.16003 0.40677 -0.15325 0.40625 -0.14677 C 0.4059 -0.14307 0.40365 -0.13351 0.40504 -0.13598 C 0.4092 -0.14338 0.40677 -0.16558 0.41233 -0.17113 C 0.41632 -0.17545 0.43143 -0.17853 0.43577 -0.17977 C 0.44028 -0.18501 0.44271 -0.1847 0.44566 -0.19303 C 0.4441 -0.2069 0.44549 -0.21245 0.43698 -0.20814 C 0.42899 -0.19395 0.42674 -0.17391 0.43577 -0.15787 C 0.43403 -0.12087 0.43785 -0.13197 0.42726 -0.13814 C 0.43438 -0.14677 0.44462 -0.14986 0.45313 -0.15356 C 0.45556 -0.15633 0.45816 -0.15942 0.46059 -0.16219 C 0.46181 -0.16373 0.46424 -0.16651 0.46424 -0.1662 C 0.47066 -0.20166 0.4658 -0.17083 0.4691 -0.20598 C 0.46945 -0.20906 0.47049 -0.21615 0.47292 -0.21708 C 0.47778 -0.21893 0.48281 -0.21862 0.48768 -0.21924 C 0.49583 -0.22417 0.48924 -0.22756 0.48524 -0.23034 C 0.47865 -0.22725 0.47431 -0.22355 0.4717 -0.2106 C 0.47083 -0.20629 0.4691 -0.19734 0.4691 -0.19704 C 0.47118 -0.18223 0.475 -0.18316 0.48281 -0.17977 C 0.48542 -0.16558 0.49636 -0.14215 0.48143 -0.13382 C 0.47656 -0.13444 0.47153 -0.13475 0.46667 -0.13598 C 0.46545 -0.13629 0.46302 -0.13598 0.46302 -0.13814 C 0.46302 -0.14061 0.46528 -0.14153 0.46667 -0.14246 C 0.4691 -0.14431 0.4717 -0.14523 0.47413 -0.14677 C 0.47535 -0.14739 0.47778 -0.14893 0.47778 -0.14862 C 0.48299 -0.15541 0.48941 -0.15726 0.49514 -0.16219 C 0.5 -0.17514 0.51024 -0.17915 0.51858 -0.18193 C 0.51893 -0.18408 0.51997 -0.18624 0.51979 -0.1884 C 0.51927 -0.19334 0.51354 -0.20012 0.51111 -0.20166 C 0.50486 -0.1995 0.50191 -0.1995 0.5 -0.1884 C 0.50035 -0.17391 0.49896 -0.15849 0.50122 -0.14461 C 0.50208 -0.13968 0.50625 -0.13876 0.50868 -0.13598 C 0.5099 -0.13444 0.51233 -0.13166 0.51233 -0.13136 C 0.52622 -0.13413 0.5283 -0.12981 0.52587 -0.15356 C 0.52552 -0.15726 0.525 -0.16065 0.52465 -0.16435 C 0.53629 -0.17422 0.54167 -0.16281 0.55313 -0.17298 C 0.55747 -0.17699 0.56129 -0.18408 0.56059 -0.19272 C 0.5599 -0.20228 0.55625 -0.20629 0.55191 -0.20814 C 0.54028 -0.20659 0.53681 -0.218 0.53212 -0.20166 C 0.53177 -0.19858 0.53021 -0.18933 0.52969 -0.18624 C 0.52899 -0.18193 0.52726 -0.17329 0.52726 -0.17298 C 0.52778 -0.16127 0.52587 -0.14924 0.5309 -0.1403 C 0.53368 -0.13536 0.54202 -0.13166 0.54202 -0.13136 C 0.54479 -0.13259 0.55261 -0.13444 0.55556 -0.13598 C 0.55816 -0.13721 0.56302 -0.1403 0.56302 -0.13999 C 0.5691 -0.15664 0.56736 -0.18994 0.56788 -0.20598 C 0.56875 -0.2032 0.56927 -0.20012 0.57031 -0.19734 C 0.57101 -0.19549 0.5724 -0.19488 0.57292 -0.19303 C 0.57413 -0.18902 0.57448 -0.18408 0.57535 -0.17977 C 0.5757 -0.17761 0.57656 -0.17329 0.57656 -0.17298 C 0.57691 -0.16589 0.57726 -0.1588 0.57778 -0.1514 C 0.57813 -0.1477 0.57708 -0.14153 0.57899 -0.1403 C 0.58073 -0.13906 0.58056 -0.14616 0.58143 -0.14893 C 0.58472 -0.1588 0.58958 -0.17915 0.59393 -0.18624 C 0.59809 -0.20937 0.59497 -0.19981 0.58889 -0.1884 C 0.58611 -0.1736 0.58281 -0.16281 0.57899 -0.14893 C 0.57535 -0.13536 0.57535 -0.11748 0.57413 -0.10299 C 0.57327 -0.09281 0.5724 -0.08264 0.5717 -0.07246 C 0.57118 -0.0629 0.57031 -0.03422 0.57031 -0.04378 C 0.57031 -0.05951 0.5717 -0.11686 0.57778 -0.13382 C 0.57934 -0.14492 0.58247 -0.1551 0.58768 -0.16219 C 0.59011 -0.16558 0.59514 -0.17113 0.59514 -0.17083 C 0.5967 -0.17545 0.59913 -0.17915 0.6 -0.18408 C 0.60035 -0.18624 0.60243 -0.19179 0.60122 -0.19087 C 0.59861 -0.18871 0.59514 -0.17977 0.59514 -0.17946 C 0.59323 -0.15942 0.58993 -0.14461 0.59514 -0.12272 C 0.59636 -0.11779 0.60243 -0.11409 0.60243 -0.11378 C 0.60781 -0.1147 0.61337 -0.11378 0.61858 -0.11625 C 0.61997 -0.11686 0.62101 -0.12025 0.62101 -0.12272 C 0.62136 -0.13845 0.62327 -0.17021 0.61476 -0.18408 C 0.61268 -0.1958 0.61458 -0.18963 0.60625 -0.1995 C 0.60399 -0.20197 0.59879 -0.20382 0.59879 -0.20351 C 0.59514 -0.17823 0.59948 -0.18624 0.61476 -0.1884 C 0.61493 -0.18871 0.62049 -0.19919 0.62101 -0.19734 C 0.62396 -0.18655 0.62188 -0.16219 0.62587 -0.14893 C 0.62674 -0.14616 0.62726 -0.14276 0.62847 -0.1403 C 0.63021 -0.13629 0.63455 -0.1292 0.63455 -0.12889 C 0.64479 -0.13413 0.64132 -0.15202 0.64202 -0.17113 C 0.64375 -0.16096 0.64445 -0.15078 0.64566 -0.1403 C 0.65469 -0.14338 0.65035 -0.13968 0.65799 -0.15356 C 0.66007 -0.15726 0.66302 -0.16651 0.66302 -0.1662 C 0.66389 -0.17113 0.66632 -0.17483 0.66667 -0.17977 C 0.66806 -0.20074 0.6691 -0.24329 0.6691 -0.24298 C 0.66788 -0.15078 0.68507 -0.1514 0.66667 -0.1514 " pathEditMode="relative" rAng="0" ptsTypes="ffffffffffffffffffffffffffffaaffffffffffffffffffffffffffffffffffffffffffffffffffffffffffffffffffffffffffffffffffffffffffffffffffffffffffffffffffffffffffffffffffffffffffffffffffffffffffffffffffffffffffffffffffffffffffffffffffffffffffffffffffffffffffffffff" p14:bounceEnd="10000">
                                          <p:cBhvr>
                                            <p:cTn id="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38" y="-123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7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4.32932E-6 C 0.00625 -0.03391 0.01754 -0.06383 0.02222 -0.09867 C 0.02292 -0.12889 0.0224 -0.14554 0.02587 -0.17113 C 0.02483 -0.21523 0.02952 -0.22664 0.00868 -0.23897 C 0.00208 -0.23836 -0.00469 -0.23959 -0.01111 -0.23681 C -0.01232 -0.2362 -0.0118 -0.2325 -0.01232 -0.23034 C -0.0184 -0.20814 -0.01042 -0.24576 -0.01719 -0.2106 C -0.01771 -0.20844 -0.01857 -0.20382 -0.01857 -0.20351 C -0.01771 -0.17329 -0.0243 -0.14554 -0.00746 -0.13814 C -0.00017 -0.12581 0.01441 -0.13228 0.02344 -0.13382 C 0.02917 -0.14862 0.02761 -0.14184 0.02969 -0.15356 C 0.02934 -0.16898 0.02847 -0.21492 0.02847 -0.1995 C 0.02847 -0.19457 0.02327 -0.13444 0.03577 -0.12704 C 0.03872 -0.12766 0.04219 -0.12611 0.04445 -0.1292 C 0.04653 -0.13197 0.04601 -0.13814 0.04688 -0.14246 C 0.04722 -0.14461 0.04809 -0.14893 0.04809 -0.14862 C 0.04774 -0.16065 0.0474 -0.17237 0.04688 -0.18408 C 0.0467 -0.18933 0.04566 -0.20474 0.04566 -0.1995 C 0.04566 -0.13475 0.03698 -0.14708 0.0507 -0.13166 C 0.05556 -0.14461 0.05625 -0.16281 0.05799 -0.17761 C 0.05833 -0.16373 0.05608 -0.14862 0.0592 -0.13598 C 0.06129 -0.12796 0.06111 -0.15325 0.06181 -0.16219 C 0.06268 -0.17237 0.05972 -0.18655 0.06424 -0.19303 C 0.06545 -0.19488 0.06754 -0.19457 0.0691 -0.19519 C 0.07761 -0.18563 0.08559 -0.17329 0.08889 -0.15572 C 0.09288 -0.16651 0.0934 -0.17483 0.09514 -0.1884 C 0.09549 -0.19642 0.09636 -0.20474 0.09636 -0.21276 C 0.09636 -0.21739 0.09514 -0.20413 0.09514 -0.1995 C 0.09566 -0.18963 0.08733 -0.16959 0.08889 -0.15572 C 0.09045 -0.14184 0.10191 -0.12488 0.10504 -0.11625 C 0.10816 -0.10761 0.10955 -0.10021 0.10747 -0.10299 C 0.11563 -0.1036 0.08455 -0.13197 0.09271 -0.13351 C 0.09393 -0.13382 0.12969 -0.10669 0.12847 -0.1073 C 0.12639 -0.10823 0.09219 -0.13721 0.09011 -0.13814 C 0.08681 -0.13937 0.1125 -0.1147 0.1099 -0.11625 C 0.10712 -0.11779 0.10486 -0.1221 0.10243 -0.12488 C 0.10122 -0.12642 0.09879 -0.1292 0.09879 -0.12889 C 0.09323 -0.14431 0.09618 -0.13876 0.09132 -0.14677 C 0.09045 -0.15109 0.08976 -0.15572 0.08889 -0.16003 C 0.08785 -0.16589 0.08646 -0.17761 0.08646 -0.1773 C 0.08681 -0.18285 0.09462 -0.22602 0.09636 -0.23003 C 0.09757 -0.23311 0.07205 -0.1995 0.07413 -0.1995 C 0.07986 -0.1995 0.10538 -0.19364 0.11111 -0.19303 C 0.11181 -0.17453 0.11129 -0.13506 0.12465 -0.12704 C 0.13264 -0.11378 0.14028 -0.1184 0.14445 -0.13382 C 0.14358 -0.14801 0.14393 -0.15726 0.13958 -0.16867 C 0.13524 -0.19241 0.14202 -0.15726 0.13577 -0.18193 C 0.13177 -0.19765 0.13594 -0.19611 0.12587 -0.20166 C 0.11198 -0.19827 0.12101 -0.20166 0.11354 -0.1884 C 0.11181 -0.17884 0.11094 -0.17422 0.11233 -0.16435 C 0.11458 -0.17699 0.12049 -0.1847 0.12726 -0.1884 C 0.13143 -0.19642 0.13768 -0.19611 0.14323 -0.1995 C 0.14393 -0.19919 0.15781 -0.19611 0.1592 -0.19519 C 0.16059 -0.19426 0.16163 -0.1921 0.16302 -0.19087 C 0.16424 -0.18994 0.16667 -0.18624 0.16667 -0.1884 C 0.16667 -0.19241 0.15261 -0.20135 0.15191 -0.20166 C 0.1507 -0.20228 0.14809 -0.20382 0.14809 -0.20351 C 0.13768 -0.20012 0.13958 -0.19827 0.13455 -0.18408 C 0.13368 -0.17237 0.1316 -0.15572 0.13455 -0.14461 C 0.13611 -0.13906 0.14549 -0.13166 0.14948 -0.1292 C 0.15382 -0.15325 0.14705 -0.11779 0.15313 -0.14246 C 0.15538 -0.1514 0.15625 -0.16157 0.15799 -0.17113 C 0.15833 -0.17915 0.15868 -0.18717 0.1592 -0.19519 C 0.15955 -0.20104 0.16059 -0.21862 0.16059 -0.21276 C 0.16059 -0.17792 0.15955 -0.17237 0.15677 -0.14246 C 0.15903 -0.10299 0.15729 -0.12704 0.16667 -0.13814 C 0.16945 -0.15325 0.16545 -0.13506 0.1717 -0.1514 C 0.17327 -0.15541 0.17379 -0.16034 0.17535 -0.16435 C 0.17656 -0.17268 0.17865 -0.17823 0.18021 -0.18624 C 0.17934 -0.1884 0.17899 -0.19149 0.17778 -0.19303 C 0.17552 -0.19549 0.17031 -0.19734 0.17031 -0.19704 C 0.16476 -0.21214 0.175 -0.20505 0.18021 -0.20382 C 0.18316 -0.19889 0.18368 -0.19364 0.18646 -0.1884 C 0.18733 -0.18378 0.18941 -0.18008 0.19011 -0.17545 C 0.19184 -0.16281 0.19184 -0.15078 0.19393 -0.13814 C 0.19254 -0.18162 0.19879 -0.17761 0.18403 -0.18408 C 0.17431 -0.18193 0.17136 -0.18316 0.1691 -0.16651 C 0.16945 -0.16065 0.16719 -0.15078 0.17031 -0.14893 C 0.18802 -0.13814 0.18993 -0.14431 0.19757 -0.15787 C 0.19913 -0.16589 0.20122 -0.17144 0.20243 -0.17977 C 0.20452 -0.16898 0.20625 -0.15818 0.20747 -0.14677 C 0.21215 -0.15572 0.21389 -0.1662 0.21615 -0.17761 C 0.21702 -0.18193 0.21771 -0.18655 0.21858 -0.19087 C 0.21893 -0.19303 0.21979 -0.19734 0.21979 -0.19704 C 0.21979 -0.19734 0.21893 -0.19303 0.21858 -0.19087 C 0.21702 -0.18285 0.21563 -0.17823 0.21354 -0.17113 C 0.20833 -0.15294 0.20781 -0.13228 0.20243 -0.11409 C 0.20156 -0.10083 0.20174 -0.08757 0.2 -0.07462 C 0.19965 -0.07153 0.19879 -0.06259 0.19879 -0.06568 C 0.19879 -0.08911 0.20504 -0.11347 0.20868 -0.13598 C 0.20972 -0.14215 0.21163 -0.16003 0.21476 -0.16435 C 0.21806 -0.16867 0.22448 -0.17175 0.22847 -0.17329 C 0.23733 -0.18378 0.23316 -0.17977 0.2408 -0.18624 C 0.24427 -0.19272 0.24618 -0.19488 0.24445 -0.20382 C 0.23281 -0.20197 0.22813 -0.20474 0.22222 -0.1884 C 0.22309 -0.18193 0.22257 -0.17453 0.22465 -0.16867 C 0.22726 -0.16096 0.23594 -0.15572 0.2408 -0.15356 C 0.24601 -0.14369 0.24427 -0.13937 0.24323 -0.12488 C 0.23785 -0.1255 0.23212 -0.12303 0.22726 -0.12704 C 0.22483 -0.12889 0.22465 -0.1403 0.22465 -0.13999 C 0.23577 -0.15849 0.25799 -0.12581 0.26302 -0.15356 C 0.26268 -0.17699 0.2625 -0.20012 0.26181 -0.22355 C 0.26163 -0.22664 0.26198 -0.23404 0.26059 -0.2325 C 0.25833 -0.23003 0.25886 -0.22355 0.25799 -0.21924 C 0.25833 -0.20382 0.25851 -0.18871 0.2592 -0.17329 C 0.25938 -0.16898 0.26181 -0.16127 0.26424 -0.16003 C 0.26823 -0.15787 0.2724 -0.15849 0.27656 -0.15787 C 0.27952 -0.15849 0.28264 -0.15787 0.28524 -0.16003 C 0.28941 -0.16373 0.29045 -0.1773 0.29132 -0.18408 C 0.29097 -0.18778 0.29097 -0.19179 0.29011 -0.19519 C 0.28889 -0.19981 0.28524 -0.20814 0.28524 -0.20783 C 0.27587 -0.20289 0.27795 -0.20783 0.2717 -0.19087 C 0.27031 -0.18686 0.26997 -0.18193 0.2691 -0.17761 C 0.26875 -0.17545 0.26788 -0.17113 0.26788 -0.17083 C 0.26858 -0.15664 0.26615 -0.14276 0.27413 -0.13814 C 0.28021 -0.13105 0.28785 -0.11995 0.29636 -0.13598 C 0.30035 -0.14338 0.29549 -0.15633 0.29514 -0.16651 C 0.29549 -0.17391 0.29497 -0.18162 0.29636 -0.1884 C 0.2967 -0.19056 0.30938 -0.19488 0.3099 -0.19519 C 0.32118 -0.20875 0.31007 -0.20659 0.29879 -0.20814 C 0.29722 -0.20012 0.29601 -0.19642 0.29879 -0.18624 C 0.29931 -0.18408 0.30122 -0.18501 0.30243 -0.18408 C 0.30538 -0.18162 0.30781 -0.17792 0.3099 -0.17329 C 0.3132 -0.16589 0.31372 -0.15787 0.31476 -0.14893 C 0.31441 -0.14616 0.31511 -0.14091 0.31354 -0.1403 C 0.29913 -0.13536 0.29358 -0.13475 0.29757 -0.1514 C 0.29913 -0.15787 0.30399 -0.16466 0.30625 -0.16867 C 0.30729 -0.17052 0.30747 -0.17391 0.30868 -0.17545 C 0.31198 -0.17915 0.31615 -0.17977 0.31979 -0.18193 C 0.32934 -0.18748 0.31736 -0.18069 0.32726 -0.18624 C 0.32847 -0.18686 0.3309 -0.1884 0.3309 -0.18809 C 0.33316 -0.19149 0.34115 -0.20104 0.33577 -0.20814 C 0.33386 -0.2106 0.3309 -0.20968 0.32847 -0.2106 C 0.32552 -0.20968 0.32205 -0.21153 0.31979 -0.20814 C 0.31719 -0.20413 0.31962 -0.17638 0.31979 -0.17545 C 0.32049 -0.17237 0.32327 -0.17298 0.32465 -0.17113 C 0.32691 -0.16805 0.3309 -0.16003 0.3309 -0.15972 C 0.33299 -0.14893 0.33455 -0.13598 0.32726 -0.13166 C 0.32518 -0.13228 0.32292 -0.13228 0.32101 -0.13382 C 0.31945 -0.13506 0.31649 -0.13783 0.31736 -0.1403 C 0.31875 -0.14431 0.32257 -0.14215 0.32465 -0.14461 C 0.32952 -0.15017 0.32708 -0.14801 0.33212 -0.1514 C 0.33333 -0.15356 0.33438 -0.15633 0.33577 -0.15787 C 0.33681 -0.15911 0.33854 -0.15849 0.33958 -0.16003 C 0.34045 -0.16157 0.34011 -0.16466 0.3408 -0.16651 C 0.34132 -0.16836 0.34236 -0.16959 0.34323 -0.17113 C 0.34462 -0.17884 0.34583 -0.21338 0.34202 -0.19303 C 0.34167 -0.18871 0.34132 -0.18408 0.3408 -0.17977 C 0.34011 -0.17514 0.33837 -0.16651 0.33837 -0.1662 C 0.33872 -0.16003 0.33837 -0.15294 0.33958 -0.14677 C 0.34097 -0.13968 0.3507 -0.13598 0.3507 -0.13567 C 0.35903 -0.14091 0.35608 -0.13721 0.36059 -0.14461 C 0.36389 -0.16281 0.36597 -0.20135 0.35434 -0.20814 C 0.35226 -0.20752 0.35 -0.20783 0.34809 -0.20598 C 0.34688 -0.20474 0.34462 -0.20135 0.34566 -0.1995 C 0.34688 -0.19734 0.34896 -0.20104 0.3507 -0.20166 C 0.35747 -0.20968 0.36372 -0.2069 0.3691 -0.19734 C 0.37518 -0.1662 0.37153 -0.18871 0.37292 -0.12704 C 0.37327 -0.13506 0.37431 -0.18439 0.37778 -0.19519 C 0.37986 -0.20197 0.38177 -0.20197 0.38524 -0.20382 C 0.39063 -0.19734 0.39097 -0.18809 0.39254 -0.17761 C 0.39219 -0.16065 0.39132 -0.144 0.39132 -0.12704 C 0.39132 -0.12334 0.39063 -0.11779 0.39254 -0.11625 C 0.39254 -0.11594 0.39601 -0.13906 0.39636 -0.1403 C 0.39879 -0.15017 0.40174 -0.16219 0.40504 -0.17113 C 0.40712 -0.18254 0.40851 -0.19364 0.41233 -0.20382 C 0.4132 -0.20814 0.41389 -0.21276 0.41476 -0.21708 C 0.41563 -0.22201 0.41424 -0.20659 0.41354 -0.20166 C 0.41302 -0.19704 0.41111 -0.1884 0.41111 -0.18809 C 0.41077 -0.18347 0.41077 -0.17823 0.4099 -0.17329 C 0.40955 -0.17083 0.40781 -0.16898 0.40747 -0.16651 C 0.4066 -0.16003 0.40677 -0.15325 0.40625 -0.14677 C 0.4059 -0.14307 0.40365 -0.13351 0.40504 -0.13598 C 0.4092 -0.14338 0.40677 -0.16558 0.41233 -0.17113 C 0.41632 -0.17545 0.43143 -0.17853 0.43577 -0.17977 C 0.44028 -0.18501 0.44271 -0.1847 0.44566 -0.19303 C 0.4441 -0.2069 0.44549 -0.21245 0.43698 -0.20814 C 0.42899 -0.19395 0.42674 -0.17391 0.43577 -0.15787 C 0.43403 -0.12087 0.43785 -0.13197 0.42726 -0.13814 C 0.43438 -0.14677 0.44462 -0.14986 0.45313 -0.15356 C 0.45556 -0.15633 0.45816 -0.15942 0.46059 -0.16219 C 0.46181 -0.16373 0.46424 -0.16651 0.46424 -0.1662 C 0.47066 -0.20166 0.4658 -0.17083 0.4691 -0.20598 C 0.46945 -0.20906 0.47049 -0.21615 0.47292 -0.21708 C 0.47778 -0.21893 0.48281 -0.21862 0.48768 -0.21924 C 0.49583 -0.22417 0.48924 -0.22756 0.48524 -0.23034 C 0.47865 -0.22725 0.47431 -0.22355 0.4717 -0.2106 C 0.47083 -0.20629 0.4691 -0.19734 0.4691 -0.19704 C 0.47118 -0.18223 0.475 -0.18316 0.48281 -0.17977 C 0.48542 -0.16558 0.49636 -0.14215 0.48143 -0.13382 C 0.47656 -0.13444 0.47153 -0.13475 0.46667 -0.13598 C 0.46545 -0.13629 0.46302 -0.13598 0.46302 -0.13814 C 0.46302 -0.14061 0.46528 -0.14153 0.46667 -0.14246 C 0.4691 -0.14431 0.4717 -0.14523 0.47413 -0.14677 C 0.47535 -0.14739 0.47778 -0.14893 0.47778 -0.14862 C 0.48299 -0.15541 0.48941 -0.15726 0.49514 -0.16219 C 0.5 -0.17514 0.51024 -0.17915 0.51858 -0.18193 C 0.51893 -0.18408 0.51997 -0.18624 0.51979 -0.1884 C 0.51927 -0.19334 0.51354 -0.20012 0.51111 -0.20166 C 0.50486 -0.1995 0.50191 -0.1995 0.5 -0.1884 C 0.50035 -0.17391 0.49896 -0.15849 0.50122 -0.14461 C 0.50208 -0.13968 0.50625 -0.13876 0.50868 -0.13598 C 0.5099 -0.13444 0.51233 -0.13166 0.51233 -0.13136 C 0.52622 -0.13413 0.5283 -0.12981 0.52587 -0.15356 C 0.52552 -0.15726 0.525 -0.16065 0.52465 -0.16435 C 0.53629 -0.17422 0.54167 -0.16281 0.55313 -0.17298 C 0.55747 -0.17699 0.56129 -0.18408 0.56059 -0.19272 C 0.5599 -0.20228 0.55625 -0.20629 0.55191 -0.20814 C 0.54028 -0.20659 0.53681 -0.218 0.53212 -0.20166 C 0.53177 -0.19858 0.53021 -0.18933 0.52969 -0.18624 C 0.52899 -0.18193 0.52726 -0.17329 0.52726 -0.17298 C 0.52778 -0.16127 0.52587 -0.14924 0.5309 -0.1403 C 0.53368 -0.13536 0.54202 -0.13166 0.54202 -0.13136 C 0.54479 -0.13259 0.55261 -0.13444 0.55556 -0.13598 C 0.55816 -0.13721 0.56302 -0.1403 0.56302 -0.13999 C 0.5691 -0.15664 0.56736 -0.18994 0.56788 -0.20598 C 0.56875 -0.2032 0.56927 -0.20012 0.57031 -0.19734 C 0.57101 -0.19549 0.5724 -0.19488 0.57292 -0.19303 C 0.57413 -0.18902 0.57448 -0.18408 0.57535 -0.17977 C 0.5757 -0.17761 0.57656 -0.17329 0.57656 -0.17298 C 0.57691 -0.16589 0.57726 -0.1588 0.57778 -0.1514 C 0.57813 -0.1477 0.57708 -0.14153 0.57899 -0.1403 C 0.58073 -0.13906 0.58056 -0.14616 0.58143 -0.14893 C 0.58472 -0.1588 0.58958 -0.17915 0.59393 -0.18624 C 0.59809 -0.20937 0.59497 -0.19981 0.58889 -0.1884 C 0.58611 -0.1736 0.58281 -0.16281 0.57899 -0.14893 C 0.57535 -0.13536 0.57535 -0.11748 0.57413 -0.10299 C 0.57327 -0.09281 0.5724 -0.08264 0.5717 -0.07246 C 0.57118 -0.0629 0.57031 -0.03422 0.57031 -0.04378 C 0.57031 -0.05951 0.5717 -0.11686 0.57778 -0.13382 C 0.57934 -0.14492 0.58247 -0.1551 0.58768 -0.16219 C 0.59011 -0.16558 0.59514 -0.17113 0.59514 -0.17083 C 0.5967 -0.17545 0.59913 -0.17915 0.6 -0.18408 C 0.60035 -0.18624 0.60243 -0.19179 0.60122 -0.19087 C 0.59861 -0.18871 0.59514 -0.17977 0.59514 -0.17946 C 0.59323 -0.15942 0.58993 -0.14461 0.59514 -0.12272 C 0.59636 -0.11779 0.60243 -0.11409 0.60243 -0.11378 C 0.60781 -0.1147 0.61337 -0.11378 0.61858 -0.11625 C 0.61997 -0.11686 0.62101 -0.12025 0.62101 -0.12272 C 0.62136 -0.13845 0.62327 -0.17021 0.61476 -0.18408 C 0.61268 -0.1958 0.61458 -0.18963 0.60625 -0.1995 C 0.60399 -0.20197 0.59879 -0.20382 0.59879 -0.20351 C 0.59514 -0.17823 0.59948 -0.18624 0.61476 -0.1884 C 0.61493 -0.18871 0.62049 -0.19919 0.62101 -0.19734 C 0.62396 -0.18655 0.62188 -0.16219 0.62587 -0.14893 C 0.62674 -0.14616 0.62726 -0.14276 0.62847 -0.1403 C 0.63021 -0.13629 0.63455 -0.1292 0.63455 -0.12889 C 0.64479 -0.13413 0.64132 -0.15202 0.64202 -0.17113 C 0.64375 -0.16096 0.64445 -0.15078 0.64566 -0.1403 C 0.65469 -0.14338 0.65035 -0.13968 0.65799 -0.15356 C 0.66007 -0.15726 0.66302 -0.16651 0.66302 -0.1662 C 0.66389 -0.17113 0.66632 -0.17483 0.66667 -0.17977 C 0.66806 -0.20074 0.6691 -0.24329 0.6691 -0.24298 C 0.66788 -0.15078 0.68507 -0.1514 0.66667 -0.1514 " pathEditMode="relative" rAng="0" ptsTypes="ffffffffffffffffffffffffffffaaffffffffffffffffffffffffffffffffffffffffffffffffffffffffffffffffffffffffffffffffffffffffffffffffffffffffffffffffffffffffffffffffffffffffffffffffffffffffffffffffffffffffffffffffffffffffffffffffffffffffffffffffffffffffffffffff">
                                          <p:cBhvr>
                                            <p:cTn id="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38" y="-123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3080322416"/>
              </p:ext>
            </p:extLst>
          </p:nvPr>
        </p:nvGraphicFramePr>
        <p:xfrm>
          <a:off x="228600" y="0"/>
          <a:ext cx="86106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634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76200" y="1035050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fair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516216" y="1264557"/>
            <a:ext cx="2395736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exhibition</a:t>
            </a:r>
            <a:endParaRPr lang="en-GB" sz="40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507854"/>
            <a:ext cx="6552728" cy="513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I’m going to the book fair.</a:t>
            </a:r>
          </a:p>
        </p:txBody>
      </p:sp>
      <p:sp>
        <p:nvSpPr>
          <p:cNvPr id="9" name="AutoShape 2" descr="3 Ways to Meet New Peopl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3 Ways to Meet New Peopl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" descr="Ekushey book fair to begin February 2, 2020 | The Daily Sta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86" y="570343"/>
            <a:ext cx="3850714" cy="216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06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76200" y="1035050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great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extreme</a:t>
            </a:r>
            <a:endParaRPr lang="en-GB" sz="40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507854"/>
            <a:ext cx="6552728" cy="513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You did a great job.</a:t>
            </a:r>
          </a:p>
        </p:txBody>
      </p:sp>
      <p:sp>
        <p:nvSpPr>
          <p:cNvPr id="9" name="AutoShape 2" descr="3 Ways to Meet New Peopl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3 Ways to Meet New Peopl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" descr="Great* - Word of the Day — Steemi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Great* - Word of the Day — Steemi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Great* - Word of the Day — Steemi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304971"/>
            <a:ext cx="3528391" cy="2966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6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343</Words>
  <Application>Microsoft Office PowerPoint</Application>
  <PresentationFormat>On-screen Show (16:9)</PresentationFormat>
  <Paragraphs>92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15</cp:revision>
  <dcterms:created xsi:type="dcterms:W3CDTF">2021-04-23T09:38:03Z</dcterms:created>
  <dcterms:modified xsi:type="dcterms:W3CDTF">2021-05-03T07:37:09Z</dcterms:modified>
</cp:coreProperties>
</file>