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71" r:id="rId7"/>
    <p:sldId id="261" r:id="rId8"/>
    <p:sldId id="262" r:id="rId9"/>
    <p:sldId id="263" r:id="rId10"/>
    <p:sldId id="272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8C7A4-C372-F648-9CF9-651E99EDC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5412AC-75EF-F840-96E5-789313E97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DD38C-A55C-BE48-9E82-2B6FBECBB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5D54-216F-AC40-8012-6EEAA7E91D43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326E6-EC81-104F-B5DD-6EC2B0C7E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C3A82-9049-2F41-A757-1D9A9309E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B962-497A-D145-8868-FEE3ED91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CDED-A214-864F-B978-8916B423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DA40A-F7AE-2342-A49D-419697663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565C9-ABB0-AC4A-938F-F5A0F205A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5D54-216F-AC40-8012-6EEAA7E91D43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C14DD-3106-1A46-A9B7-1B4D6F0B7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1EB3E-3640-DB43-B2EF-5559524C3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B962-497A-D145-8868-FEE3ED91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E6499A-5AE0-AD4C-84C0-7AD43AE5E5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21C13F-C0EA-204F-BBF5-904CA243A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C3C9D-D005-3841-A4D9-12F42F08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5D54-216F-AC40-8012-6EEAA7E91D43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2AAE6-61FD-D241-8847-7F59F611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B94A0-3296-704C-BF56-887BA2DC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B962-497A-D145-8868-FEE3ED91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5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0FB76-CCA4-C34B-9A7F-E890365F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D74E-9B5C-3947-9736-F9AD9B524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4972C-2214-0F45-ADD9-9C3B202B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5D54-216F-AC40-8012-6EEAA7E91D43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03197-40DA-354C-99C9-F8DE6202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4582C-D649-614F-B77D-1D8A192C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B962-497A-D145-8868-FEE3ED91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2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3737-6698-E54D-8BAB-6F8F24B0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40452-1734-654F-861E-E31CC1EB8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D1A9D-2E47-D34C-8EFA-F58F3D6B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5D54-216F-AC40-8012-6EEAA7E91D43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92EBD-5EEC-B849-B513-A82E95D9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9BAC0-5A8F-6645-ACCA-E07A9F58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B962-497A-D145-8868-FEE3ED91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9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87C3-C691-6241-BB66-50F4A5AE7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16F44-3C72-434F-ABE2-339986353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9B21C-EBF6-0F40-B5FD-AFCC3B748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C464E-5869-9E40-8275-FB602FCE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5D54-216F-AC40-8012-6EEAA7E91D43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12BFA-8BB3-E543-902D-0966A1423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7E137-FBD6-CC4F-9B55-FB59DC39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B962-497A-D145-8868-FEE3ED91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1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687F5-E970-D74E-BC6D-0C2A2773B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7E62A-FAAD-214F-AB9A-F42A91484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26AAC-73C3-EA4A-BC01-890A6D1E5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8C36C-1FF3-9A4A-A206-0423F23FA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71FD9-584E-224D-BD3E-A9D0AF1A7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D2FD0D-47F0-7940-8797-F2FA4928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5D54-216F-AC40-8012-6EEAA7E91D43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72ABE-0690-2F47-9A3D-5F7F36F6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AD8A8-34B4-FF49-A102-8C61C0F3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B962-497A-D145-8868-FEE3ED91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E8801-7147-254D-8CBB-E01EAE7C9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9A0254-ABEA-6B4E-AC8E-5F248CA9B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5D54-216F-AC40-8012-6EEAA7E91D43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AA300-826D-264F-8C30-E0FD08818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2A655F-DE89-644A-BDB4-BB2A960A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B962-497A-D145-8868-FEE3ED91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6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27820E-C397-A64A-803F-3A201FED4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5D54-216F-AC40-8012-6EEAA7E91D43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4C7945-49DC-D74E-9F16-4B6106E47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3BAC0-8125-204F-8C78-D05C642B7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B962-497A-D145-8868-FEE3ED91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2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28D3-528F-5748-8114-2E7007BDF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F0544-E57E-764F-98F8-D0B3C6D6C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2B98A-6E9E-D344-ABAF-5D4D36ECF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21402-901D-0E42-8D35-A0D92CA60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5D54-216F-AC40-8012-6EEAA7E91D43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DC8C7-9F89-CC44-B605-2D88A65B6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9C68F-4493-4247-9902-012A5271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B962-497A-D145-8868-FEE3ED91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4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205AD-879D-E646-AEA9-0FB54819A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25EB4A-B8CC-234A-AE0F-BDDAEAF96C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E452B-E24A-3F48-8624-0338E880C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26F5C-4684-CE44-8EC4-0A88DCEE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5D54-216F-AC40-8012-6EEAA7E91D43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477A7-A42A-ED4F-8A58-E27CDDF82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2164A-3800-8044-A8DC-5F26A459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B962-497A-D145-8868-FEE3ED91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9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7C60EE-6E92-5242-9E27-8801A4A25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34FCE-558D-6845-A1D2-433DAEAF0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5CAB9-6525-E548-AE03-F91501EE7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5D54-216F-AC40-8012-6EEAA7E91D43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6EC3A-5B24-6E40-A09C-3A839553A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CE171-4CB1-7842-8EBD-432E042C1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CB962-497A-D145-8868-FEE3ED91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5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37057E5-6D44-974D-8D43-7502527A2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03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B02CE02-3C7D-BD4D-BE41-D23478575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1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A2AA5F6-E297-DF42-8B5B-389068E1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31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F93F5CB-7837-DA46-90B4-DFC63BACA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3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B8942FD-0122-CA4C-8766-6A8B447C2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64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B2FF66E-109C-C344-B339-E9BA7ED60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94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9BB2674-1702-754C-B587-5DCEE7445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1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3063E91-747D-D141-9BA4-E79E5C8AD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3229B9F0-7425-3A4C-83FF-5FF0239EA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83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BBDC50B-D42A-3949-AA22-C08480678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4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1BEAD3A-D094-2946-8EF7-A7ABFD49A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4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6AAAAB-6D56-004E-B7D6-E7A780D87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1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22022DB-5B05-6E42-B0A9-802720D2F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4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4A0C366-41E6-5540-AC33-5D3183CF3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8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3D7E658-DE80-6C49-8CC6-67DE0C988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91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isratjahantutul@gmail.com</dc:creator>
  <cp:lastModifiedBy>isratjahantutul@gmail.com</cp:lastModifiedBy>
  <cp:revision>3</cp:revision>
  <dcterms:created xsi:type="dcterms:W3CDTF">2021-04-27T05:52:48Z</dcterms:created>
  <dcterms:modified xsi:type="dcterms:W3CDTF">2021-05-01T03:47:52Z</dcterms:modified>
</cp:coreProperties>
</file>