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1AEA-B194-49FF-AF61-067888F5FB8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6445-3113-409E-8958-950E1F6F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47737"/>
            <a:ext cx="121920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87"/>
            <a:ext cx="121920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5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9637"/>
            <a:ext cx="12192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462"/>
            <a:ext cx="12192001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01"/>
            <a:ext cx="12228003" cy="59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693"/>
            <a:ext cx="12192000" cy="63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12192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 Ridoy</dc:creator>
  <cp:lastModifiedBy>Mahabub Ridoy</cp:lastModifiedBy>
  <cp:revision>19</cp:revision>
  <dcterms:created xsi:type="dcterms:W3CDTF">2021-05-02T14:19:12Z</dcterms:created>
  <dcterms:modified xsi:type="dcterms:W3CDTF">2021-05-02T16:22:53Z</dcterms:modified>
</cp:coreProperties>
</file>