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8" r:id="rId8"/>
    <p:sldId id="269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2A360-43EA-4134-A398-B76B2EDEE604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BE86-6B51-405F-828B-A5B767EB5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2A360-43EA-4134-A398-B76B2EDEE604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BE86-6B51-405F-828B-A5B767EB5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2A360-43EA-4134-A398-B76B2EDEE604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BE86-6B51-405F-828B-A5B767EB5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2A360-43EA-4134-A398-B76B2EDEE604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BE86-6B51-405F-828B-A5B767EB5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2A360-43EA-4134-A398-B76B2EDEE604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BE86-6B51-405F-828B-A5B767EB5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2A360-43EA-4134-A398-B76B2EDEE604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BE86-6B51-405F-828B-A5B767EB5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2A360-43EA-4134-A398-B76B2EDEE604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BE86-6B51-405F-828B-A5B767EB5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2A360-43EA-4134-A398-B76B2EDEE604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BE86-6B51-405F-828B-A5B767EB5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2A360-43EA-4134-A398-B76B2EDEE604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BE86-6B51-405F-828B-A5B767EB5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2A360-43EA-4134-A398-B76B2EDEE604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BE86-6B51-405F-828B-A5B767EB5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2A360-43EA-4134-A398-B76B2EDEE604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BE86-6B51-405F-828B-A5B767EB5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2A360-43EA-4134-A398-B76B2EDEE604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4BE86-6B51-405F-828B-A5B767EB5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2590800" y="1066800"/>
            <a:ext cx="5029200" cy="914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jpg 23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90800" y="2209800"/>
            <a:ext cx="4953000" cy="1600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0" y="1600200"/>
            <a:ext cx="25908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2667000"/>
            <a:ext cx="495300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আলাউদ্দিন খলজীর শাসন সংস্কার সমুহ আলোচনা কর ।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 (1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1219199"/>
            <a:ext cx="1885950" cy="1143001"/>
          </a:xfrm>
          <a:prstGeom prst="rect">
            <a:avLst/>
          </a:prstGeom>
        </p:spPr>
      </p:pic>
      <p:pic>
        <p:nvPicPr>
          <p:cNvPr id="5" name="Picture 4" descr="images (1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4200" y="1143000"/>
            <a:ext cx="16383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6705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1752600"/>
            <a:ext cx="6781800" cy="297180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buFont typeface="Wingdings" pitchFamily="2" charset="2"/>
              <a:buChar char="q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রাজস্ব সংস্কারের উদ্দেশ্য সমুহ বর্ননা কর ।</a:t>
            </a:r>
          </a:p>
          <a:p>
            <a:pPr algn="ctr">
              <a:spcBef>
                <a:spcPct val="0"/>
              </a:spcBef>
              <a:buFont typeface="Wingdings" pitchFamily="2" charset="2"/>
              <a:buChar char="q"/>
            </a:pPr>
            <a:r>
              <a:rPr lang="bn-IN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সামরিক সংস্কারের বিভিন্ন পদক্ষেপ সমুহ আলোচনা কর ।</a:t>
            </a:r>
          </a:p>
          <a:p>
            <a:pPr algn="ctr">
              <a:spcBef>
                <a:spcPct val="0"/>
              </a:spcBef>
              <a:buFont typeface="Wingdings" pitchFamily="2" charset="2"/>
              <a:buChar char="q"/>
            </a:pPr>
            <a:r>
              <a:rPr lang="bn-IN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মুল্য  নিন্ত্রয়ন পদ্ধতি  বলিতে  কী বুঝায়  </a:t>
            </a:r>
            <a:r>
              <a:rPr lang="bn-IN" sz="38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>
              <a:spcBef>
                <a:spcPct val="0"/>
              </a:spcBef>
            </a:pP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533400"/>
            <a:ext cx="45720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1371600" y="2667000"/>
            <a:ext cx="6781799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মুল্য নিয়ন্ত্রনের পদ্ধতি প্রবর্তনের  কারন সমুহ আলোচনা কর । 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ownload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533400"/>
            <a:ext cx="2047875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64770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jpg  0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24000" y="1752600"/>
            <a:ext cx="6400800" cy="2819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3200400" cy="70485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sha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10000" y="762000"/>
            <a:ext cx="3962401" cy="39624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1752600"/>
            <a:ext cx="3200400" cy="2971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মোহাম্মদ শাহ আলম</a:t>
            </a:r>
          </a:p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প্রভাষক অর্থনীতি </a:t>
            </a:r>
          </a:p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মোজাদ্দেদীয়া ইসলামিয়া আলিম মাদ্রাসা</a:t>
            </a:r>
          </a:p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কালিয়াকৈর , গাজীপুর 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6477000" cy="10366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2057400"/>
            <a:ext cx="6172200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ইসলামের ইতিহাস </a:t>
            </a:r>
          </a:p>
          <a:p>
            <a:pPr algn="ctr"/>
            <a:r>
              <a:rPr lang="bn-IN" sz="3200" smtClean="0">
                <a:latin typeface="NikoshBAN" pitchFamily="2" charset="0"/>
                <a:cs typeface="NikoshBAN" pitchFamily="2" charset="0"/>
              </a:rPr>
              <a:t>আলিম ১ম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বর্ষ 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১ম অধ্যায়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আলাউদ্দিন খিলজি ০২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1676400"/>
            <a:ext cx="5715000" cy="28003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67000" y="4648200"/>
            <a:ext cx="44958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আলাউদ্দিন খলজী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85800"/>
            <a:ext cx="6400800" cy="73183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পাঠ শিরোনাম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2743200"/>
            <a:ext cx="58674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আলাউদ্দিন খলজীর শাসন ব্যাবস্হা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1981200"/>
            <a:ext cx="6934200" cy="26776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 ...</a:t>
            </a:r>
          </a:p>
          <a:p>
            <a:pPr algn="ctr">
              <a:buFont typeface="Wingdings" pitchFamily="2" charset="2"/>
              <a:buChar char="v"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আলাউদ্দিন খলজীর রাজস্ব সংস্কার সস্পর্কে বলতে পারবে । </a:t>
            </a:r>
          </a:p>
          <a:p>
            <a:pPr algn="ctr">
              <a:buFont typeface="Wingdings" pitchFamily="2" charset="2"/>
              <a:buChar char="v"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আলাউদ্দিন খলজীর অর্থনৈতিক সংস্কার সস্পর্কে বলতে পারবে ।  </a:t>
            </a:r>
          </a:p>
          <a:p>
            <a:pPr algn="ctr">
              <a:buFont typeface="Wingdings" pitchFamily="2" charset="2"/>
              <a:buChar char="v"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আলাউদ্দিন খলজীর সামরিক সংস্কার সস্পর্কে বলতে পারবে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আলাউদ্দিন খিলজ রাজনৈতিক সংস্কার ০২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2133600"/>
            <a:ext cx="2762250" cy="1657350"/>
          </a:xfrm>
          <a:prstGeom prst="rect">
            <a:avLst/>
          </a:prstGeom>
        </p:spPr>
      </p:pic>
      <p:pic>
        <p:nvPicPr>
          <p:cNvPr id="3" name="Picture 2" descr="আলাউদ্দিন খিলজ রাজনৈতিক সংস্কার ০১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7800" y="2133600"/>
            <a:ext cx="2952750" cy="15430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28800" y="4114800"/>
            <a:ext cx="58674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আলাউদ্দিন খলজীর রাজনৈতিক সংস্কারের ছবি 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আলাউদ্দিন খিলজি আথনিতির সংস্কার ০১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600200"/>
            <a:ext cx="5486400" cy="27003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81200" y="4800600"/>
            <a:ext cx="558999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2800" smtClean="0">
                <a:latin typeface="NikoshBAN" pitchFamily="2" charset="0"/>
                <a:cs typeface="NikoshBAN" pitchFamily="2" charset="0"/>
              </a:rPr>
              <a:t>আলাউদ্দিন খলজীর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অর্থনৈতিক সংস্কারের ছবি </a:t>
            </a:r>
            <a:r>
              <a:rPr lang="bn-IN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57200"/>
            <a:ext cx="5486400" cy="762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একক কাজের ছবি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1524000"/>
            <a:ext cx="4038600" cy="1981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62200" y="3962400"/>
            <a:ext cx="480933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ধর্ম নিরপেক্ষ শাসন বলতে কী বুঝায়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136</Words>
  <Application>Microsoft Office PowerPoint</Application>
  <PresentationFormat>On-screen Show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স্বাগতম</vt:lpstr>
      <vt:lpstr>শিক্ষক পরিচিতি </vt:lpstr>
      <vt:lpstr>পাঠ পরিচিতি </vt:lpstr>
      <vt:lpstr>Slide 4</vt:lpstr>
      <vt:lpstr>পাঠ শিরোনাম </vt:lpstr>
      <vt:lpstr>শিখনফল </vt:lpstr>
      <vt:lpstr>Slide 7</vt:lpstr>
      <vt:lpstr>Slide 8</vt:lpstr>
      <vt:lpstr>একক কাজ </vt:lpstr>
      <vt:lpstr>Slide 10</vt:lpstr>
      <vt:lpstr>মূল্যায়ন </vt:lpstr>
      <vt:lpstr>বাড়ীর কাজ 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kc</dc:creator>
  <cp:lastModifiedBy>kc</cp:lastModifiedBy>
  <cp:revision>50</cp:revision>
  <dcterms:created xsi:type="dcterms:W3CDTF">2021-05-30T09:01:13Z</dcterms:created>
  <dcterms:modified xsi:type="dcterms:W3CDTF">2021-05-30T13:42:23Z</dcterms:modified>
</cp:coreProperties>
</file>