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58" r:id="rId5"/>
    <p:sldId id="260" r:id="rId6"/>
    <p:sldId id="261" r:id="rId7"/>
    <p:sldId id="268" r:id="rId8"/>
    <p:sldId id="270" r:id="rId9"/>
    <p:sldId id="269" r:id="rId10"/>
    <p:sldId id="272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7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0000">
              <a:srgbClr val="C2DAEF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916F6-6871-40A1-AC8D-A415B2DA289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437A-BE95-4A47-AA4E-91D74CBC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09" y="365125"/>
            <a:ext cx="11353800" cy="2279601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			</a:t>
            </a:r>
            <a:r>
              <a:rPr lang="en-US" sz="9600" b="1" dirty="0" err="1" smtClean="0">
                <a:solidFill>
                  <a:srgbClr val="00B050"/>
                </a:solidFill>
              </a:rPr>
              <a:t>স্বাগতম</a:t>
            </a:r>
            <a:endParaRPr lang="en-US" sz="9600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726"/>
            <a:ext cx="12070079" cy="4213274"/>
          </a:xfrm>
        </p:spPr>
      </p:pic>
    </p:spTree>
    <p:extLst>
      <p:ext uri="{BB962C8B-B14F-4D97-AF65-F5344CB8AC3E}">
        <p14:creationId xmlns:p14="http://schemas.microsoft.com/office/powerpoint/2010/main" val="3537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8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1353800" y="6977574"/>
            <a:ext cx="838200" cy="984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85428"/>
            <a:ext cx="12192000" cy="38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6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44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/>
        </p:blipFill>
        <p:spPr>
          <a:xfrm>
            <a:off x="0" y="0"/>
            <a:ext cx="12192000" cy="6837534"/>
          </a:xfrm>
        </p:spPr>
      </p:pic>
    </p:spTree>
    <p:extLst>
      <p:ext uri="{BB962C8B-B14F-4D97-AF65-F5344CB8AC3E}">
        <p14:creationId xmlns:p14="http://schemas.microsoft.com/office/powerpoint/2010/main" val="6929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/>
        </p:blipFill>
        <p:spPr>
          <a:xfrm>
            <a:off x="-112542" y="365126"/>
            <a:ext cx="12192000" cy="6843164"/>
          </a:xfrm>
        </p:spPr>
      </p:pic>
    </p:spTree>
    <p:extLst>
      <p:ext uri="{BB962C8B-B14F-4D97-AF65-F5344CB8AC3E}">
        <p14:creationId xmlns:p14="http://schemas.microsoft.com/office/powerpoint/2010/main" val="1602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বাড়ির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কাজঃ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296694"/>
          </a:xfrm>
        </p:spPr>
      </p:pic>
    </p:spTree>
    <p:extLst>
      <p:ext uri="{BB962C8B-B14F-4D97-AF65-F5344CB8AC3E}">
        <p14:creationId xmlns:p14="http://schemas.microsoft.com/office/powerpoint/2010/main" val="2393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12358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2DAEF"/>
            </a:gs>
            <a:gs pos="59292">
              <a:srgbClr val="C2DAEF"/>
            </a:gs>
            <a:gs pos="6000">
              <a:srgbClr val="92D050"/>
            </a:gs>
            <a:gs pos="4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406134"/>
            <a:ext cx="10515600" cy="1325563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পরিচিতিঃ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3066757"/>
            <a:ext cx="10424160" cy="289794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b="1" dirty="0" err="1" smtClean="0">
                <a:solidFill>
                  <a:schemeClr val="accent5"/>
                </a:solidFill>
              </a:rPr>
              <a:t>অনেন্দু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বিকাশ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বড়ুয়া</a:t>
            </a:r>
            <a:r>
              <a:rPr lang="en-US" sz="4400" b="1" dirty="0" smtClean="0">
                <a:solidFill>
                  <a:schemeClr val="accent5"/>
                </a:solidFill>
              </a:rPr>
              <a:t>				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</a:rPr>
              <a:t>সহকারি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endParaRPr lang="en-US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600" b="1" dirty="0" err="1" smtClean="0">
                <a:solidFill>
                  <a:srgbClr val="00B050"/>
                </a:solidFill>
              </a:rPr>
              <a:t>সোনারগাঁও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উচ্চ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বিদ্যালয়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1371600" lvl="3" indent="0">
              <a:buNone/>
            </a:pPr>
            <a:r>
              <a:rPr lang="en-US" sz="3000" dirty="0" err="1" smtClean="0">
                <a:solidFill>
                  <a:srgbClr val="00B0F0"/>
                </a:solidFill>
              </a:rPr>
              <a:t>রাঙ্গুনিয়া</a:t>
            </a:r>
            <a:r>
              <a:rPr lang="en-US" sz="3000" dirty="0" err="1" smtClean="0"/>
              <a:t>,চট্টগ্রাম</a:t>
            </a:r>
            <a:r>
              <a:rPr lang="en-US" sz="3000" dirty="0" smtClean="0"/>
              <a:t>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7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2645"/>
            <a:ext cx="12192000" cy="2532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0"/>
            <a:ext cx="12192000" cy="7807569"/>
          </a:xfrm>
        </p:spPr>
      </p:pic>
    </p:spTree>
    <p:extLst>
      <p:ext uri="{BB962C8B-B14F-4D97-AF65-F5344CB8AC3E}">
        <p14:creationId xmlns:p14="http://schemas.microsoft.com/office/powerpoint/2010/main" val="2684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পূর্বানুমান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905"/>
            <a:ext cx="12192000" cy="5423095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158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আজকের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পাঠ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/>
              <a:t>																							২য় </a:t>
            </a:r>
            <a:r>
              <a:rPr lang="en-US" dirty="0" err="1" smtClean="0"/>
              <a:t>অধ্যায়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b="22490"/>
          <a:stretch/>
        </p:blipFill>
        <p:spPr>
          <a:xfrm>
            <a:off x="0" y="1878037"/>
            <a:ext cx="11938781" cy="4290646"/>
          </a:xfrm>
        </p:spPr>
      </p:pic>
    </p:spTree>
    <p:extLst>
      <p:ext uri="{BB962C8B-B14F-4D97-AF65-F5344CB8AC3E}">
        <p14:creationId xmlns:p14="http://schemas.microsoft.com/office/powerpoint/2010/main" val="40840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920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07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লেনদেনের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r>
              <a:rPr lang="en-US" dirty="0" err="1" smtClean="0"/>
              <a:t>জানার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লেনদেন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1999" cy="5032375"/>
          </a:xfrm>
        </p:spPr>
      </p:pic>
    </p:spTree>
    <p:extLst>
      <p:ext uri="{BB962C8B-B14F-4D97-AF65-F5344CB8AC3E}">
        <p14:creationId xmlns:p14="http://schemas.microsoft.com/office/powerpoint/2010/main" val="32168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1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স্বাগতম</vt:lpstr>
      <vt:lpstr>শিক্ষক পরিচিতিঃ</vt:lpstr>
      <vt:lpstr>PowerPoint Presentation</vt:lpstr>
      <vt:lpstr>পাঠ পূর্বানুমান-</vt:lpstr>
      <vt:lpstr>আজকের পাঠ-                        ২য় অধ্যায়</vt:lpstr>
      <vt:lpstr>PowerPoint Presentation</vt:lpstr>
      <vt:lpstr>PowerPoint Presentation</vt:lpstr>
      <vt:lpstr>লেনদেনের বৈশিষ্ট্য জানার মাধ্যমে লেনদেন নির্ণয় করা যায়-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</vt:lpstr>
      <vt:lpstr>ধন্যবাদ সবাইকে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  স্বাগতম</dc:title>
  <dc:creator>Sameron</dc:creator>
  <cp:lastModifiedBy>Sameron</cp:lastModifiedBy>
  <cp:revision>14</cp:revision>
  <dcterms:created xsi:type="dcterms:W3CDTF">2021-05-29T17:47:20Z</dcterms:created>
  <dcterms:modified xsi:type="dcterms:W3CDTF">2021-05-29T20:00:29Z</dcterms:modified>
</cp:coreProperties>
</file>