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3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FF33CC"/>
    <a:srgbClr val="3333FF"/>
    <a:srgbClr val="00FFFF"/>
    <a:srgbClr val="00FF00"/>
    <a:srgbClr val="FF0000"/>
    <a:srgbClr val="FF99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3CC6E-4938-4310-92D6-7C9FCD83D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6F9AB-1F09-4284-B017-AC073F7F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0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6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3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7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7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1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2DE2C-99D2-44AE-A45F-D7ED29B7461E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C84F-A0CE-44D9-8A28-6403058B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5377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60124" y="337624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21050781">
            <a:off x="5849291" y="271130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257780" y="841716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c 98"/>
          <p:cNvSpPr/>
          <p:nvPr/>
        </p:nvSpPr>
        <p:spPr>
          <a:xfrm rot="21050781">
            <a:off x="5846947" y="775222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255436" y="1345808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c 100"/>
          <p:cNvSpPr/>
          <p:nvPr/>
        </p:nvSpPr>
        <p:spPr>
          <a:xfrm rot="21050781">
            <a:off x="5844603" y="1279314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253092" y="1849900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c 102"/>
          <p:cNvSpPr/>
          <p:nvPr/>
        </p:nvSpPr>
        <p:spPr>
          <a:xfrm rot="21050781">
            <a:off x="5842259" y="1783406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64816" y="2353992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/>
        </p:nvSpPr>
        <p:spPr>
          <a:xfrm rot="21050781">
            <a:off x="5853983" y="2287498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62472" y="2858084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 106"/>
          <p:cNvSpPr/>
          <p:nvPr/>
        </p:nvSpPr>
        <p:spPr>
          <a:xfrm rot="21050781">
            <a:off x="5851639" y="2791590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260128" y="3362176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c 108"/>
          <p:cNvSpPr/>
          <p:nvPr/>
        </p:nvSpPr>
        <p:spPr>
          <a:xfrm rot="21050781">
            <a:off x="5849295" y="3295682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271852" y="3866268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/>
          <p:cNvSpPr/>
          <p:nvPr/>
        </p:nvSpPr>
        <p:spPr>
          <a:xfrm rot="21050781">
            <a:off x="5861019" y="3799774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269508" y="4370360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c 112"/>
          <p:cNvSpPr/>
          <p:nvPr/>
        </p:nvSpPr>
        <p:spPr>
          <a:xfrm rot="21050781">
            <a:off x="5858675" y="4303866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267164" y="4874452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Arc 114"/>
          <p:cNvSpPr/>
          <p:nvPr/>
        </p:nvSpPr>
        <p:spPr>
          <a:xfrm rot="21050781">
            <a:off x="5856331" y="4807958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264820" y="5378544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Arc 116"/>
          <p:cNvSpPr/>
          <p:nvPr/>
        </p:nvSpPr>
        <p:spPr>
          <a:xfrm rot="21050781">
            <a:off x="5853987" y="5312050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276544" y="5882636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Arc 118"/>
          <p:cNvSpPr/>
          <p:nvPr/>
        </p:nvSpPr>
        <p:spPr>
          <a:xfrm rot="21050781">
            <a:off x="5865711" y="5816142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288268" y="6386728"/>
            <a:ext cx="323556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/>
        </p:nvSpPr>
        <p:spPr>
          <a:xfrm rot="21050781">
            <a:off x="5849299" y="6320234"/>
            <a:ext cx="566248" cy="471559"/>
          </a:xfrm>
          <a:prstGeom prst="arc">
            <a:avLst>
              <a:gd name="adj1" fmla="val 6366923"/>
              <a:gd name="adj2" fmla="val 125211"/>
            </a:avLst>
          </a:prstGeom>
          <a:ln w="63500">
            <a:gradFill>
              <a:gsLst>
                <a:gs pos="0">
                  <a:schemeClr val="tx1"/>
                </a:gs>
                <a:gs pos="25000">
                  <a:schemeClr val="bg1"/>
                </a:gs>
                <a:gs pos="61000">
                  <a:schemeClr val="bg1">
                    <a:lumMod val="95000"/>
                  </a:schemeClr>
                </a:gs>
                <a:gs pos="98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7244862" y="3207433"/>
            <a:ext cx="3066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</a:rPr>
              <a:t>MY 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</a:rPr>
              <a:t>PRESENTATION 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</a:rPr>
              <a:t>BOOK</a:t>
            </a:r>
            <a:endParaRPr lang="en-US" sz="32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6" b="977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58" y="702651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256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85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flipH="1">
            <a:off x="294067" y="126643"/>
            <a:ext cx="5692462" cy="6645497"/>
            <a:chOff x="6181859" y="115910"/>
            <a:chExt cx="5692462" cy="6645497"/>
          </a:xfrm>
        </p:grpSpPr>
        <p:sp>
          <p:nvSpPr>
            <p:cNvPr id="79" name="Rectangle 7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81859" y="115910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5400000" flipH="1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16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1244" y="322598"/>
            <a:ext cx="358732" cy="6231984"/>
            <a:chOff x="6253092" y="337624"/>
            <a:chExt cx="358732" cy="6231984"/>
          </a:xfrm>
        </p:grpSpPr>
        <p:sp>
          <p:nvSpPr>
            <p:cNvPr id="34" name="Rectangle 33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1859" y="128789"/>
            <a:ext cx="5692462" cy="6632618"/>
            <a:chOff x="6181859" y="128789"/>
            <a:chExt cx="5692462" cy="6632618"/>
          </a:xfrm>
        </p:grpSpPr>
        <p:sp>
          <p:nvSpPr>
            <p:cNvPr id="9" name="Rectangle 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81859" y="128789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17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3092" y="337624"/>
            <a:ext cx="358732" cy="6231984"/>
            <a:chOff x="6253092" y="337624"/>
            <a:chExt cx="358732" cy="6231984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2062" y="271130"/>
            <a:ext cx="600580" cy="6524669"/>
            <a:chOff x="5802062" y="271130"/>
            <a:chExt cx="600580" cy="6524669"/>
          </a:xfrm>
        </p:grpSpPr>
        <p:sp>
          <p:nvSpPr>
            <p:cNvPr id="7" name="Arc 6"/>
            <p:cNvSpPr/>
            <p:nvPr/>
          </p:nvSpPr>
          <p:spPr>
            <a:xfrm>
              <a:off x="5810654" y="271130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08506" y="771263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806358" y="1271395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804210" y="177152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802062" y="229741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812793" y="2797551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810645" y="3297684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821376" y="379781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819228" y="429795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5817080" y="4798083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5814932" y="5311095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825663" y="581122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5836394" y="632424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7017290" y="609599"/>
            <a:ext cx="4211552" cy="615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দলীয় কাজ </a:t>
            </a:r>
            <a:endParaRPr lang="en-US" sz="3600" dirty="0"/>
          </a:p>
        </p:txBody>
      </p:sp>
      <p:sp>
        <p:nvSpPr>
          <p:cNvPr id="129" name="Rectangle 128"/>
          <p:cNvSpPr/>
          <p:nvPr/>
        </p:nvSpPr>
        <p:spPr>
          <a:xfrm>
            <a:off x="7015656" y="1282674"/>
            <a:ext cx="4211552" cy="580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যোগ করঃ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67542" y="566057"/>
            <a:ext cx="320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829" y="1770742"/>
            <a:ext cx="4630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প্রান্ত বিন্দু কয়টি?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20057" y="2881086"/>
            <a:ext cx="4296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রেখার কোনো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 বিন্দু নেই।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735082" y="1419909"/>
            <a:ext cx="4738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 কোণের শীর্ষবিন্দু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778172" y="3004456"/>
            <a:ext cx="4659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অঙ্কিত কোণের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 একটি।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43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1" grpId="0" uiExpand="1" build="allAtOnce"/>
      <p:bldP spid="131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256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85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flipH="1">
            <a:off x="294067" y="126643"/>
            <a:ext cx="5692462" cy="6645497"/>
            <a:chOff x="6181859" y="115910"/>
            <a:chExt cx="5692462" cy="6645497"/>
          </a:xfrm>
        </p:grpSpPr>
        <p:sp>
          <p:nvSpPr>
            <p:cNvPr id="79" name="Rectangle 7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81859" y="115910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5400000" flipH="1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18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1244" y="322598"/>
            <a:ext cx="358732" cy="6231984"/>
            <a:chOff x="6253092" y="337624"/>
            <a:chExt cx="358732" cy="6231984"/>
          </a:xfrm>
        </p:grpSpPr>
        <p:sp>
          <p:nvSpPr>
            <p:cNvPr id="34" name="Rectangle 33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1859" y="128789"/>
            <a:ext cx="5692462" cy="6632618"/>
            <a:chOff x="6181859" y="128789"/>
            <a:chExt cx="5692462" cy="6632618"/>
          </a:xfrm>
        </p:grpSpPr>
        <p:sp>
          <p:nvSpPr>
            <p:cNvPr id="9" name="Rectangle 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81859" y="128789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</a:t>
              </a:r>
              <a:r>
                <a:rPr lang="bn-BD" b="1" dirty="0" smtClean="0"/>
                <a:t>19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3092" y="337624"/>
            <a:ext cx="358732" cy="6231984"/>
            <a:chOff x="6253092" y="337624"/>
            <a:chExt cx="358732" cy="6231984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2062" y="271130"/>
            <a:ext cx="600580" cy="6524669"/>
            <a:chOff x="5802062" y="271130"/>
            <a:chExt cx="600580" cy="6524669"/>
          </a:xfrm>
        </p:grpSpPr>
        <p:sp>
          <p:nvSpPr>
            <p:cNvPr id="7" name="Arc 6"/>
            <p:cNvSpPr/>
            <p:nvPr/>
          </p:nvSpPr>
          <p:spPr>
            <a:xfrm>
              <a:off x="5810654" y="271130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08506" y="771263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806358" y="1271395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804210" y="177152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802062" y="229741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812793" y="2797551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810645" y="3297684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821376" y="379781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819228" y="429795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5817080" y="4798083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5814932" y="5311095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825663" y="581122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5836394" y="632424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719942" y="718457"/>
            <a:ext cx="320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94229" y="1763488"/>
            <a:ext cx="4347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ঘনবস্তুর কয়টি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তল?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57943" y="3556000"/>
            <a:ext cx="4296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একটি ঘনবস্তুর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ছয়টি তল।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712857" y="214095"/>
            <a:ext cx="492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 ঘনবস্তুর তলগুলো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57979" y="2166600"/>
            <a:ext cx="2224655" cy="1598578"/>
            <a:chOff x="6757979" y="2422093"/>
            <a:chExt cx="2224655" cy="1598578"/>
          </a:xfrm>
        </p:grpSpPr>
        <p:grpSp>
          <p:nvGrpSpPr>
            <p:cNvPr id="96" name="Group 95"/>
            <p:cNvGrpSpPr/>
            <p:nvPr/>
          </p:nvGrpSpPr>
          <p:grpSpPr>
            <a:xfrm>
              <a:off x="7018168" y="2729284"/>
              <a:ext cx="1561078" cy="830418"/>
              <a:chOff x="8164650" y="291696"/>
              <a:chExt cx="1909630" cy="1145221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8166585" y="301017"/>
                <a:ext cx="190769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8164650" y="1422851"/>
                <a:ext cx="190769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8171273" y="291696"/>
                <a:ext cx="0" cy="114056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0059096" y="296356"/>
                <a:ext cx="0" cy="114056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3" name="TextBox 112"/>
            <p:cNvSpPr txBox="1"/>
            <p:nvPr/>
          </p:nvSpPr>
          <p:spPr>
            <a:xfrm>
              <a:off x="6757979" y="2450061"/>
              <a:ext cx="473685" cy="542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A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508949" y="2422093"/>
              <a:ext cx="473685" cy="542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B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492323" y="3437554"/>
              <a:ext cx="473685" cy="542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C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757984" y="3478432"/>
              <a:ext cx="473685" cy="542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D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71446" y="2171081"/>
            <a:ext cx="2070576" cy="1418207"/>
            <a:chOff x="9171446" y="2171081"/>
            <a:chExt cx="2070576" cy="1418207"/>
          </a:xfrm>
        </p:grpSpPr>
        <p:grpSp>
          <p:nvGrpSpPr>
            <p:cNvPr id="129" name="Group 128"/>
            <p:cNvGrpSpPr/>
            <p:nvPr/>
          </p:nvGrpSpPr>
          <p:grpSpPr>
            <a:xfrm>
              <a:off x="9434018" y="2470712"/>
              <a:ext cx="1565665" cy="837264"/>
              <a:chOff x="8164650" y="291696"/>
              <a:chExt cx="1909630" cy="114522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8166585" y="301017"/>
                <a:ext cx="1907695" cy="0"/>
              </a:xfrm>
              <a:prstGeom prst="line">
                <a:avLst/>
              </a:prstGeom>
              <a:ln w="28575">
                <a:solidFill>
                  <a:srgbClr val="00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8164650" y="1422851"/>
                <a:ext cx="1907695" cy="0"/>
              </a:xfrm>
              <a:prstGeom prst="line">
                <a:avLst/>
              </a:prstGeom>
              <a:ln w="28575">
                <a:solidFill>
                  <a:srgbClr val="00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8171273" y="291696"/>
                <a:ext cx="0" cy="1140561"/>
              </a:xfrm>
              <a:prstGeom prst="line">
                <a:avLst/>
              </a:prstGeom>
              <a:ln w="28575">
                <a:solidFill>
                  <a:srgbClr val="00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10059096" y="296356"/>
                <a:ext cx="0" cy="1140561"/>
              </a:xfrm>
              <a:prstGeom prst="line">
                <a:avLst/>
              </a:prstGeom>
              <a:ln w="28575">
                <a:solidFill>
                  <a:srgbClr val="00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6" name="TextBox 145"/>
            <p:cNvSpPr txBox="1"/>
            <p:nvPr/>
          </p:nvSpPr>
          <p:spPr>
            <a:xfrm>
              <a:off x="9225236" y="2171081"/>
              <a:ext cx="30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E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937494" y="2202458"/>
              <a:ext cx="30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F</a:t>
              </a:r>
              <a:endParaRPr lang="en-US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0941976" y="3148236"/>
              <a:ext cx="30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G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171446" y="3219956"/>
              <a:ext cx="30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H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698171" y="1603793"/>
            <a:ext cx="5227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অঙ্কিত ঘনবস্তুর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তলগুলো হলো-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37277" y="3655293"/>
            <a:ext cx="2668000" cy="1239430"/>
            <a:chOff x="6722124" y="3709082"/>
            <a:chExt cx="2668000" cy="1239430"/>
          </a:xfrm>
        </p:grpSpPr>
        <p:grpSp>
          <p:nvGrpSpPr>
            <p:cNvPr id="107" name="Group 106"/>
            <p:cNvGrpSpPr/>
            <p:nvPr/>
          </p:nvGrpSpPr>
          <p:grpSpPr>
            <a:xfrm>
              <a:off x="6975436" y="4010854"/>
              <a:ext cx="2000173" cy="433074"/>
              <a:chOff x="7716525" y="3151051"/>
              <a:chExt cx="3915949" cy="888937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7717852" y="3166158"/>
                <a:ext cx="3100823" cy="0"/>
              </a:xfrm>
              <a:prstGeom prst="line">
                <a:avLst/>
              </a:prstGeom>
              <a:ln w="28575">
                <a:solidFill>
                  <a:srgbClr val="00FF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8531651" y="4032323"/>
                <a:ext cx="3100823" cy="0"/>
              </a:xfrm>
              <a:prstGeom prst="line">
                <a:avLst/>
              </a:prstGeom>
              <a:ln w="28575">
                <a:solidFill>
                  <a:srgbClr val="00FF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7716525" y="3158627"/>
                <a:ext cx="839806" cy="881361"/>
              </a:xfrm>
              <a:prstGeom prst="line">
                <a:avLst/>
              </a:prstGeom>
              <a:ln w="28575">
                <a:solidFill>
                  <a:srgbClr val="00FF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0787700" y="3151051"/>
                <a:ext cx="839806" cy="881361"/>
              </a:xfrm>
              <a:prstGeom prst="line">
                <a:avLst/>
              </a:prstGeom>
              <a:ln w="28575">
                <a:solidFill>
                  <a:srgbClr val="00FF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0" name="TextBox 149"/>
            <p:cNvSpPr txBox="1"/>
            <p:nvPr/>
          </p:nvSpPr>
          <p:spPr>
            <a:xfrm>
              <a:off x="6722124" y="3732404"/>
              <a:ext cx="469252" cy="57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A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457059" y="3709082"/>
              <a:ext cx="469252" cy="57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B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920872" y="4266321"/>
              <a:ext cx="469252" cy="57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F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188936" y="4370901"/>
              <a:ext cx="469252" cy="57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E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43543" y="3427259"/>
            <a:ext cx="1225094" cy="1938118"/>
            <a:chOff x="10218353" y="3346576"/>
            <a:chExt cx="1238539" cy="2174553"/>
          </a:xfrm>
        </p:grpSpPr>
        <p:grpSp>
          <p:nvGrpSpPr>
            <p:cNvPr id="134" name="Group 133"/>
            <p:cNvGrpSpPr/>
            <p:nvPr/>
          </p:nvGrpSpPr>
          <p:grpSpPr>
            <a:xfrm>
              <a:off x="10502341" y="3532307"/>
              <a:ext cx="482778" cy="1477986"/>
              <a:chOff x="8639222" y="3717109"/>
              <a:chExt cx="847426" cy="2719977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8653137" y="3724640"/>
                <a:ext cx="0" cy="1853900"/>
              </a:xfrm>
              <a:prstGeom prst="line">
                <a:avLst/>
              </a:prstGeom>
              <a:ln w="28575">
                <a:solidFill>
                  <a:srgbClr val="3333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9482176" y="4583186"/>
                <a:ext cx="0" cy="1853900"/>
              </a:xfrm>
              <a:prstGeom prst="line">
                <a:avLst/>
              </a:prstGeom>
              <a:ln w="28575">
                <a:solidFill>
                  <a:srgbClr val="3333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8646842" y="3717109"/>
                <a:ext cx="839806" cy="881361"/>
              </a:xfrm>
              <a:prstGeom prst="line">
                <a:avLst/>
              </a:prstGeom>
              <a:ln w="28575">
                <a:solidFill>
                  <a:srgbClr val="3333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8639222" y="5548238"/>
                <a:ext cx="839806" cy="881361"/>
              </a:xfrm>
              <a:prstGeom prst="line">
                <a:avLst/>
              </a:prstGeom>
              <a:ln w="28575">
                <a:solidFill>
                  <a:srgbClr val="3333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4" name="TextBox 153"/>
            <p:cNvSpPr txBox="1"/>
            <p:nvPr/>
          </p:nvSpPr>
          <p:spPr>
            <a:xfrm>
              <a:off x="10218353" y="3346576"/>
              <a:ext cx="532447" cy="65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A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0924445" y="3826191"/>
              <a:ext cx="532447" cy="65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E</a:t>
              </a:r>
              <a:endParaRPr lang="en-US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0917057" y="4865730"/>
              <a:ext cx="532447" cy="65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H</a:t>
              </a:r>
              <a:endParaRPr lang="en-US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0231805" y="4327725"/>
              <a:ext cx="532447" cy="65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D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730216" y="5245972"/>
            <a:ext cx="2624689" cy="1127933"/>
            <a:chOff x="8299910" y="5259419"/>
            <a:chExt cx="2624689" cy="1127933"/>
          </a:xfrm>
        </p:grpSpPr>
        <p:grpSp>
          <p:nvGrpSpPr>
            <p:cNvPr id="139" name="Group 138"/>
            <p:cNvGrpSpPr/>
            <p:nvPr/>
          </p:nvGrpSpPr>
          <p:grpSpPr>
            <a:xfrm>
              <a:off x="8533875" y="5538190"/>
              <a:ext cx="1990447" cy="430967"/>
              <a:chOff x="7716525" y="3151051"/>
              <a:chExt cx="3915949" cy="888937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7717852" y="3166158"/>
                <a:ext cx="3100823" cy="0"/>
              </a:xfrm>
              <a:prstGeom prst="line">
                <a:avLst/>
              </a:prstGeom>
              <a:ln w="28575">
                <a:solidFill>
                  <a:srgbClr val="CC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8531651" y="4032323"/>
                <a:ext cx="3100823" cy="0"/>
              </a:xfrm>
              <a:prstGeom prst="line">
                <a:avLst/>
              </a:prstGeom>
              <a:ln w="28575">
                <a:solidFill>
                  <a:srgbClr val="CC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7716525" y="3158627"/>
                <a:ext cx="839806" cy="881361"/>
              </a:xfrm>
              <a:prstGeom prst="line">
                <a:avLst/>
              </a:prstGeom>
              <a:ln w="28575">
                <a:solidFill>
                  <a:srgbClr val="CC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10787700" y="3151051"/>
                <a:ext cx="839806" cy="881361"/>
              </a:xfrm>
              <a:prstGeom prst="line">
                <a:avLst/>
              </a:prstGeom>
              <a:ln w="28575">
                <a:solidFill>
                  <a:srgbClr val="CC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2" name="TextBox 161"/>
            <p:cNvSpPr txBox="1"/>
            <p:nvPr/>
          </p:nvSpPr>
          <p:spPr>
            <a:xfrm>
              <a:off x="8299910" y="5301137"/>
              <a:ext cx="466970" cy="57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D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0031363" y="5259419"/>
              <a:ext cx="466970" cy="57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C</a:t>
              </a:r>
              <a:endParaRPr lang="en-US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0457629" y="5804562"/>
              <a:ext cx="466970" cy="57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G</a:t>
              </a:r>
              <a:endParaRPr lang="en-US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661257" y="5812550"/>
              <a:ext cx="466970" cy="57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H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97249" y="4709212"/>
            <a:ext cx="1225094" cy="1723311"/>
            <a:chOff x="8205779" y="4480612"/>
            <a:chExt cx="1225094" cy="1723311"/>
          </a:xfrm>
        </p:grpSpPr>
        <p:grpSp>
          <p:nvGrpSpPr>
            <p:cNvPr id="167" name="Group 166"/>
            <p:cNvGrpSpPr/>
            <p:nvPr/>
          </p:nvGrpSpPr>
          <p:grpSpPr>
            <a:xfrm>
              <a:off x="8486684" y="4646149"/>
              <a:ext cx="477537" cy="1317287"/>
              <a:chOff x="8639222" y="3717109"/>
              <a:chExt cx="847426" cy="2719977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8653137" y="3724640"/>
                <a:ext cx="0" cy="185390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9482176" y="4583186"/>
                <a:ext cx="0" cy="185390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8646842" y="3717109"/>
                <a:ext cx="839806" cy="881361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8639222" y="5548238"/>
                <a:ext cx="839806" cy="881361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8" name="TextBox 167"/>
            <p:cNvSpPr txBox="1"/>
            <p:nvPr/>
          </p:nvSpPr>
          <p:spPr>
            <a:xfrm>
              <a:off x="8205779" y="4480612"/>
              <a:ext cx="526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B</a:t>
              </a:r>
              <a:endParaRPr lang="en-US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904206" y="4908079"/>
              <a:ext cx="526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F</a:t>
              </a:r>
              <a:endParaRPr lang="en-US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896898" y="5834591"/>
              <a:ext cx="526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G</a:t>
              </a:r>
              <a:endParaRPr lang="en-US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8219085" y="5355083"/>
              <a:ext cx="526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370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8" grpId="0" uiExpand="1" build="allAtOnce"/>
      <p:bldP spid="91" grpId="0" uiExpand="1" build="allAtOnce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256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85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flipH="1">
            <a:off x="294067" y="126643"/>
            <a:ext cx="5692462" cy="6645497"/>
            <a:chOff x="6181859" y="115910"/>
            <a:chExt cx="5692462" cy="6645497"/>
          </a:xfrm>
        </p:grpSpPr>
        <p:sp>
          <p:nvSpPr>
            <p:cNvPr id="79" name="Rectangle 7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81859" y="115910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5400000" flipH="1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20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1244" y="322598"/>
            <a:ext cx="358732" cy="6231984"/>
            <a:chOff x="6253092" y="337624"/>
            <a:chExt cx="358732" cy="6231984"/>
          </a:xfrm>
        </p:grpSpPr>
        <p:sp>
          <p:nvSpPr>
            <p:cNvPr id="34" name="Rectangle 33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1859" y="128789"/>
            <a:ext cx="5692462" cy="6632618"/>
            <a:chOff x="6181859" y="128789"/>
            <a:chExt cx="5692462" cy="6632618"/>
          </a:xfrm>
        </p:grpSpPr>
        <p:sp>
          <p:nvSpPr>
            <p:cNvPr id="9" name="Rectangle 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81859" y="128789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</a:t>
              </a:r>
              <a:r>
                <a:rPr lang="bn-BD" b="1" dirty="0" smtClean="0"/>
                <a:t>21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3092" y="337624"/>
            <a:ext cx="358732" cy="6231984"/>
            <a:chOff x="6253092" y="337624"/>
            <a:chExt cx="358732" cy="6231984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2062" y="271130"/>
            <a:ext cx="600580" cy="6524669"/>
            <a:chOff x="5802062" y="271130"/>
            <a:chExt cx="600580" cy="6524669"/>
          </a:xfrm>
        </p:grpSpPr>
        <p:sp>
          <p:nvSpPr>
            <p:cNvPr id="7" name="Arc 6"/>
            <p:cNvSpPr/>
            <p:nvPr/>
          </p:nvSpPr>
          <p:spPr>
            <a:xfrm>
              <a:off x="5810654" y="271130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08506" y="771263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806358" y="1271395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804210" y="177152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802062" y="229741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812793" y="2797551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810645" y="3297684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821376" y="379781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819228" y="429795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5817080" y="4798083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5814932" y="5311095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825663" y="581122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5836394" y="632424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6514" y="798285"/>
            <a:ext cx="2452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513" y="2322286"/>
            <a:ext cx="43833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 সমকোণের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 কোণের পরিমাণ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90228" y="1386115"/>
            <a:ext cx="4158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ABC 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সমকোণের B 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 পরিমাণ 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 ডিগ্রি।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1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256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85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flipH="1">
            <a:off x="294067" y="126643"/>
            <a:ext cx="5692462" cy="6645497"/>
            <a:chOff x="6181859" y="115910"/>
            <a:chExt cx="5692462" cy="6645497"/>
          </a:xfrm>
        </p:grpSpPr>
        <p:sp>
          <p:nvSpPr>
            <p:cNvPr id="79" name="Rectangle 7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81859" y="115910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5400000" flipH="1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22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1244" y="322598"/>
            <a:ext cx="358732" cy="6231984"/>
            <a:chOff x="6253092" y="337624"/>
            <a:chExt cx="358732" cy="6231984"/>
          </a:xfrm>
        </p:grpSpPr>
        <p:sp>
          <p:nvSpPr>
            <p:cNvPr id="34" name="Rectangle 33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3092" y="337624"/>
            <a:ext cx="358732" cy="6231984"/>
            <a:chOff x="6253092" y="337624"/>
            <a:chExt cx="358732" cy="6231984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2062" y="271130"/>
            <a:ext cx="600580" cy="6524669"/>
            <a:chOff x="5802062" y="271130"/>
            <a:chExt cx="600580" cy="6524669"/>
          </a:xfrm>
        </p:grpSpPr>
        <p:sp>
          <p:nvSpPr>
            <p:cNvPr id="7" name="Arc 6"/>
            <p:cNvSpPr/>
            <p:nvPr/>
          </p:nvSpPr>
          <p:spPr>
            <a:xfrm>
              <a:off x="5810654" y="271130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08506" y="771263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806358" y="1271395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804210" y="177152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802062" y="229741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812793" y="2797551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810645" y="3297684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821376" y="379781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819228" y="429795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5817080" y="4798083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5814932" y="5311095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825663" y="581122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5836394" y="632424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920" y="140677"/>
            <a:ext cx="2683222" cy="2063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TextBox 50"/>
          <p:cNvSpPr txBox="1"/>
          <p:nvPr/>
        </p:nvSpPr>
        <p:spPr>
          <a:xfrm>
            <a:off x="2835021" y="709110"/>
            <a:ext cx="2899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8898" y="2300437"/>
            <a:ext cx="4266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বিন্দু, তল, রেখা, </a:t>
            </a:r>
          </a:p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 ও সমকোণ কাকে </a:t>
            </a:r>
          </a:p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446" y="4320820"/>
            <a:ext cx="43563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বিন্দু, তল, রেখা, </a:t>
            </a:r>
          </a:p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 ও সমকোণ অঙ্কন </a:t>
            </a:r>
          </a:p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88" y="0"/>
            <a:ext cx="602097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flipH="1">
            <a:off x="5838693" y="212482"/>
            <a:ext cx="769565" cy="6520663"/>
            <a:chOff x="5842259" y="271130"/>
            <a:chExt cx="769565" cy="6520663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 rot="21050781">
              <a:off x="5849291" y="271130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/>
            <p:cNvSpPr/>
            <p:nvPr/>
          </p:nvSpPr>
          <p:spPr>
            <a:xfrm rot="21050781">
              <a:off x="5846947" y="775222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 rot="21050781">
              <a:off x="5844603" y="1279314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21050781">
              <a:off x="5842259" y="1783406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21050781">
              <a:off x="5853983" y="2287498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21050781">
              <a:off x="5851639" y="2791590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21050781">
              <a:off x="5849295" y="3295682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21050781">
              <a:off x="5861019" y="3799774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21050781">
              <a:off x="5858675" y="4303866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Arc 114"/>
            <p:cNvSpPr/>
            <p:nvPr/>
          </p:nvSpPr>
          <p:spPr>
            <a:xfrm rot="21050781">
              <a:off x="5856331" y="4807958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Arc 116"/>
            <p:cNvSpPr/>
            <p:nvPr/>
          </p:nvSpPr>
          <p:spPr>
            <a:xfrm rot="21050781">
              <a:off x="5853987" y="5312050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c 118"/>
            <p:cNvSpPr/>
            <p:nvPr/>
          </p:nvSpPr>
          <p:spPr>
            <a:xfrm rot="21050781">
              <a:off x="5865711" y="5816142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/>
          </p:nvSpPr>
          <p:spPr>
            <a:xfrm rot="21050781">
              <a:off x="5849299" y="6320234"/>
              <a:ext cx="566248" cy="471559"/>
            </a:xfrm>
            <a:prstGeom prst="arc">
              <a:avLst>
                <a:gd name="adj1" fmla="val 6366923"/>
                <a:gd name="adj2" fmla="val 125211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1364567" y="2912012"/>
            <a:ext cx="3066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</a:rPr>
              <a:t>THANK YOU</a:t>
            </a:r>
            <a:endParaRPr lang="en-US" sz="32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59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39151" y="12879"/>
            <a:ext cx="569507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92835" y="0"/>
            <a:ext cx="596470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47582" y="140676"/>
            <a:ext cx="5697416" cy="6555546"/>
            <a:chOff x="6147582" y="140676"/>
            <a:chExt cx="5275384" cy="6555546"/>
          </a:xfrm>
        </p:grpSpPr>
        <p:sp>
          <p:nvSpPr>
            <p:cNvPr id="67" name="Freeform 66"/>
            <p:cNvSpPr/>
            <p:nvPr/>
          </p:nvSpPr>
          <p:spPr>
            <a:xfrm>
              <a:off x="6147582" y="140676"/>
              <a:ext cx="5162843" cy="6555545"/>
            </a:xfrm>
            <a:custGeom>
              <a:avLst/>
              <a:gdLst>
                <a:gd name="connsiteX0" fmla="*/ 0 w 5162843"/>
                <a:gd name="connsiteY0" fmla="*/ 0 h 6555545"/>
                <a:gd name="connsiteX1" fmla="*/ 5162843 w 5162843"/>
                <a:gd name="connsiteY1" fmla="*/ 0 h 6555545"/>
                <a:gd name="connsiteX2" fmla="*/ 5162843 w 5162843"/>
                <a:gd name="connsiteY2" fmla="*/ 4684542 h 6555545"/>
                <a:gd name="connsiteX3" fmla="*/ 4930728 w 5162843"/>
                <a:gd name="connsiteY3" fmla="*/ 4684542 h 6555545"/>
                <a:gd name="connsiteX4" fmla="*/ 4839286 w 5162843"/>
                <a:gd name="connsiteY4" fmla="*/ 4775984 h 6555545"/>
                <a:gd name="connsiteX5" fmla="*/ 4839286 w 5162843"/>
                <a:gd name="connsiteY5" fmla="*/ 6555545 h 6555545"/>
                <a:gd name="connsiteX6" fmla="*/ 0 w 5162843"/>
                <a:gd name="connsiteY6" fmla="*/ 6555545 h 655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2843" h="6555545">
                  <a:moveTo>
                    <a:pt x="0" y="0"/>
                  </a:moveTo>
                  <a:lnTo>
                    <a:pt x="5162843" y="0"/>
                  </a:lnTo>
                  <a:lnTo>
                    <a:pt x="5162843" y="4684542"/>
                  </a:lnTo>
                  <a:lnTo>
                    <a:pt x="4930728" y="4684542"/>
                  </a:lnTo>
                  <a:cubicBezTo>
                    <a:pt x="4880226" y="4684542"/>
                    <a:pt x="4839286" y="4725482"/>
                    <a:pt x="4839286" y="4775984"/>
                  </a:cubicBezTo>
                  <a:lnTo>
                    <a:pt x="4839286" y="6555545"/>
                  </a:lnTo>
                  <a:lnTo>
                    <a:pt x="0" y="65555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972800" y="4811151"/>
              <a:ext cx="450166" cy="18850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0578012" y="5794608"/>
              <a:ext cx="1267878" cy="34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/>
                <a:t>Page 01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33298" y="221588"/>
            <a:ext cx="1078526" cy="6636412"/>
            <a:chOff x="5533298" y="221588"/>
            <a:chExt cx="1078526" cy="6636412"/>
          </a:xfrm>
        </p:grpSpPr>
        <p:grpSp>
          <p:nvGrpSpPr>
            <p:cNvPr id="3" name="Group 2"/>
            <p:cNvGrpSpPr/>
            <p:nvPr/>
          </p:nvGrpSpPr>
          <p:grpSpPr>
            <a:xfrm>
              <a:off x="6253092" y="337624"/>
              <a:ext cx="358732" cy="6231984"/>
              <a:chOff x="6253092" y="337624"/>
              <a:chExt cx="358732" cy="623198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260124" y="337624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257780" y="841716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255436" y="1345808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253092" y="1849900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264816" y="2353992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262472" y="2858084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260128" y="3362176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71852" y="3866268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269508" y="4370360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267164" y="4874452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264820" y="5378544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276544" y="5882636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288268" y="6386728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533298" y="307143"/>
              <a:ext cx="358732" cy="6231984"/>
              <a:chOff x="6253092" y="337624"/>
              <a:chExt cx="358732" cy="623198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60124" y="337624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257780" y="841716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255436" y="1345808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53092" y="1849900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264816" y="2353992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262472" y="2858084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260128" y="3362176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271852" y="3866268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269508" y="4370360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67164" y="4874452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64820" y="5378544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76544" y="5882636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88268" y="6386728"/>
                <a:ext cx="323556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Arc 98"/>
            <p:cNvSpPr/>
            <p:nvPr/>
          </p:nvSpPr>
          <p:spPr>
            <a:xfrm>
              <a:off x="5712240" y="744438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5709897" y="221588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5709895" y="1248531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>
              <a:off x="5693479" y="1752629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>
              <a:off x="5691131" y="2242660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>
              <a:off x="5688783" y="2760836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>
              <a:off x="5700503" y="4277823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712222" y="3262618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09875" y="3766728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12225" y="4767846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09881" y="5271937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07536" y="5776028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19260" y="6298399"/>
              <a:ext cx="737766" cy="559601"/>
            </a:xfrm>
            <a:prstGeom prst="arc">
              <a:avLst>
                <a:gd name="adj1" fmla="val 10968917"/>
                <a:gd name="adj2" fmla="val 21577543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22587" y="3506733"/>
            <a:ext cx="50372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মোঃ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কামাল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হোসেন</a:t>
            </a:r>
            <a:r>
              <a:rPr lang="bn-BD" sz="2000" dirty="0">
                <a:solidFill>
                  <a:schemeClr val="bg1"/>
                </a:solidFill>
              </a:rPr>
              <a:t>  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bn-BD" sz="2000" dirty="0">
                <a:solidFill>
                  <a:schemeClr val="bg1"/>
                </a:solidFill>
              </a:rPr>
              <a:t>     </a:t>
            </a:r>
            <a:endParaRPr lang="bn-BD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সহকারি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শিক্ষক</a:t>
            </a:r>
            <a:r>
              <a:rPr lang="bn-BD" sz="2000" dirty="0">
                <a:solidFill>
                  <a:schemeClr val="bg1"/>
                </a:solidFill>
              </a:rPr>
              <a:t> </a:t>
            </a:r>
            <a:r>
              <a:rPr lang="bn-BD" sz="1600" dirty="0">
                <a:solidFill>
                  <a:schemeClr val="bg1"/>
                </a:solidFill>
              </a:rPr>
              <a:t>(ব্যবসায় শিক্ষা)</a:t>
            </a:r>
            <a:r>
              <a:rPr lang="bn-BD" sz="2000" dirty="0">
                <a:solidFill>
                  <a:schemeClr val="bg1"/>
                </a:solidFill>
              </a:rPr>
              <a:t>          </a:t>
            </a:r>
            <a:endParaRPr lang="bn-BD" sz="2000" dirty="0" smtClean="0">
              <a:solidFill>
                <a:schemeClr val="bg1"/>
              </a:solidFill>
            </a:endParaRPr>
          </a:p>
          <a:p>
            <a:pPr algn="ctr"/>
            <a:r>
              <a:rPr lang="bn-BD" sz="2000" dirty="0" smtClean="0">
                <a:solidFill>
                  <a:schemeClr val="bg1"/>
                </a:solidFill>
              </a:rPr>
              <a:t>আহমেদ </a:t>
            </a:r>
            <a:r>
              <a:rPr lang="bn-BD" sz="2000" dirty="0">
                <a:solidFill>
                  <a:schemeClr val="bg1"/>
                </a:solidFill>
              </a:rPr>
              <a:t>বাওয়ানী একাডেমী স্কুল ও কলেজ </a:t>
            </a:r>
            <a:endParaRPr lang="bn-BD" sz="2000" dirty="0" smtClean="0">
              <a:solidFill>
                <a:schemeClr val="bg1"/>
              </a:solidFill>
            </a:endParaRPr>
          </a:p>
          <a:p>
            <a:pPr algn="ctr"/>
            <a:r>
              <a:rPr lang="bn-BD" sz="2000" dirty="0" smtClean="0">
                <a:solidFill>
                  <a:schemeClr val="bg1"/>
                </a:solidFill>
              </a:rPr>
              <a:t>আরমানিটোলা, ঢাকা-১১০০।          </a:t>
            </a:r>
          </a:p>
          <a:p>
            <a:pPr algn="ctr"/>
            <a:r>
              <a:rPr lang="bn-BD" sz="1600" dirty="0" smtClean="0">
                <a:solidFill>
                  <a:schemeClr val="bg1"/>
                </a:solidFill>
              </a:rPr>
              <a:t>মোবাইলঃ </a:t>
            </a:r>
            <a:r>
              <a:rPr lang="bn-BD" sz="1600" dirty="0">
                <a:solidFill>
                  <a:schemeClr val="bg1"/>
                </a:solidFill>
              </a:rPr>
              <a:t>০১৮৮২১২৪৫৪৩</a:t>
            </a:r>
            <a:r>
              <a:rPr lang="bn-BD" sz="2000" dirty="0">
                <a:solidFill>
                  <a:schemeClr val="bg1"/>
                </a:solidFill>
              </a:rPr>
              <a:t>        </a:t>
            </a:r>
            <a:r>
              <a:rPr lang="bn-BD" dirty="0" smtClean="0">
                <a:solidFill>
                  <a:schemeClr val="bg1"/>
                </a:solidFill>
              </a:rPr>
              <a:t>ইমেইলঃ</a:t>
            </a:r>
            <a:r>
              <a:rPr lang="bn-BD" sz="1600" dirty="0" smtClean="0">
                <a:solidFill>
                  <a:schemeClr val="bg1"/>
                </a:solidFill>
              </a:rPr>
              <a:t>mdkamalhossen1985@yahoo.com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44744" y="1007127"/>
            <a:ext cx="4494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6958">
            <a:off x="7945844" y="1957589"/>
            <a:ext cx="2189321" cy="3844344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661374" y="384818"/>
            <a:ext cx="2456598" cy="2926560"/>
            <a:chOff x="3898196" y="1678674"/>
            <a:chExt cx="1506317" cy="1869746"/>
          </a:xfrm>
        </p:grpSpPr>
        <p:sp>
          <p:nvSpPr>
            <p:cNvPr id="62" name="Oval 61"/>
            <p:cNvSpPr/>
            <p:nvPr/>
          </p:nvSpPr>
          <p:spPr>
            <a:xfrm>
              <a:off x="3898196" y="1678674"/>
              <a:ext cx="1506317" cy="1869743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BCC6FB"/>
                </a:clrFrom>
                <a:clrTo>
                  <a:srgbClr val="BCC6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"/>
            <a:stretch>
              <a:fillRect/>
            </a:stretch>
          </p:blipFill>
          <p:spPr>
            <a:xfrm>
              <a:off x="3961372" y="1736678"/>
              <a:ext cx="1415846" cy="1811742"/>
            </a:xfrm>
            <a:custGeom>
              <a:avLst/>
              <a:gdLst>
                <a:gd name="connsiteX0" fmla="*/ 421660 w 1463040"/>
                <a:gd name="connsiteY0" fmla="*/ 0 h 1811742"/>
                <a:gd name="connsiteX1" fmla="*/ 1009538 w 1463040"/>
                <a:gd name="connsiteY1" fmla="*/ 0 h 1811742"/>
                <a:gd name="connsiteX2" fmla="*/ 1015746 w 1463040"/>
                <a:gd name="connsiteY2" fmla="*/ 2353 h 1811742"/>
                <a:gd name="connsiteX3" fmla="*/ 1426101 w 1463040"/>
                <a:gd name="connsiteY3" fmla="*/ 503496 h 1811742"/>
                <a:gd name="connsiteX4" fmla="*/ 1463040 w 1463040"/>
                <a:gd name="connsiteY4" fmla="*/ 648820 h 1811742"/>
                <a:gd name="connsiteX5" fmla="*/ 1463040 w 1463040"/>
                <a:gd name="connsiteY5" fmla="*/ 1091273 h 1811742"/>
                <a:gd name="connsiteX6" fmla="*/ 1426101 w 1463040"/>
                <a:gd name="connsiteY6" fmla="*/ 1236597 h 1811742"/>
                <a:gd name="connsiteX7" fmla="*/ 715599 w 1463040"/>
                <a:gd name="connsiteY7" fmla="*/ 1811742 h 1811742"/>
                <a:gd name="connsiteX8" fmla="*/ 5097 w 1463040"/>
                <a:gd name="connsiteY8" fmla="*/ 1236597 h 1811742"/>
                <a:gd name="connsiteX9" fmla="*/ 0 w 1463040"/>
                <a:gd name="connsiteY9" fmla="*/ 1216545 h 1811742"/>
                <a:gd name="connsiteX10" fmla="*/ 0 w 1463040"/>
                <a:gd name="connsiteY10" fmla="*/ 523547 h 1811742"/>
                <a:gd name="connsiteX11" fmla="*/ 5097 w 1463040"/>
                <a:gd name="connsiteY11" fmla="*/ 503496 h 1811742"/>
                <a:gd name="connsiteX12" fmla="*/ 415453 w 1463040"/>
                <a:gd name="connsiteY12" fmla="*/ 2353 h 181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3040" h="1811742">
                  <a:moveTo>
                    <a:pt x="421660" y="0"/>
                  </a:moveTo>
                  <a:lnTo>
                    <a:pt x="1009538" y="0"/>
                  </a:lnTo>
                  <a:lnTo>
                    <a:pt x="1015746" y="2353"/>
                  </a:lnTo>
                  <a:cubicBezTo>
                    <a:pt x="1200252" y="97658"/>
                    <a:pt x="1348062" y="278170"/>
                    <a:pt x="1426101" y="503496"/>
                  </a:cubicBezTo>
                  <a:lnTo>
                    <a:pt x="1463040" y="648820"/>
                  </a:lnTo>
                  <a:lnTo>
                    <a:pt x="1463040" y="1091273"/>
                  </a:lnTo>
                  <a:lnTo>
                    <a:pt x="1426101" y="1236597"/>
                  </a:lnTo>
                  <a:cubicBezTo>
                    <a:pt x="1309042" y="1574586"/>
                    <a:pt x="1034999" y="1811742"/>
                    <a:pt x="715599" y="1811742"/>
                  </a:cubicBezTo>
                  <a:cubicBezTo>
                    <a:pt x="396200" y="1811742"/>
                    <a:pt x="122156" y="1574586"/>
                    <a:pt x="5097" y="1236597"/>
                  </a:cubicBezTo>
                  <a:lnTo>
                    <a:pt x="0" y="1216545"/>
                  </a:lnTo>
                  <a:lnTo>
                    <a:pt x="0" y="523547"/>
                  </a:lnTo>
                  <a:lnTo>
                    <a:pt x="5097" y="503496"/>
                  </a:lnTo>
                  <a:cubicBezTo>
                    <a:pt x="83136" y="278170"/>
                    <a:pt x="230947" y="97658"/>
                    <a:pt x="415453" y="2353"/>
                  </a:cubicBezTo>
                  <a:close/>
                </a:path>
              </a:pathLst>
            </a:cu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7193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256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85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flipH="1">
            <a:off x="294067" y="126643"/>
            <a:ext cx="5692462" cy="6645497"/>
            <a:chOff x="6181859" y="115910"/>
            <a:chExt cx="5692462" cy="6645497"/>
          </a:xfrm>
        </p:grpSpPr>
        <p:sp>
          <p:nvSpPr>
            <p:cNvPr id="79" name="Rectangle 7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81859" y="115910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5400000" flipH="1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02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1244" y="322598"/>
            <a:ext cx="358732" cy="6231984"/>
            <a:chOff x="6253092" y="337624"/>
            <a:chExt cx="358732" cy="6231984"/>
          </a:xfrm>
        </p:grpSpPr>
        <p:sp>
          <p:nvSpPr>
            <p:cNvPr id="34" name="Rectangle 33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1859" y="128789"/>
            <a:ext cx="5692462" cy="6632618"/>
            <a:chOff x="6181859" y="128789"/>
            <a:chExt cx="5692462" cy="6632618"/>
          </a:xfrm>
        </p:grpSpPr>
        <p:sp>
          <p:nvSpPr>
            <p:cNvPr id="9" name="Rectangle 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81859" y="128789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03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3092" y="337624"/>
            <a:ext cx="358732" cy="6231984"/>
            <a:chOff x="6253092" y="337624"/>
            <a:chExt cx="358732" cy="6231984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2062" y="271130"/>
            <a:ext cx="600580" cy="6524669"/>
            <a:chOff x="5802062" y="271130"/>
            <a:chExt cx="600580" cy="6524669"/>
          </a:xfrm>
        </p:grpSpPr>
        <p:sp>
          <p:nvSpPr>
            <p:cNvPr id="7" name="Arc 6"/>
            <p:cNvSpPr/>
            <p:nvPr/>
          </p:nvSpPr>
          <p:spPr>
            <a:xfrm>
              <a:off x="5810654" y="271130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08506" y="771263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806358" y="1271395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804210" y="177152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802062" y="229741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812793" y="2797551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810645" y="3297684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821376" y="379781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819228" y="429795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5817080" y="4798083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5814932" y="5311095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825663" y="581122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5836394" y="632424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26559" y="821606"/>
            <a:ext cx="440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4406" y="2034862"/>
            <a:ext cx="2768957" cy="158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905742" y="1888753"/>
            <a:ext cx="4426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>
                  <a:solidFill>
                    <a:srgbClr val="92D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  </a:t>
            </a:r>
          </a:p>
          <a:p>
            <a:r>
              <a:rPr lang="bn-BD" sz="4000" dirty="0" smtClean="0">
                <a:ln w="0">
                  <a:solidFill>
                    <a:srgbClr val="92D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</a:t>
            </a:r>
          </a:p>
          <a:p>
            <a:r>
              <a:rPr lang="bn-BD" sz="4000" dirty="0" smtClean="0">
                <a:ln w="0">
                  <a:solidFill>
                    <a:srgbClr val="92D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</a:t>
            </a:r>
          </a:p>
          <a:p>
            <a:r>
              <a:rPr lang="bn-BD" sz="4000" dirty="0" smtClean="0">
                <a:ln w="0">
                  <a:solidFill>
                    <a:srgbClr val="92D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জ্যামিতি</a:t>
            </a:r>
          </a:p>
          <a:p>
            <a:r>
              <a:rPr lang="bn-BD" sz="4000" dirty="0" smtClean="0">
                <a:ln w="0">
                  <a:solidFill>
                    <a:srgbClr val="92D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৩০ মিনিট  </a:t>
            </a:r>
          </a:p>
          <a:p>
            <a:r>
              <a:rPr lang="bn-BD" sz="4000" dirty="0" smtClean="0">
                <a:ln w="0">
                  <a:solidFill>
                    <a:srgbClr val="92D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০৩/০৬/২০২১</a:t>
            </a:r>
            <a:endParaRPr lang="en-US" sz="4000" dirty="0">
              <a:ln w="0">
                <a:solidFill>
                  <a:srgbClr val="92D05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8" y="1563985"/>
            <a:ext cx="4618666" cy="40367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9525" y="700088"/>
            <a:ext cx="305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9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256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85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flipH="1">
            <a:off x="294067" y="109471"/>
            <a:ext cx="5692462" cy="6645497"/>
            <a:chOff x="6181859" y="115910"/>
            <a:chExt cx="5692462" cy="6645497"/>
          </a:xfrm>
        </p:grpSpPr>
        <p:sp>
          <p:nvSpPr>
            <p:cNvPr id="79" name="Rectangle 7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81859" y="115910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5400000" flipH="1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04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1244" y="322598"/>
            <a:ext cx="358732" cy="6231984"/>
            <a:chOff x="6253092" y="337624"/>
            <a:chExt cx="358732" cy="6231984"/>
          </a:xfrm>
        </p:grpSpPr>
        <p:sp>
          <p:nvSpPr>
            <p:cNvPr id="34" name="Rectangle 33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1859" y="128789"/>
            <a:ext cx="5692462" cy="6632618"/>
            <a:chOff x="6181859" y="128789"/>
            <a:chExt cx="5692462" cy="6632618"/>
          </a:xfrm>
        </p:grpSpPr>
        <p:sp>
          <p:nvSpPr>
            <p:cNvPr id="9" name="Rectangle 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81859" y="128789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05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3092" y="337624"/>
            <a:ext cx="358732" cy="6231984"/>
            <a:chOff x="6253092" y="337624"/>
            <a:chExt cx="358732" cy="6231984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2062" y="271130"/>
            <a:ext cx="600580" cy="6524669"/>
            <a:chOff x="5802062" y="271130"/>
            <a:chExt cx="600580" cy="6524669"/>
          </a:xfrm>
        </p:grpSpPr>
        <p:sp>
          <p:nvSpPr>
            <p:cNvPr id="7" name="Arc 6"/>
            <p:cNvSpPr/>
            <p:nvPr/>
          </p:nvSpPr>
          <p:spPr>
            <a:xfrm>
              <a:off x="5810654" y="271130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08506" y="771263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806358" y="1271395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804210" y="177152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802062" y="229741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812793" y="2797551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810645" y="3297684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821376" y="379781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819228" y="429795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5817080" y="4798083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5814932" y="5311095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825663" y="581122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5836394" y="632424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144810" y="1413055"/>
            <a:ext cx="3889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14513" y="3360323"/>
            <a:ext cx="2725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 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302320" y="231818"/>
            <a:ext cx="3747752" cy="197046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3986" y="3219720"/>
            <a:ext cx="5074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A36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বিন্দু, রেখা, তল, কোণ ও সমকোণ এর সংজ্ঞা বলতে পারবে। </a:t>
            </a:r>
          </a:p>
          <a:p>
            <a:r>
              <a:rPr lang="bn-BD" sz="3600" b="1" dirty="0" smtClean="0">
                <a:solidFill>
                  <a:srgbClr val="FA36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বিন্দু, রেখা, তল, কোণ ও সমকোণ এর চিত্র অঙ্কন করতে পারবে। </a:t>
            </a:r>
          </a:p>
        </p:txBody>
      </p:sp>
      <p:sp>
        <p:nvSpPr>
          <p:cNvPr id="8" name="Left Arrow 7"/>
          <p:cNvSpPr/>
          <p:nvPr/>
        </p:nvSpPr>
        <p:spPr>
          <a:xfrm>
            <a:off x="6974007" y="2333767"/>
            <a:ext cx="4067033" cy="859813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8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12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256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85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flipH="1">
            <a:off x="332704" y="109471"/>
            <a:ext cx="5665166" cy="6645497"/>
            <a:chOff x="6209155" y="115910"/>
            <a:chExt cx="5665166" cy="6645497"/>
          </a:xfrm>
        </p:grpSpPr>
        <p:sp>
          <p:nvSpPr>
            <p:cNvPr id="79" name="Rectangle 7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209155" y="115910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 rot="5400000" flipH="1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06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1244" y="322598"/>
            <a:ext cx="358732" cy="6231984"/>
            <a:chOff x="6253092" y="337624"/>
            <a:chExt cx="358732" cy="6231984"/>
          </a:xfrm>
        </p:grpSpPr>
        <p:sp>
          <p:nvSpPr>
            <p:cNvPr id="34" name="Rectangle 33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1859" y="109471"/>
            <a:ext cx="5692462" cy="6632618"/>
            <a:chOff x="6181859" y="128789"/>
            <a:chExt cx="5692462" cy="6632618"/>
          </a:xfrm>
        </p:grpSpPr>
        <p:sp>
          <p:nvSpPr>
            <p:cNvPr id="9" name="Rectangle 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81859" y="128789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07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3092" y="337624"/>
            <a:ext cx="358732" cy="6231984"/>
            <a:chOff x="6253092" y="337624"/>
            <a:chExt cx="358732" cy="6231984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2062" y="271130"/>
            <a:ext cx="600580" cy="6524669"/>
            <a:chOff x="5802062" y="271130"/>
            <a:chExt cx="600580" cy="6524669"/>
          </a:xfrm>
        </p:grpSpPr>
        <p:sp>
          <p:nvSpPr>
            <p:cNvPr id="7" name="Arc 6"/>
            <p:cNvSpPr/>
            <p:nvPr/>
          </p:nvSpPr>
          <p:spPr>
            <a:xfrm>
              <a:off x="5810654" y="271130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08506" y="771263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806358" y="1271395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804210" y="177152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802062" y="229741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812793" y="2797551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810645" y="3297684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821376" y="379781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819228" y="429795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5817080" y="4798083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5814932" y="5311095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825663" y="581122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5836394" y="632424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57263" y="614362"/>
            <a:ext cx="4457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বিন্দু: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দৈর্ঘ্য, প্রস্থ,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উচ্চতা, বেধ কিছুই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 শুধুমাত্র অবস্থান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তাকে বিন্দু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58250" y="3257550"/>
            <a:ext cx="73819" cy="738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29509" y="1943096"/>
            <a:ext cx="2700338" cy="2700338"/>
          </a:xfrm>
          <a:prstGeom prst="ellipse">
            <a:avLst/>
          </a:prstGeom>
          <a:noFill/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929687" y="2971800"/>
            <a:ext cx="72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6588" y="5057775"/>
            <a:ext cx="4129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চিত্রে- A একটি বিন্দু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2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256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85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flipH="1">
            <a:off x="306946" y="109471"/>
            <a:ext cx="5692462" cy="6645497"/>
            <a:chOff x="6181859" y="115910"/>
            <a:chExt cx="5692462" cy="6645497"/>
          </a:xfrm>
        </p:grpSpPr>
        <p:sp>
          <p:nvSpPr>
            <p:cNvPr id="79" name="Rectangle 7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81859" y="115910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 rot="5400000" flipH="1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08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1244" y="322598"/>
            <a:ext cx="358732" cy="6231984"/>
            <a:chOff x="6253092" y="337624"/>
            <a:chExt cx="358732" cy="6231984"/>
          </a:xfrm>
        </p:grpSpPr>
        <p:sp>
          <p:nvSpPr>
            <p:cNvPr id="34" name="Rectangle 33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1859" y="128789"/>
            <a:ext cx="5692462" cy="6632618"/>
            <a:chOff x="6181859" y="128789"/>
            <a:chExt cx="5692462" cy="6632618"/>
          </a:xfrm>
        </p:grpSpPr>
        <p:sp>
          <p:nvSpPr>
            <p:cNvPr id="9" name="Rectangle 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81859" y="128789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09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3092" y="337624"/>
            <a:ext cx="358732" cy="6231984"/>
            <a:chOff x="6253092" y="337624"/>
            <a:chExt cx="358732" cy="6231984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2062" y="271130"/>
            <a:ext cx="600580" cy="6524669"/>
            <a:chOff x="5802062" y="271130"/>
            <a:chExt cx="600580" cy="6524669"/>
          </a:xfrm>
        </p:grpSpPr>
        <p:sp>
          <p:nvSpPr>
            <p:cNvPr id="7" name="Arc 6"/>
            <p:cNvSpPr/>
            <p:nvPr/>
          </p:nvSpPr>
          <p:spPr>
            <a:xfrm>
              <a:off x="5810654" y="271130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08506" y="771263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806358" y="1271395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804210" y="177152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802062" y="229741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812793" y="2797551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810645" y="3297684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821376" y="379781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819228" y="429795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5817080" y="4798083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5814932" y="5311095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825663" y="581122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5836394" y="632424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8" name="TextBox 1017"/>
          <p:cNvSpPr txBox="1"/>
          <p:nvPr/>
        </p:nvSpPr>
        <p:spPr>
          <a:xfrm>
            <a:off x="952500" y="981075"/>
            <a:ext cx="4457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রেখা: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দৈর্ঘ্য আছে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প্রস্থ ও বেধ বা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 নেই তাকে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 বলে।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015163" y="2614613"/>
            <a:ext cx="397192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86638" y="3343276"/>
            <a:ext cx="390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চিত্রে- AB একটি রেখা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0825" y="2314576"/>
            <a:ext cx="55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9" name="TextBox 1018"/>
          <p:cNvSpPr txBox="1"/>
          <p:nvPr/>
        </p:nvSpPr>
        <p:spPr>
          <a:xfrm>
            <a:off x="10996613" y="2338388"/>
            <a:ext cx="55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70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256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85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flipH="1">
            <a:off x="294067" y="126643"/>
            <a:ext cx="5692462" cy="6645497"/>
            <a:chOff x="6181859" y="115910"/>
            <a:chExt cx="5692462" cy="6645497"/>
          </a:xfrm>
        </p:grpSpPr>
        <p:sp>
          <p:nvSpPr>
            <p:cNvPr id="79" name="Rectangle 7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81859" y="115910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5400000" flipH="1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10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1244" y="322598"/>
            <a:ext cx="358732" cy="6231984"/>
            <a:chOff x="6253092" y="337624"/>
            <a:chExt cx="358732" cy="6231984"/>
          </a:xfrm>
        </p:grpSpPr>
        <p:sp>
          <p:nvSpPr>
            <p:cNvPr id="34" name="Rectangle 33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1859" y="128789"/>
            <a:ext cx="5692462" cy="6632618"/>
            <a:chOff x="6181859" y="128789"/>
            <a:chExt cx="5692462" cy="6632618"/>
          </a:xfrm>
        </p:grpSpPr>
        <p:sp>
          <p:nvSpPr>
            <p:cNvPr id="9" name="Rectangle 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81859" y="128789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11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3092" y="337624"/>
            <a:ext cx="358732" cy="6231984"/>
            <a:chOff x="6253092" y="337624"/>
            <a:chExt cx="358732" cy="6231984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2062" y="271130"/>
            <a:ext cx="600580" cy="6524669"/>
            <a:chOff x="5802062" y="271130"/>
            <a:chExt cx="600580" cy="6524669"/>
          </a:xfrm>
        </p:grpSpPr>
        <p:sp>
          <p:nvSpPr>
            <p:cNvPr id="7" name="Arc 6"/>
            <p:cNvSpPr/>
            <p:nvPr/>
          </p:nvSpPr>
          <p:spPr>
            <a:xfrm>
              <a:off x="5810654" y="271130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08506" y="771263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806358" y="1271395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804210" y="177152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802062" y="229741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812793" y="2797551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810645" y="3297684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821376" y="379781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819228" y="429795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5817080" y="4798083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5814932" y="5311095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825663" y="581122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5836394" y="632424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07633" y="954716"/>
            <a:ext cx="405591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kumimoji="0" lang="bn-I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দৈর্ঘ্য ও প্রস্থ 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আছে কিন্তু বেধ বা </a:t>
            </a:r>
            <a:endParaRPr kumimoji="0" lang="bn-BD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উচ্চতা নেই</a:t>
            </a:r>
            <a:r>
              <a:rPr kumimoji="0" lang="bn-I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তাকে </a:t>
            </a:r>
            <a:endParaRPr kumimoji="0" lang="bn-BD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তল বলে।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2" name="TextBox 931"/>
          <p:cNvSpPr txBox="1"/>
          <p:nvPr/>
        </p:nvSpPr>
        <p:spPr>
          <a:xfrm>
            <a:off x="6923314" y="4746172"/>
            <a:ext cx="403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চিত্রে- ABCD একটি তল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33" name="Straight Connector 932"/>
          <p:cNvCxnSpPr/>
          <p:nvPr/>
        </p:nvCxnSpPr>
        <p:spPr>
          <a:xfrm>
            <a:off x="7260652" y="1149368"/>
            <a:ext cx="3100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4" name="Straight Connector 933"/>
          <p:cNvCxnSpPr/>
          <p:nvPr/>
        </p:nvCxnSpPr>
        <p:spPr>
          <a:xfrm>
            <a:off x="7257507" y="2972828"/>
            <a:ext cx="3100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5" name="Straight Connector 934"/>
          <p:cNvCxnSpPr/>
          <p:nvPr/>
        </p:nvCxnSpPr>
        <p:spPr>
          <a:xfrm>
            <a:off x="7268272" y="1134217"/>
            <a:ext cx="0" cy="185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6" name="Straight Connector 935"/>
          <p:cNvCxnSpPr/>
          <p:nvPr/>
        </p:nvCxnSpPr>
        <p:spPr>
          <a:xfrm>
            <a:off x="10336795" y="1141792"/>
            <a:ext cx="0" cy="185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7" name="Straight Connector 936"/>
          <p:cNvCxnSpPr/>
          <p:nvPr/>
        </p:nvCxnSpPr>
        <p:spPr>
          <a:xfrm>
            <a:off x="8074451" y="2015533"/>
            <a:ext cx="3100823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8" name="Straight Connector 937"/>
          <p:cNvCxnSpPr/>
          <p:nvPr/>
        </p:nvCxnSpPr>
        <p:spPr>
          <a:xfrm>
            <a:off x="8078926" y="3854234"/>
            <a:ext cx="3100823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9" name="Straight Connector 938"/>
          <p:cNvCxnSpPr/>
          <p:nvPr/>
        </p:nvCxnSpPr>
        <p:spPr>
          <a:xfrm>
            <a:off x="8089691" y="1985142"/>
            <a:ext cx="0" cy="18539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0" name="Straight Connector 939"/>
          <p:cNvCxnSpPr/>
          <p:nvPr/>
        </p:nvCxnSpPr>
        <p:spPr>
          <a:xfrm>
            <a:off x="11165834" y="2000338"/>
            <a:ext cx="0" cy="18539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1" name="Straight Connector 940"/>
          <p:cNvCxnSpPr/>
          <p:nvPr/>
        </p:nvCxnSpPr>
        <p:spPr>
          <a:xfrm>
            <a:off x="7259325" y="1141837"/>
            <a:ext cx="839806" cy="881361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2" name="Straight Connector 941"/>
          <p:cNvCxnSpPr/>
          <p:nvPr/>
        </p:nvCxnSpPr>
        <p:spPr>
          <a:xfrm>
            <a:off x="10330500" y="1134261"/>
            <a:ext cx="839806" cy="88136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3" name="Straight Connector 942"/>
          <p:cNvCxnSpPr/>
          <p:nvPr/>
        </p:nvCxnSpPr>
        <p:spPr>
          <a:xfrm>
            <a:off x="7266945" y="2972877"/>
            <a:ext cx="839806" cy="88136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4" name="Straight Connector 943"/>
          <p:cNvCxnSpPr/>
          <p:nvPr/>
        </p:nvCxnSpPr>
        <p:spPr>
          <a:xfrm>
            <a:off x="10322880" y="2965390"/>
            <a:ext cx="839806" cy="881361"/>
          </a:xfrm>
          <a:prstGeom prst="line">
            <a:avLst/>
          </a:prstGeom>
          <a:ln w="28575">
            <a:solidFill>
              <a:srgbClr val="CC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5" name="TextBox 944"/>
          <p:cNvSpPr txBox="1"/>
          <p:nvPr/>
        </p:nvSpPr>
        <p:spPr>
          <a:xfrm>
            <a:off x="6923316" y="690124"/>
            <a:ext cx="40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A</a:t>
            </a:r>
            <a:endParaRPr lang="en-US" sz="3200" dirty="0"/>
          </a:p>
        </p:txBody>
      </p:sp>
      <p:sp>
        <p:nvSpPr>
          <p:cNvPr id="946" name="TextBox 945"/>
          <p:cNvSpPr txBox="1"/>
          <p:nvPr/>
        </p:nvSpPr>
        <p:spPr>
          <a:xfrm>
            <a:off x="10152744" y="653838"/>
            <a:ext cx="43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B</a:t>
            </a:r>
            <a:endParaRPr lang="en-US" sz="3200" dirty="0"/>
          </a:p>
        </p:txBody>
      </p:sp>
      <p:sp>
        <p:nvSpPr>
          <p:cNvPr id="947" name="TextBox 946"/>
          <p:cNvSpPr txBox="1"/>
          <p:nvPr/>
        </p:nvSpPr>
        <p:spPr>
          <a:xfrm>
            <a:off x="10305144" y="2576981"/>
            <a:ext cx="43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C</a:t>
            </a:r>
            <a:endParaRPr lang="en-US" sz="3200" dirty="0"/>
          </a:p>
        </p:txBody>
      </p:sp>
      <p:sp>
        <p:nvSpPr>
          <p:cNvPr id="948" name="TextBox 947"/>
          <p:cNvSpPr txBox="1"/>
          <p:nvPr/>
        </p:nvSpPr>
        <p:spPr>
          <a:xfrm>
            <a:off x="6872516" y="2569723"/>
            <a:ext cx="43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D</a:t>
            </a:r>
            <a:endParaRPr lang="en-US" sz="3200" dirty="0"/>
          </a:p>
        </p:txBody>
      </p:sp>
      <p:sp>
        <p:nvSpPr>
          <p:cNvPr id="949" name="TextBox 948"/>
          <p:cNvSpPr txBox="1"/>
          <p:nvPr/>
        </p:nvSpPr>
        <p:spPr>
          <a:xfrm>
            <a:off x="7692573" y="1880295"/>
            <a:ext cx="43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E</a:t>
            </a:r>
            <a:endParaRPr lang="en-US" sz="3200" dirty="0"/>
          </a:p>
        </p:txBody>
      </p:sp>
      <p:sp>
        <p:nvSpPr>
          <p:cNvPr id="950" name="TextBox 949"/>
          <p:cNvSpPr txBox="1"/>
          <p:nvPr/>
        </p:nvSpPr>
        <p:spPr>
          <a:xfrm>
            <a:off x="11168744" y="1756924"/>
            <a:ext cx="43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F</a:t>
            </a:r>
            <a:endParaRPr lang="en-US" sz="3200" dirty="0"/>
          </a:p>
        </p:txBody>
      </p:sp>
      <p:sp>
        <p:nvSpPr>
          <p:cNvPr id="951" name="TextBox 950"/>
          <p:cNvSpPr txBox="1"/>
          <p:nvPr/>
        </p:nvSpPr>
        <p:spPr>
          <a:xfrm>
            <a:off x="11132458" y="3592981"/>
            <a:ext cx="43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G</a:t>
            </a:r>
            <a:endParaRPr lang="en-US" sz="3200" dirty="0"/>
          </a:p>
        </p:txBody>
      </p:sp>
      <p:sp>
        <p:nvSpPr>
          <p:cNvPr id="952" name="TextBox 951"/>
          <p:cNvSpPr txBox="1"/>
          <p:nvPr/>
        </p:nvSpPr>
        <p:spPr>
          <a:xfrm>
            <a:off x="7670801" y="3600240"/>
            <a:ext cx="43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899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945" grpId="0"/>
      <p:bldP spid="946" grpId="0"/>
      <p:bldP spid="947" grpId="0"/>
      <p:bldP spid="948" grpId="0"/>
      <p:bldP spid="949" grpId="0"/>
      <p:bldP spid="950" grpId="0"/>
      <p:bldP spid="951" grpId="0"/>
      <p:bldP spid="9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256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85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flipH="1">
            <a:off x="294067" y="126643"/>
            <a:ext cx="5692462" cy="6645497"/>
            <a:chOff x="6181859" y="115910"/>
            <a:chExt cx="5692462" cy="6645497"/>
          </a:xfrm>
        </p:grpSpPr>
        <p:sp>
          <p:nvSpPr>
            <p:cNvPr id="79" name="Rectangle 7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81859" y="115910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5400000" flipH="1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12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1244" y="322598"/>
            <a:ext cx="358732" cy="6231984"/>
            <a:chOff x="6253092" y="337624"/>
            <a:chExt cx="358732" cy="6231984"/>
          </a:xfrm>
        </p:grpSpPr>
        <p:sp>
          <p:nvSpPr>
            <p:cNvPr id="34" name="Rectangle 33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1859" y="128789"/>
            <a:ext cx="5692462" cy="6632618"/>
            <a:chOff x="6181859" y="128789"/>
            <a:chExt cx="5692462" cy="6632618"/>
          </a:xfrm>
        </p:grpSpPr>
        <p:sp>
          <p:nvSpPr>
            <p:cNvPr id="9" name="Rectangle 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81859" y="128789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13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3092" y="337624"/>
            <a:ext cx="358732" cy="6231984"/>
            <a:chOff x="6253092" y="337624"/>
            <a:chExt cx="358732" cy="6231984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2062" y="271130"/>
            <a:ext cx="600580" cy="6524669"/>
            <a:chOff x="5802062" y="271130"/>
            <a:chExt cx="600580" cy="6524669"/>
          </a:xfrm>
        </p:grpSpPr>
        <p:sp>
          <p:nvSpPr>
            <p:cNvPr id="7" name="Arc 6"/>
            <p:cNvSpPr/>
            <p:nvPr/>
          </p:nvSpPr>
          <p:spPr>
            <a:xfrm>
              <a:off x="5810654" y="271130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08506" y="771263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806358" y="1271395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804210" y="177152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802062" y="229741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812793" y="2797551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810645" y="3297684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821376" y="379781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819228" y="429795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5817080" y="4798083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5814932" y="5311095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825663" y="581122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5836394" y="632424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86972" y="188686"/>
            <a:ext cx="43542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কোণঃ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দুইটি সরলরেখা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 সাথে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বিন্দুতে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 হয়, তবে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 বিন্দুতে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 উৎপন্ন হয়।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44232" y="3222171"/>
            <a:ext cx="3526971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358746" y="914400"/>
            <a:ext cx="3512457" cy="23077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21298723">
            <a:off x="7736117" y="2627085"/>
            <a:ext cx="609600" cy="856343"/>
          </a:xfrm>
          <a:prstGeom prst="arc">
            <a:avLst>
              <a:gd name="adj1" fmla="val 17626944"/>
              <a:gd name="adj2" fmla="val 204994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856690" y="537029"/>
            <a:ext cx="56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96" name="TextBox 2695"/>
          <p:cNvSpPr txBox="1"/>
          <p:nvPr/>
        </p:nvSpPr>
        <p:spPr>
          <a:xfrm>
            <a:off x="6901547" y="2953657"/>
            <a:ext cx="56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97" name="TextBox 2696"/>
          <p:cNvSpPr txBox="1"/>
          <p:nvPr/>
        </p:nvSpPr>
        <p:spPr>
          <a:xfrm>
            <a:off x="10827661" y="2902857"/>
            <a:ext cx="56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9714" y="4252686"/>
            <a:ext cx="399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চিত্রে- ABC একটি কোণ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6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696" grpId="0"/>
      <p:bldP spid="269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256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85" y="0"/>
            <a:ext cx="588029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flipH="1">
            <a:off x="294067" y="126643"/>
            <a:ext cx="5692462" cy="6645497"/>
            <a:chOff x="6181859" y="115910"/>
            <a:chExt cx="5692462" cy="6645497"/>
          </a:xfrm>
        </p:grpSpPr>
        <p:sp>
          <p:nvSpPr>
            <p:cNvPr id="79" name="Rectangle 7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81859" y="115910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5400000" flipH="1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14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1244" y="322598"/>
            <a:ext cx="358732" cy="6231984"/>
            <a:chOff x="6253092" y="337624"/>
            <a:chExt cx="358732" cy="6231984"/>
          </a:xfrm>
        </p:grpSpPr>
        <p:sp>
          <p:nvSpPr>
            <p:cNvPr id="34" name="Rectangle 33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1859" y="128789"/>
            <a:ext cx="5692462" cy="6632618"/>
            <a:chOff x="6181859" y="128789"/>
            <a:chExt cx="5692462" cy="6632618"/>
          </a:xfrm>
        </p:grpSpPr>
        <p:sp>
          <p:nvSpPr>
            <p:cNvPr id="9" name="Rectangle 8"/>
            <p:cNvSpPr/>
            <p:nvPr/>
          </p:nvSpPr>
          <p:spPr>
            <a:xfrm>
              <a:off x="11449318" y="5228822"/>
              <a:ext cx="425003" cy="153258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81859" y="128789"/>
              <a:ext cx="5550795" cy="6619741"/>
            </a:xfrm>
            <a:custGeom>
              <a:avLst/>
              <a:gdLst>
                <a:gd name="connsiteX0" fmla="*/ 0 w 5550795"/>
                <a:gd name="connsiteY0" fmla="*/ 0 h 6619741"/>
                <a:gd name="connsiteX1" fmla="*/ 5550795 w 5550795"/>
                <a:gd name="connsiteY1" fmla="*/ 0 h 6619741"/>
                <a:gd name="connsiteX2" fmla="*/ 5550795 w 5550795"/>
                <a:gd name="connsiteY2" fmla="*/ 5112913 h 6619741"/>
                <a:gd name="connsiteX3" fmla="*/ 5488549 w 5550795"/>
                <a:gd name="connsiteY3" fmla="*/ 5112913 h 6619741"/>
                <a:gd name="connsiteX4" fmla="*/ 5267459 w 5550795"/>
                <a:gd name="connsiteY4" fmla="*/ 5334003 h 6619741"/>
                <a:gd name="connsiteX5" fmla="*/ 5267459 w 5550795"/>
                <a:gd name="connsiteY5" fmla="*/ 6521000 h 6619741"/>
                <a:gd name="connsiteX6" fmla="*/ 5284833 w 5550795"/>
                <a:gd name="connsiteY6" fmla="*/ 6607059 h 6619741"/>
                <a:gd name="connsiteX7" fmla="*/ 5291717 w 5550795"/>
                <a:gd name="connsiteY7" fmla="*/ 6619741 h 6619741"/>
                <a:gd name="connsiteX8" fmla="*/ 0 w 5550795"/>
                <a:gd name="connsiteY8" fmla="*/ 6619741 h 661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0795" h="6619741">
                  <a:moveTo>
                    <a:pt x="0" y="0"/>
                  </a:moveTo>
                  <a:lnTo>
                    <a:pt x="5550795" y="0"/>
                  </a:lnTo>
                  <a:lnTo>
                    <a:pt x="5550795" y="5112913"/>
                  </a:lnTo>
                  <a:lnTo>
                    <a:pt x="5488549" y="5112913"/>
                  </a:lnTo>
                  <a:cubicBezTo>
                    <a:pt x="5366444" y="5112913"/>
                    <a:pt x="5267459" y="5211898"/>
                    <a:pt x="5267459" y="5334003"/>
                  </a:cubicBezTo>
                  <a:lnTo>
                    <a:pt x="5267459" y="6521000"/>
                  </a:lnTo>
                  <a:cubicBezTo>
                    <a:pt x="5267459" y="6551527"/>
                    <a:pt x="5273646" y="6580608"/>
                    <a:pt x="5284833" y="6607059"/>
                  </a:cubicBezTo>
                  <a:lnTo>
                    <a:pt x="5291717" y="6619741"/>
                  </a:lnTo>
                  <a:lnTo>
                    <a:pt x="0" y="66197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102627" y="6015472"/>
              <a:ext cx="111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</a:t>
              </a:r>
              <a:r>
                <a:rPr lang="bn-BD" b="1" dirty="0" smtClean="0"/>
                <a:t>15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3092" y="337624"/>
            <a:ext cx="358732" cy="6231984"/>
            <a:chOff x="6253092" y="337624"/>
            <a:chExt cx="358732" cy="6231984"/>
          </a:xfrm>
        </p:grpSpPr>
        <p:sp>
          <p:nvSpPr>
            <p:cNvPr id="6" name="Rectangle 5"/>
            <p:cNvSpPr/>
            <p:nvPr/>
          </p:nvSpPr>
          <p:spPr>
            <a:xfrm>
              <a:off x="6260124" y="33762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57780" y="84171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55436" y="134580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53092" y="184990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64816" y="235399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62472" y="285808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60128" y="336217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71852" y="386626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69508" y="4370360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67164" y="4874452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64820" y="5378544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76544" y="5882636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88268" y="6386728"/>
              <a:ext cx="32355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2062" y="271130"/>
            <a:ext cx="600580" cy="6524669"/>
            <a:chOff x="5802062" y="271130"/>
            <a:chExt cx="600580" cy="6524669"/>
          </a:xfrm>
        </p:grpSpPr>
        <p:sp>
          <p:nvSpPr>
            <p:cNvPr id="7" name="Arc 6"/>
            <p:cNvSpPr/>
            <p:nvPr/>
          </p:nvSpPr>
          <p:spPr>
            <a:xfrm>
              <a:off x="5810654" y="271130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08506" y="771263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806358" y="1271395"/>
              <a:ext cx="566248" cy="471559"/>
            </a:xfrm>
            <a:prstGeom prst="arc">
              <a:avLst>
                <a:gd name="adj1" fmla="val 10726253"/>
                <a:gd name="adj2" fmla="val 116510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804210" y="177152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802062" y="229741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812793" y="2797551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810645" y="3297684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821376" y="3797817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819228" y="429795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5817080" y="4798083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5814932" y="5311095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825663" y="5811228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5836394" y="6324240"/>
              <a:ext cx="566248" cy="471559"/>
            </a:xfrm>
            <a:prstGeom prst="arc">
              <a:avLst>
                <a:gd name="adj1" fmla="val 10726253"/>
                <a:gd name="adj2" fmla="val 134156"/>
              </a:avLst>
            </a:prstGeom>
            <a:ln w="63500">
              <a:gradFill>
                <a:gsLst>
                  <a:gs pos="0">
                    <a:schemeClr val="tx1"/>
                  </a:gs>
                  <a:gs pos="2500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98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0514" y="333829"/>
            <a:ext cx="42091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সমকোণ: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কোণের পরিমাণ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 ডিগ্রি তাকে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 বলে।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৯০ ডিগ্রি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 কোণকে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 বলে।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161858" y="3817259"/>
            <a:ext cx="28835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166696" y="972457"/>
            <a:ext cx="0" cy="28448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7141029" y="2946399"/>
            <a:ext cx="2049445" cy="1741715"/>
          </a:xfrm>
          <a:prstGeom prst="arc">
            <a:avLst>
              <a:gd name="adj1" fmla="val 10805733"/>
              <a:gd name="adj2" fmla="val 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14691811">
            <a:off x="8694212" y="2867091"/>
            <a:ext cx="561219" cy="57213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1" name="Arc 2730"/>
          <p:cNvSpPr/>
          <p:nvPr/>
        </p:nvSpPr>
        <p:spPr>
          <a:xfrm rot="12722172">
            <a:off x="7658862" y="2721950"/>
            <a:ext cx="561219" cy="57213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2" name="Arc 2731"/>
          <p:cNvSpPr/>
          <p:nvPr/>
        </p:nvSpPr>
        <p:spPr>
          <a:xfrm>
            <a:off x="7153950" y="2198741"/>
            <a:ext cx="1225233" cy="124906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3" name="Arc 2732"/>
          <p:cNvSpPr/>
          <p:nvPr/>
        </p:nvSpPr>
        <p:spPr>
          <a:xfrm rot="16200000">
            <a:off x="7955320" y="2188369"/>
            <a:ext cx="1225233" cy="124906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53830" y="47897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36" name="TextBox 2735"/>
          <p:cNvSpPr txBox="1"/>
          <p:nvPr/>
        </p:nvSpPr>
        <p:spPr>
          <a:xfrm>
            <a:off x="7917543" y="3780971"/>
            <a:ext cx="85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37" name="TextBox 2736"/>
          <p:cNvSpPr txBox="1"/>
          <p:nvPr/>
        </p:nvSpPr>
        <p:spPr>
          <a:xfrm>
            <a:off x="10726057" y="3802742"/>
            <a:ext cx="85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81371" y="4644571"/>
            <a:ext cx="449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চিত্রে- ABC একটি সমকোণ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5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8" grpId="0" animBg="1"/>
      <p:bldP spid="2731" grpId="0" animBg="1"/>
      <p:bldP spid="2732" grpId="0" animBg="1"/>
      <p:bldP spid="2733" grpId="0" animBg="1"/>
      <p:bldP spid="49" grpId="0"/>
      <p:bldP spid="2736" grpId="0"/>
      <p:bldP spid="2737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381</Words>
  <Application>Microsoft Office PowerPoint</Application>
  <PresentationFormat>Widescreen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</dc:creator>
  <cp:lastModifiedBy>KAMAL</cp:lastModifiedBy>
  <cp:revision>84</cp:revision>
  <dcterms:created xsi:type="dcterms:W3CDTF">2021-05-27T10:56:07Z</dcterms:created>
  <dcterms:modified xsi:type="dcterms:W3CDTF">2021-05-30T01:25:41Z</dcterms:modified>
</cp:coreProperties>
</file>