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313" r:id="rId3"/>
    <p:sldId id="314" r:id="rId4"/>
    <p:sldId id="288" r:id="rId5"/>
    <p:sldId id="279" r:id="rId6"/>
    <p:sldId id="258" r:id="rId7"/>
    <p:sldId id="259" r:id="rId8"/>
    <p:sldId id="300" r:id="rId9"/>
    <p:sldId id="301" r:id="rId10"/>
    <p:sldId id="304" r:id="rId11"/>
    <p:sldId id="303" r:id="rId12"/>
    <p:sldId id="302" r:id="rId13"/>
    <p:sldId id="308" r:id="rId14"/>
    <p:sldId id="265" r:id="rId15"/>
    <p:sldId id="309" r:id="rId16"/>
    <p:sldId id="280" r:id="rId17"/>
    <p:sldId id="28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ক্যারিওকাইনেসিস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(নিউক্লিয়াসে ঘটে)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1F2C6391-DF76-41CC-8AB8-903BD13C81F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প্রোফেজ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D883D31-89D0-4DC8-942F-7EBA98C3627A}" type="parTrans" cxnId="{2B36185C-5430-49C3-B475-2DBFFF969C0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8AFD5FB-D7F7-48CD-A59B-AA44D6AF7541}" type="sibTrans" cxnId="{2B36185C-5430-49C3-B475-2DBFFF969C0F}">
      <dgm:prSet/>
      <dgm:spPr/>
      <dgm:t>
        <a:bodyPr/>
        <a:lstStyle/>
        <a:p>
          <a:endParaRPr lang="en-US"/>
        </a:p>
      </dgm:t>
    </dgm:pt>
    <dgm:pt modelId="{67552054-4708-427C-988F-E3E3A4A853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প্রো-মেটাফেজ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8E5FD12-3D26-4A15-8520-A010CDC940F6}" type="parTrans" cxnId="{5F64F37E-1B60-47DA-A286-7D3B8DC4102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8AAA70C-35CC-49B1-B1A6-19D8A89D3AF3}" type="sibTrans" cxnId="{5F64F37E-1B60-47DA-A286-7D3B8DC41020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মেটাফেজ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/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আনাফেজ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টেলোফেজ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dirty="0">
            <a:latin typeface="NikoshBAN" pitchFamily="2" charset="0"/>
            <a:cs typeface="NikoshBAN" pitchFamily="2" charset="0"/>
          </a:endParaRPr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Ang="10800000" custFlipVert="1" custScaleX="197751" custScaleY="37561" custLinFactX="-28155" custLinFactNeighborX="-100000" custLinFactNeighborY="-19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7C812FCE-44D0-4B48-B53F-65B3EAAB2C1A}" type="pres">
      <dgm:prSet presAssocID="{3D883D31-89D0-4DC8-942F-7EBA98C3627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E28775A-0176-4BBE-988C-24A4745E7178}" type="pres">
      <dgm:prSet presAssocID="{1F2C6391-DF76-41CC-8AB8-903BD13C81F2}" presName="hierRoot2" presStyleCnt="0">
        <dgm:presLayoutVars>
          <dgm:hierBranch val="init"/>
        </dgm:presLayoutVars>
      </dgm:prSet>
      <dgm:spPr/>
    </dgm:pt>
    <dgm:pt modelId="{827C1921-AF66-4A04-8F1E-C13C8C39CCC0}" type="pres">
      <dgm:prSet presAssocID="{1F2C6391-DF76-41CC-8AB8-903BD13C81F2}" presName="rootComposite" presStyleCnt="0"/>
      <dgm:spPr/>
    </dgm:pt>
    <dgm:pt modelId="{E3056A32-5F3C-4062-ADFF-25D85DB24ABB}" type="pres">
      <dgm:prSet presAssocID="{1F2C6391-DF76-41CC-8AB8-903BD13C81F2}" presName="rootText" presStyleLbl="node2" presStyleIdx="0" presStyleCnt="5" custScaleX="83736" custScaleY="39699" custLinFactNeighborX="-7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51BCD-833F-4E41-AD93-6F305F2263CE}" type="pres">
      <dgm:prSet presAssocID="{1F2C6391-DF76-41CC-8AB8-903BD13C81F2}" presName="rootConnector" presStyleLbl="node2" presStyleIdx="0" presStyleCnt="5"/>
      <dgm:spPr/>
      <dgm:t>
        <a:bodyPr/>
        <a:lstStyle/>
        <a:p>
          <a:endParaRPr lang="en-US"/>
        </a:p>
      </dgm:t>
    </dgm:pt>
    <dgm:pt modelId="{E14FE035-B7B3-41C3-B25E-EAFC971D5829}" type="pres">
      <dgm:prSet presAssocID="{1F2C6391-DF76-41CC-8AB8-903BD13C81F2}" presName="hierChild4" presStyleCnt="0"/>
      <dgm:spPr/>
    </dgm:pt>
    <dgm:pt modelId="{575D286C-E968-4CE2-9914-D70118F7BBFC}" type="pres">
      <dgm:prSet presAssocID="{1F2C6391-DF76-41CC-8AB8-903BD13C81F2}" presName="hierChild5" presStyleCnt="0"/>
      <dgm:spPr/>
    </dgm:pt>
    <dgm:pt modelId="{7585E920-BDEE-465B-92D4-13DDF8C2DDD0}" type="pres">
      <dgm:prSet presAssocID="{78E5FD12-3D26-4A15-8520-A010CDC940F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EFDDFEA-6C39-4A32-B534-D5C01E3951B1}" type="pres">
      <dgm:prSet presAssocID="{67552054-4708-427C-988F-E3E3A4A853A5}" presName="hierRoot2" presStyleCnt="0">
        <dgm:presLayoutVars>
          <dgm:hierBranch val="init"/>
        </dgm:presLayoutVars>
      </dgm:prSet>
      <dgm:spPr/>
    </dgm:pt>
    <dgm:pt modelId="{1BCC0BE3-4D95-41E7-A6ED-E7F04DC25EC3}" type="pres">
      <dgm:prSet presAssocID="{67552054-4708-427C-988F-E3E3A4A853A5}" presName="rootComposite" presStyleCnt="0"/>
      <dgm:spPr/>
    </dgm:pt>
    <dgm:pt modelId="{54A73336-93F0-4FCA-9845-E32256F0DD27}" type="pres">
      <dgm:prSet presAssocID="{67552054-4708-427C-988F-E3E3A4A853A5}" presName="rootText" presStyleLbl="node2" presStyleIdx="1" presStyleCnt="5" custScaleX="81425" custScaleY="39298" custLinFactNeighborX="-2873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06A1-745E-4F93-9ED4-358E8C63E8EB}" type="pres">
      <dgm:prSet presAssocID="{67552054-4708-427C-988F-E3E3A4A853A5}" presName="rootConnector" presStyleLbl="node2" presStyleIdx="1" presStyleCnt="5"/>
      <dgm:spPr/>
      <dgm:t>
        <a:bodyPr/>
        <a:lstStyle/>
        <a:p>
          <a:endParaRPr lang="en-US"/>
        </a:p>
      </dgm:t>
    </dgm:pt>
    <dgm:pt modelId="{B93D0980-9A9F-44D2-9928-D0B1A4079BAD}" type="pres">
      <dgm:prSet presAssocID="{67552054-4708-427C-988F-E3E3A4A853A5}" presName="hierChild4" presStyleCnt="0"/>
      <dgm:spPr/>
    </dgm:pt>
    <dgm:pt modelId="{B9F8EB74-D7C0-465E-B61E-14A5DF88631E}" type="pres">
      <dgm:prSet presAssocID="{67552054-4708-427C-988F-E3E3A4A853A5}" presName="hierChild5" presStyleCnt="0"/>
      <dgm:spPr/>
    </dgm:pt>
    <dgm:pt modelId="{01EFD2B9-3AD6-466E-8DB0-20BE3019A6C3}" type="pres">
      <dgm:prSet presAssocID="{777E8517-ACB8-48A7-86DE-00627427ED5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2" presStyleCnt="5" custScaleX="68205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2" presStyleCnt="5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3" presStyleCnt="5" custScaleX="59278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3" presStyleCnt="5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4" presStyleCnt="5" custScaleX="69442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4" presStyleCnt="5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5E235E0A-8EFA-483A-8682-A5ECCB661F02}" type="presOf" srcId="{D98F4034-AE96-43D1-B2B5-C1DECA2C670F}" destId="{6AC1239E-6426-4BC5-8F43-B573B330E227}" srcOrd="0" destOrd="0" presId="urn:microsoft.com/office/officeart/2005/8/layout/orgChart1"/>
    <dgm:cxn modelId="{5FB591E4-F962-4F48-A615-DC370D39C943}" type="presOf" srcId="{3D883D31-89D0-4DC8-942F-7EBA98C3627A}" destId="{7C812FCE-44D0-4B48-B53F-65B3EAAB2C1A}" srcOrd="0" destOrd="0" presId="urn:microsoft.com/office/officeart/2005/8/layout/orgChart1"/>
    <dgm:cxn modelId="{2B36185C-5430-49C3-B475-2DBFFF969C0F}" srcId="{335E9278-B759-4F6E-B9AD-EB43990C9708}" destId="{1F2C6391-DF76-41CC-8AB8-903BD13C81F2}" srcOrd="0" destOrd="0" parTransId="{3D883D31-89D0-4DC8-942F-7EBA98C3627A}" sibTransId="{38AFD5FB-D7F7-48CD-A59B-AA44D6AF7541}"/>
    <dgm:cxn modelId="{89869020-6023-48F9-ABE2-B19485716286}" type="presOf" srcId="{67552054-4708-427C-988F-E3E3A4A853A5}" destId="{54A73336-93F0-4FCA-9845-E32256F0DD27}" srcOrd="0" destOrd="0" presId="urn:microsoft.com/office/officeart/2005/8/layout/orgChart1"/>
    <dgm:cxn modelId="{6296BA66-6A4C-45E5-BC8B-AC4E5EF022DA}" type="presOf" srcId="{67552054-4708-427C-988F-E3E3A4A853A5}" destId="{D1FD06A1-745E-4F93-9ED4-358E8C63E8EB}" srcOrd="1" destOrd="0" presId="urn:microsoft.com/office/officeart/2005/8/layout/orgChart1"/>
    <dgm:cxn modelId="{80DD7540-2DE7-488E-AAD2-58815A1D2AF1}" type="presOf" srcId="{E9819FE0-4D1E-4D17-8D46-A42BEA36EADF}" destId="{F9BEE043-E611-4A62-A047-64AA724A61B0}" srcOrd="1" destOrd="0" presId="urn:microsoft.com/office/officeart/2005/8/layout/orgChart1"/>
    <dgm:cxn modelId="{5F64F37E-1B60-47DA-A286-7D3B8DC41020}" srcId="{335E9278-B759-4F6E-B9AD-EB43990C9708}" destId="{67552054-4708-427C-988F-E3E3A4A853A5}" srcOrd="1" destOrd="0" parTransId="{78E5FD12-3D26-4A15-8520-A010CDC940F6}" sibTransId="{E8AAA70C-35CC-49B1-B1A6-19D8A89D3AF3}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258577C2-0C53-4AC9-A9A8-82A384FB0717}" type="presOf" srcId="{3DDC6020-5F23-49FF-B586-047A66B28815}" destId="{14CEC775-04B3-4DBC-ADCD-F2D0E2B618C6}" srcOrd="0" destOrd="0" presId="urn:microsoft.com/office/officeart/2005/8/layout/orgChart1"/>
    <dgm:cxn modelId="{C70B14C5-7FF5-4A1B-B244-41B560DE3A2B}" type="presOf" srcId="{335E9278-B759-4F6E-B9AD-EB43990C9708}" destId="{81CBA764-C00B-4EDB-BE2F-8391CB1F0348}" srcOrd="0" destOrd="0" presId="urn:microsoft.com/office/officeart/2005/8/layout/orgChart1"/>
    <dgm:cxn modelId="{8367A5AE-187D-4B3D-9674-5E1AC8F1DDD2}" srcId="{335E9278-B759-4F6E-B9AD-EB43990C9708}" destId="{E9819FE0-4D1E-4D17-8D46-A42BEA36EADF}" srcOrd="2" destOrd="0" parTransId="{777E8517-ACB8-48A7-86DE-00627427ED5F}" sibTransId="{CE5B3F1D-9420-4DD6-BF75-4B5A5CCD172B}"/>
    <dgm:cxn modelId="{B978F687-9038-4B95-847E-9F51CEE7D3E1}" type="presOf" srcId="{1F2C6391-DF76-41CC-8AB8-903BD13C81F2}" destId="{E3056A32-5F3C-4062-ADFF-25D85DB24ABB}" srcOrd="0" destOrd="0" presId="urn:microsoft.com/office/officeart/2005/8/layout/orgChart1"/>
    <dgm:cxn modelId="{BB95C6FA-720D-422D-8A2C-2B0CF92E41C1}" type="presOf" srcId="{3DDC6020-5F23-49FF-B586-047A66B28815}" destId="{F9048807-7189-4370-943E-82F3DD11DC4C}" srcOrd="1" destOrd="0" presId="urn:microsoft.com/office/officeart/2005/8/layout/orgChart1"/>
    <dgm:cxn modelId="{6D79EC0D-FB62-4121-8D35-0CAD723FA317}" type="presOf" srcId="{1F2C6391-DF76-41CC-8AB8-903BD13C81F2}" destId="{45051BCD-833F-4E41-AD93-6F305F2263CE}" srcOrd="1" destOrd="0" presId="urn:microsoft.com/office/officeart/2005/8/layout/orgChart1"/>
    <dgm:cxn modelId="{11DDE894-6381-4495-AB27-B00B7331349A}" type="presOf" srcId="{3947D2BB-8A03-47F8-8C95-66CE6291D1B7}" destId="{3EF6E76A-1215-4A0C-9B8D-E4FBAE69D521}" srcOrd="0" destOrd="0" presId="urn:microsoft.com/office/officeart/2005/8/layout/orgChart1"/>
    <dgm:cxn modelId="{E3C634C6-F653-4E6F-BB2A-9C522B0D7CC5}" type="presOf" srcId="{335E9278-B759-4F6E-B9AD-EB43990C9708}" destId="{7D8B58A5-221E-4BD3-84E3-634C0ADD1CF9}" srcOrd="1" destOrd="0" presId="urn:microsoft.com/office/officeart/2005/8/layout/orgChart1"/>
    <dgm:cxn modelId="{721AF23D-13E6-429E-818A-BD664EB9222B}" srcId="{335E9278-B759-4F6E-B9AD-EB43990C9708}" destId="{3DDC6020-5F23-49FF-B586-047A66B28815}" srcOrd="3" destOrd="0" parTransId="{D98F4034-AE96-43D1-B2B5-C1DECA2C670F}" sibTransId="{B2CDEA52-AD9A-4A5D-A171-E766363529B1}"/>
    <dgm:cxn modelId="{23F71641-ECAE-4685-ACDE-663385BB9A7C}" srcId="{335E9278-B759-4F6E-B9AD-EB43990C9708}" destId="{3947D2BB-8A03-47F8-8C95-66CE6291D1B7}" srcOrd="4" destOrd="0" parTransId="{5A4156E5-282C-42BF-85A0-EDE0E3E2EEAC}" sibTransId="{1715486D-4354-42D2-AE19-9367390E6FA0}"/>
    <dgm:cxn modelId="{0ED74AE7-4E7D-494C-8F58-B950F02DEEEF}" type="presOf" srcId="{777E8517-ACB8-48A7-86DE-00627427ED5F}" destId="{01EFD2B9-3AD6-466E-8DB0-20BE3019A6C3}" srcOrd="0" destOrd="0" presId="urn:microsoft.com/office/officeart/2005/8/layout/orgChart1"/>
    <dgm:cxn modelId="{BC787F0B-14D4-4376-A795-DF5CDB98D55E}" type="presOf" srcId="{5A4156E5-282C-42BF-85A0-EDE0E3E2EEAC}" destId="{4A78ADB0-9AFF-4033-B165-F99270E8C915}" srcOrd="0" destOrd="0" presId="urn:microsoft.com/office/officeart/2005/8/layout/orgChart1"/>
    <dgm:cxn modelId="{2A4F902E-4941-49D4-A215-0B73C8D1EF7E}" type="presOf" srcId="{3947D2BB-8A03-47F8-8C95-66CE6291D1B7}" destId="{31FAFC9B-C056-483A-A217-19F310320660}" srcOrd="1" destOrd="0" presId="urn:microsoft.com/office/officeart/2005/8/layout/orgChart1"/>
    <dgm:cxn modelId="{51512515-D8C8-457B-A181-6F336AE9C6DC}" type="presOf" srcId="{D3DCD614-59ED-4266-8005-2FC772F63282}" destId="{965D15C4-9C22-4C3E-9CC3-39A44794D87D}" srcOrd="0" destOrd="0" presId="urn:microsoft.com/office/officeart/2005/8/layout/orgChart1"/>
    <dgm:cxn modelId="{A22EBEDA-C34A-4868-B91C-D53BC6A71E56}" type="presOf" srcId="{E9819FE0-4D1E-4D17-8D46-A42BEA36EADF}" destId="{78888BE1-8250-4F9C-9607-0A03046F7DBB}" srcOrd="0" destOrd="0" presId="urn:microsoft.com/office/officeart/2005/8/layout/orgChart1"/>
    <dgm:cxn modelId="{E7E5EC88-AD02-411A-9690-A5B542A4CD58}" type="presOf" srcId="{78E5FD12-3D26-4A15-8520-A010CDC940F6}" destId="{7585E920-BDEE-465B-92D4-13DDF8C2DDD0}" srcOrd="0" destOrd="0" presId="urn:microsoft.com/office/officeart/2005/8/layout/orgChart1"/>
    <dgm:cxn modelId="{89B4E951-9716-49E1-96F8-CEEF5C2096AA}" type="presParOf" srcId="{965D15C4-9C22-4C3E-9CC3-39A44794D87D}" destId="{82BD7F79-8B91-4BEF-AD4C-9F877B6EFFBC}" srcOrd="0" destOrd="0" presId="urn:microsoft.com/office/officeart/2005/8/layout/orgChart1"/>
    <dgm:cxn modelId="{AEB3FCF3-C812-4D2B-9927-3FD4B686A360}" type="presParOf" srcId="{82BD7F79-8B91-4BEF-AD4C-9F877B6EFFBC}" destId="{06C3E947-7602-464A-8FB8-A3C2DADB0AB8}" srcOrd="0" destOrd="0" presId="urn:microsoft.com/office/officeart/2005/8/layout/orgChart1"/>
    <dgm:cxn modelId="{490474CD-A212-462A-9171-1B45A15F54BE}" type="presParOf" srcId="{06C3E947-7602-464A-8FB8-A3C2DADB0AB8}" destId="{81CBA764-C00B-4EDB-BE2F-8391CB1F0348}" srcOrd="0" destOrd="0" presId="urn:microsoft.com/office/officeart/2005/8/layout/orgChart1"/>
    <dgm:cxn modelId="{5BCFBEB9-412D-4B8B-85D5-AF1AB4DBFA59}" type="presParOf" srcId="{06C3E947-7602-464A-8FB8-A3C2DADB0AB8}" destId="{7D8B58A5-221E-4BD3-84E3-634C0ADD1CF9}" srcOrd="1" destOrd="0" presId="urn:microsoft.com/office/officeart/2005/8/layout/orgChart1"/>
    <dgm:cxn modelId="{C28DDE73-EBAF-49A3-BDAB-98D00E9ED123}" type="presParOf" srcId="{82BD7F79-8B91-4BEF-AD4C-9F877B6EFFBC}" destId="{5563E6AA-44CF-4975-85CE-05275C779218}" srcOrd="1" destOrd="0" presId="urn:microsoft.com/office/officeart/2005/8/layout/orgChart1"/>
    <dgm:cxn modelId="{4AC3E2BA-5B66-4462-A3D7-58526069F5D0}" type="presParOf" srcId="{5563E6AA-44CF-4975-85CE-05275C779218}" destId="{7C812FCE-44D0-4B48-B53F-65B3EAAB2C1A}" srcOrd="0" destOrd="0" presId="urn:microsoft.com/office/officeart/2005/8/layout/orgChart1"/>
    <dgm:cxn modelId="{6422DF51-A786-4A8F-B448-3C2B2F59C84F}" type="presParOf" srcId="{5563E6AA-44CF-4975-85CE-05275C779218}" destId="{6E28775A-0176-4BBE-988C-24A4745E7178}" srcOrd="1" destOrd="0" presId="urn:microsoft.com/office/officeart/2005/8/layout/orgChart1"/>
    <dgm:cxn modelId="{CF6CB179-544F-4AC2-A498-F95491510B43}" type="presParOf" srcId="{6E28775A-0176-4BBE-988C-24A4745E7178}" destId="{827C1921-AF66-4A04-8F1E-C13C8C39CCC0}" srcOrd="0" destOrd="0" presId="urn:microsoft.com/office/officeart/2005/8/layout/orgChart1"/>
    <dgm:cxn modelId="{F55F6E07-71DD-40FB-82E0-848E0026D909}" type="presParOf" srcId="{827C1921-AF66-4A04-8F1E-C13C8C39CCC0}" destId="{E3056A32-5F3C-4062-ADFF-25D85DB24ABB}" srcOrd="0" destOrd="0" presId="urn:microsoft.com/office/officeart/2005/8/layout/orgChart1"/>
    <dgm:cxn modelId="{83B3B3FE-3916-4BF3-B9A2-183C9F3878FD}" type="presParOf" srcId="{827C1921-AF66-4A04-8F1E-C13C8C39CCC0}" destId="{45051BCD-833F-4E41-AD93-6F305F2263CE}" srcOrd="1" destOrd="0" presId="urn:microsoft.com/office/officeart/2005/8/layout/orgChart1"/>
    <dgm:cxn modelId="{53DF3ACC-00EE-4D08-9A41-D292EA843156}" type="presParOf" srcId="{6E28775A-0176-4BBE-988C-24A4745E7178}" destId="{E14FE035-B7B3-41C3-B25E-EAFC971D5829}" srcOrd="1" destOrd="0" presId="urn:microsoft.com/office/officeart/2005/8/layout/orgChart1"/>
    <dgm:cxn modelId="{3C8818F7-2CF3-47C9-A4E4-A8CF81149EC1}" type="presParOf" srcId="{6E28775A-0176-4BBE-988C-24A4745E7178}" destId="{575D286C-E968-4CE2-9914-D70118F7BBFC}" srcOrd="2" destOrd="0" presId="urn:microsoft.com/office/officeart/2005/8/layout/orgChart1"/>
    <dgm:cxn modelId="{1229528E-3988-43DE-89F8-7C4A5CE5D0D9}" type="presParOf" srcId="{5563E6AA-44CF-4975-85CE-05275C779218}" destId="{7585E920-BDEE-465B-92D4-13DDF8C2DDD0}" srcOrd="2" destOrd="0" presId="urn:microsoft.com/office/officeart/2005/8/layout/orgChart1"/>
    <dgm:cxn modelId="{697C41F1-896A-4F77-A871-EEBDA3840A61}" type="presParOf" srcId="{5563E6AA-44CF-4975-85CE-05275C779218}" destId="{BEFDDFEA-6C39-4A32-B534-D5C01E3951B1}" srcOrd="3" destOrd="0" presId="urn:microsoft.com/office/officeart/2005/8/layout/orgChart1"/>
    <dgm:cxn modelId="{0E5EE568-963C-48C5-8F8A-8FD54F5D0DBB}" type="presParOf" srcId="{BEFDDFEA-6C39-4A32-B534-D5C01E3951B1}" destId="{1BCC0BE3-4D95-41E7-A6ED-E7F04DC25EC3}" srcOrd="0" destOrd="0" presId="urn:microsoft.com/office/officeart/2005/8/layout/orgChart1"/>
    <dgm:cxn modelId="{45F477F3-9644-440D-B466-E8BB56747ADC}" type="presParOf" srcId="{1BCC0BE3-4D95-41E7-A6ED-E7F04DC25EC3}" destId="{54A73336-93F0-4FCA-9845-E32256F0DD27}" srcOrd="0" destOrd="0" presId="urn:microsoft.com/office/officeart/2005/8/layout/orgChart1"/>
    <dgm:cxn modelId="{C58A25E5-7F3A-474E-9E5F-112DDACE86D4}" type="presParOf" srcId="{1BCC0BE3-4D95-41E7-A6ED-E7F04DC25EC3}" destId="{D1FD06A1-745E-4F93-9ED4-358E8C63E8EB}" srcOrd="1" destOrd="0" presId="urn:microsoft.com/office/officeart/2005/8/layout/orgChart1"/>
    <dgm:cxn modelId="{68654C82-9E32-44D5-B25B-4667B760748C}" type="presParOf" srcId="{BEFDDFEA-6C39-4A32-B534-D5C01E3951B1}" destId="{B93D0980-9A9F-44D2-9928-D0B1A4079BAD}" srcOrd="1" destOrd="0" presId="urn:microsoft.com/office/officeart/2005/8/layout/orgChart1"/>
    <dgm:cxn modelId="{23A46F48-3E0C-4D5F-992D-0C4EC5BDA357}" type="presParOf" srcId="{BEFDDFEA-6C39-4A32-B534-D5C01E3951B1}" destId="{B9F8EB74-D7C0-465E-B61E-14A5DF88631E}" srcOrd="2" destOrd="0" presId="urn:microsoft.com/office/officeart/2005/8/layout/orgChart1"/>
    <dgm:cxn modelId="{3CB29D38-B977-46E1-ADDF-FD34C9A6FEDE}" type="presParOf" srcId="{5563E6AA-44CF-4975-85CE-05275C779218}" destId="{01EFD2B9-3AD6-466E-8DB0-20BE3019A6C3}" srcOrd="4" destOrd="0" presId="urn:microsoft.com/office/officeart/2005/8/layout/orgChart1"/>
    <dgm:cxn modelId="{B78C0E32-1883-489F-95BF-E300CBAFAD5F}" type="presParOf" srcId="{5563E6AA-44CF-4975-85CE-05275C779218}" destId="{14B11002-36EA-4F51-BE5D-703274FF5D1A}" srcOrd="5" destOrd="0" presId="urn:microsoft.com/office/officeart/2005/8/layout/orgChart1"/>
    <dgm:cxn modelId="{B9543EC3-9660-4984-A86C-40CAEDC4510F}" type="presParOf" srcId="{14B11002-36EA-4F51-BE5D-703274FF5D1A}" destId="{BC735158-6B94-411A-8A92-37E0512DC377}" srcOrd="0" destOrd="0" presId="urn:microsoft.com/office/officeart/2005/8/layout/orgChart1"/>
    <dgm:cxn modelId="{A61C2FB2-D33E-45F6-B479-08969949BCCB}" type="presParOf" srcId="{BC735158-6B94-411A-8A92-37E0512DC377}" destId="{78888BE1-8250-4F9C-9607-0A03046F7DBB}" srcOrd="0" destOrd="0" presId="urn:microsoft.com/office/officeart/2005/8/layout/orgChart1"/>
    <dgm:cxn modelId="{D354E80B-9C23-4FCB-B56A-E869D3B70FCF}" type="presParOf" srcId="{BC735158-6B94-411A-8A92-37E0512DC377}" destId="{F9BEE043-E611-4A62-A047-64AA724A61B0}" srcOrd="1" destOrd="0" presId="urn:microsoft.com/office/officeart/2005/8/layout/orgChart1"/>
    <dgm:cxn modelId="{F6824C21-A980-48F6-B83B-CC261453DE16}" type="presParOf" srcId="{14B11002-36EA-4F51-BE5D-703274FF5D1A}" destId="{A80AC6E3-91CA-451C-91DB-06567E2BBF27}" srcOrd="1" destOrd="0" presId="urn:microsoft.com/office/officeart/2005/8/layout/orgChart1"/>
    <dgm:cxn modelId="{D5CDE771-7ECB-48AB-AD56-65D366045383}" type="presParOf" srcId="{14B11002-36EA-4F51-BE5D-703274FF5D1A}" destId="{8BDC1608-8475-47A3-855A-BDF4808E7E22}" srcOrd="2" destOrd="0" presId="urn:microsoft.com/office/officeart/2005/8/layout/orgChart1"/>
    <dgm:cxn modelId="{2941F144-B096-4BFC-A51D-FC875D0E2B5B}" type="presParOf" srcId="{5563E6AA-44CF-4975-85CE-05275C779218}" destId="{6AC1239E-6426-4BC5-8F43-B573B330E227}" srcOrd="6" destOrd="0" presId="urn:microsoft.com/office/officeart/2005/8/layout/orgChart1"/>
    <dgm:cxn modelId="{D1E4FB99-4F26-46D6-AD5A-EDF4E0D9A912}" type="presParOf" srcId="{5563E6AA-44CF-4975-85CE-05275C779218}" destId="{F56FC54C-5449-4A4D-BCC3-627AA537F7A4}" srcOrd="7" destOrd="0" presId="urn:microsoft.com/office/officeart/2005/8/layout/orgChart1"/>
    <dgm:cxn modelId="{0709657B-CE94-44E0-B40D-8E107E65168A}" type="presParOf" srcId="{F56FC54C-5449-4A4D-BCC3-627AA537F7A4}" destId="{60065092-E0E4-4A04-98A1-124F5DE1EBE2}" srcOrd="0" destOrd="0" presId="urn:microsoft.com/office/officeart/2005/8/layout/orgChart1"/>
    <dgm:cxn modelId="{970B8F5D-17C7-4FC9-91B8-D1F92D4D7A45}" type="presParOf" srcId="{60065092-E0E4-4A04-98A1-124F5DE1EBE2}" destId="{14CEC775-04B3-4DBC-ADCD-F2D0E2B618C6}" srcOrd="0" destOrd="0" presId="urn:microsoft.com/office/officeart/2005/8/layout/orgChart1"/>
    <dgm:cxn modelId="{10DBC91E-1B57-43EC-881E-924656722883}" type="presParOf" srcId="{60065092-E0E4-4A04-98A1-124F5DE1EBE2}" destId="{F9048807-7189-4370-943E-82F3DD11DC4C}" srcOrd="1" destOrd="0" presId="urn:microsoft.com/office/officeart/2005/8/layout/orgChart1"/>
    <dgm:cxn modelId="{1408F3FF-7AC3-4071-925E-C8C7AF7012F2}" type="presParOf" srcId="{F56FC54C-5449-4A4D-BCC3-627AA537F7A4}" destId="{66AE363D-0A58-4276-A202-4CBC5872D4F0}" srcOrd="1" destOrd="0" presId="urn:microsoft.com/office/officeart/2005/8/layout/orgChart1"/>
    <dgm:cxn modelId="{D4AC4650-35D1-49D7-B41D-51FE3CD3642B}" type="presParOf" srcId="{F56FC54C-5449-4A4D-BCC3-627AA537F7A4}" destId="{09C25D48-A113-40AD-9350-F17DD8AF24FC}" srcOrd="2" destOrd="0" presId="urn:microsoft.com/office/officeart/2005/8/layout/orgChart1"/>
    <dgm:cxn modelId="{66497A80-2B23-4EBF-95EF-C208B543E78D}" type="presParOf" srcId="{5563E6AA-44CF-4975-85CE-05275C779218}" destId="{4A78ADB0-9AFF-4033-B165-F99270E8C915}" srcOrd="8" destOrd="0" presId="urn:microsoft.com/office/officeart/2005/8/layout/orgChart1"/>
    <dgm:cxn modelId="{52A6FA6B-C50D-42D1-B508-6F2FDAC6B4F3}" type="presParOf" srcId="{5563E6AA-44CF-4975-85CE-05275C779218}" destId="{4422BA88-BEC5-4090-9C6C-463894B2D2A5}" srcOrd="9" destOrd="0" presId="urn:microsoft.com/office/officeart/2005/8/layout/orgChart1"/>
    <dgm:cxn modelId="{26BF178A-C558-477C-AD1B-99A3F639DBB6}" type="presParOf" srcId="{4422BA88-BEC5-4090-9C6C-463894B2D2A5}" destId="{B9BDBB8B-2506-4B4C-9B26-EFED44EEB086}" srcOrd="0" destOrd="0" presId="urn:microsoft.com/office/officeart/2005/8/layout/orgChart1"/>
    <dgm:cxn modelId="{25674C9E-3990-45AD-AFB4-891C96518F9B}" type="presParOf" srcId="{B9BDBB8B-2506-4B4C-9B26-EFED44EEB086}" destId="{3EF6E76A-1215-4A0C-9B8D-E4FBAE69D521}" srcOrd="0" destOrd="0" presId="urn:microsoft.com/office/officeart/2005/8/layout/orgChart1"/>
    <dgm:cxn modelId="{CD553D49-D8B4-4BBF-9627-9079152D5327}" type="presParOf" srcId="{B9BDBB8B-2506-4B4C-9B26-EFED44EEB086}" destId="{31FAFC9B-C056-483A-A217-19F310320660}" srcOrd="1" destOrd="0" presId="urn:microsoft.com/office/officeart/2005/8/layout/orgChart1"/>
    <dgm:cxn modelId="{B78DFC97-4C8E-4C06-9067-A183C113F48C}" type="presParOf" srcId="{4422BA88-BEC5-4090-9C6C-463894B2D2A5}" destId="{B0E1BBD8-BA61-41F6-99E2-81516652D999}" srcOrd="1" destOrd="0" presId="urn:microsoft.com/office/officeart/2005/8/layout/orgChart1"/>
    <dgm:cxn modelId="{3BEC7B82-02FB-4B44-8EAF-03A1BEDA8EF4}" type="presParOf" srcId="{4422BA88-BEC5-4090-9C6C-463894B2D2A5}" destId="{3AD01509-E865-4001-B31C-31F431A1026D}" srcOrd="2" destOrd="0" presId="urn:microsoft.com/office/officeart/2005/8/layout/orgChart1"/>
    <dgm:cxn modelId="{81637E83-566B-453A-A7C6-C7D01A75D07D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DB0-9AFF-4033-B165-F99270E8C915}">
      <dsp:nvSpPr>
        <dsp:cNvPr id="0" name=""/>
        <dsp:cNvSpPr/>
      </dsp:nvSpPr>
      <dsp:spPr>
        <a:xfrm>
          <a:off x="1974584" y="990600"/>
          <a:ext cx="6010169" cy="72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23"/>
              </a:lnTo>
              <a:lnTo>
                <a:pt x="6010169" y="510823"/>
              </a:lnTo>
              <a:lnTo>
                <a:pt x="6010169" y="72051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C1239E-6426-4BC5-8F43-B573B330E227}">
      <dsp:nvSpPr>
        <dsp:cNvPr id="0" name=""/>
        <dsp:cNvSpPr/>
      </dsp:nvSpPr>
      <dsp:spPr>
        <a:xfrm>
          <a:off x="1974584" y="990600"/>
          <a:ext cx="4366305" cy="731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76"/>
              </a:lnTo>
              <a:lnTo>
                <a:pt x="4366305" y="522276"/>
              </a:lnTo>
              <a:lnTo>
                <a:pt x="4366305" y="731965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1EFD2B9-3AD6-466E-8DB0-20BE3019A6C3}">
      <dsp:nvSpPr>
        <dsp:cNvPr id="0" name=""/>
        <dsp:cNvSpPr/>
      </dsp:nvSpPr>
      <dsp:spPr>
        <a:xfrm>
          <a:off x="1974584" y="990600"/>
          <a:ext cx="2772536" cy="731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76"/>
              </a:lnTo>
              <a:lnTo>
                <a:pt x="2772536" y="522276"/>
              </a:lnTo>
              <a:lnTo>
                <a:pt x="2772536" y="731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E920-BDEE-465B-92D4-13DDF8C2DDD0}">
      <dsp:nvSpPr>
        <dsp:cNvPr id="0" name=""/>
        <dsp:cNvSpPr/>
      </dsp:nvSpPr>
      <dsp:spPr>
        <a:xfrm>
          <a:off x="1974584" y="990600"/>
          <a:ext cx="876146" cy="72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23"/>
              </a:lnTo>
              <a:lnTo>
                <a:pt x="876146" y="510823"/>
              </a:lnTo>
              <a:lnTo>
                <a:pt x="876146" y="72051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C812FCE-44D0-4B48-B53F-65B3EAAB2C1A}">
      <dsp:nvSpPr>
        <dsp:cNvPr id="0" name=""/>
        <dsp:cNvSpPr/>
      </dsp:nvSpPr>
      <dsp:spPr>
        <a:xfrm>
          <a:off x="838003" y="990600"/>
          <a:ext cx="1136580" cy="731965"/>
        </a:xfrm>
        <a:custGeom>
          <a:avLst/>
          <a:gdLst/>
          <a:ahLst/>
          <a:cxnLst/>
          <a:rect l="0" t="0" r="0" b="0"/>
          <a:pathLst>
            <a:path>
              <a:moveTo>
                <a:pt x="1136580" y="0"/>
              </a:moveTo>
              <a:lnTo>
                <a:pt x="1136580" y="522276"/>
              </a:lnTo>
              <a:lnTo>
                <a:pt x="0" y="522276"/>
              </a:lnTo>
              <a:lnTo>
                <a:pt x="0" y="731965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1CBA764-C00B-4EDB-BE2F-8391CB1F0348}">
      <dsp:nvSpPr>
        <dsp:cNvPr id="0" name=""/>
        <dsp:cNvSpPr/>
      </dsp:nvSpPr>
      <dsp:spPr>
        <a:xfrm rot="10800000" flipV="1">
          <a:off x="0" y="615546"/>
          <a:ext cx="3949168" cy="3750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ক্যারিওকাইনেসিস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(নিউক্লিয়াসে ঘটে)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0" y="615546"/>
        <a:ext cx="3949168" cy="375054"/>
      </dsp:txXfrm>
    </dsp:sp>
    <dsp:sp modelId="{E3056A32-5F3C-4062-ADFF-25D85DB24ABB}">
      <dsp:nvSpPr>
        <dsp:cNvPr id="0" name=""/>
        <dsp:cNvSpPr/>
      </dsp:nvSpPr>
      <dsp:spPr>
        <a:xfrm>
          <a:off x="1882" y="1722566"/>
          <a:ext cx="1672242" cy="39640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প্রোফেজ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882" y="1722566"/>
        <a:ext cx="1672242" cy="396402"/>
      </dsp:txXfrm>
    </dsp:sp>
    <dsp:sp modelId="{54A73336-93F0-4FCA-9845-E32256F0DD27}">
      <dsp:nvSpPr>
        <dsp:cNvPr id="0" name=""/>
        <dsp:cNvSpPr/>
      </dsp:nvSpPr>
      <dsp:spPr>
        <a:xfrm>
          <a:off x="2037685" y="1711113"/>
          <a:ext cx="1626090" cy="39239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প্রো-মেটাফেজ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37685" y="1711113"/>
        <a:ext cx="1626090" cy="392398"/>
      </dsp:txXfrm>
    </dsp:sp>
    <dsp:sp modelId="{78888BE1-8250-4F9C-9607-0A03046F7DBB}">
      <dsp:nvSpPr>
        <dsp:cNvPr id="0" name=""/>
        <dsp:cNvSpPr/>
      </dsp:nvSpPr>
      <dsp:spPr>
        <a:xfrm>
          <a:off x="4066080" y="1722566"/>
          <a:ext cx="1362081" cy="39239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মেটাফেজ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066080" y="1722566"/>
        <a:ext cx="1362081" cy="392398"/>
      </dsp:txXfrm>
    </dsp:sp>
    <dsp:sp modelId="{14CEC775-04B3-4DBC-ADCD-F2D0E2B618C6}">
      <dsp:nvSpPr>
        <dsp:cNvPr id="0" name=""/>
        <dsp:cNvSpPr/>
      </dsp:nvSpPr>
      <dsp:spPr>
        <a:xfrm>
          <a:off x="5748986" y="1722566"/>
          <a:ext cx="1183805" cy="39239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আনাফেজ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748986" y="1722566"/>
        <a:ext cx="1183805" cy="392398"/>
      </dsp:txXfrm>
    </dsp:sp>
    <dsp:sp modelId="{3EF6E76A-1215-4A0C-9B8D-E4FBAE69D521}">
      <dsp:nvSpPr>
        <dsp:cNvPr id="0" name=""/>
        <dsp:cNvSpPr/>
      </dsp:nvSpPr>
      <dsp:spPr>
        <a:xfrm>
          <a:off x="7291361" y="1711113"/>
          <a:ext cx="1386785" cy="39239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টেলোফেজ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7291361" y="1711113"/>
        <a:ext cx="1386785" cy="39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28B1-0FFE-4CAD-8040-4E0D5383BAE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4CFD3-64DD-4163-855B-315623CA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9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8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BBC-D3D5-4C8D-898D-5A1E88F85739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ECB-FDC9-425C-96B1-962B9AEC00D9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F2D-0427-4D0B-A83D-7A2D82AD1B95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BC01-1BA6-44A2-849A-6B845FFB963E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6388-97E9-431B-B36B-9C96DCA02CC3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D5C1-8D2A-4DB9-9C3F-74B08242CA49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70B9-1BFF-4811-8D8A-8260B5B1D862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F26-DD6A-4B8A-9973-FA2FD5A9FB1A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17F-5E2E-4B71-B5D4-83E39CD8D436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E64-9591-46CF-B679-69EF7D45078C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9A7C-5B44-4BBA-A46E-9E45207CA5CD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835C-4441-4707-AC25-0CD92F56A6F0}" type="datetime1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5105400"/>
          </a:xfrm>
          <a:prstGeom prst="rect">
            <a:avLst/>
          </a:prstGeom>
          <a:solidFill>
            <a:srgbClr val="C00000">
              <a:alpha val="29000"/>
            </a:srgbClr>
          </a:solidFill>
        </p:spPr>
      </p:pic>
    </p:spTree>
    <p:extLst>
      <p:ext uri="{BB962C8B-B14F-4D97-AF65-F5344CB8AC3E}">
        <p14:creationId xmlns:p14="http://schemas.microsoft.com/office/powerpoint/2010/main" val="4812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72259"/>
            <a:ext cx="4114800" cy="302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fffffffffff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572000"/>
            <a:ext cx="2362200" cy="155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fffff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724400"/>
            <a:ext cx="22860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867400" y="6172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স্পিন্ডল যন্ত্রের বিষুবীয় অঞ্চলে আসে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এবং সেন্ট্রোমিয়ারের সাথে তন্তুর নিচে আটকে থাকে।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1" y="64008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ক্রোমোজোমগুলো সবচেয়ে খাটো ও মোটা দেখায়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86600" cy="762000"/>
          </a:xfrm>
          <a:prstGeom prst="star8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etaphaseanaph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48200"/>
            <a:ext cx="2286000" cy="1556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naphase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564" y="4724400"/>
            <a:ext cx="1432636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mitosis_qz01.gif"/>
          <p:cNvPicPr>
            <a:picLocks noChangeAspect="1"/>
          </p:cNvPicPr>
          <p:nvPr/>
        </p:nvPicPr>
        <p:blipFill>
          <a:blip r:embed="rId6"/>
          <a:srcRect r="20611"/>
          <a:stretch>
            <a:fillRect/>
          </a:stretch>
        </p:blipFill>
        <p:spPr>
          <a:xfrm>
            <a:off x="6934200" y="4724400"/>
            <a:ext cx="1676400" cy="151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19800" y="6400800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ক্রোমোজোমগুলো মেরুর দিকে অগ্রসর হতে থা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52401" y="6400800"/>
            <a:ext cx="3200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ক্রোমাটিডগুলো পরস্পর থেকে বিচ্ছিন্ন হয়ে যায়।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6150114"/>
            <a:ext cx="2514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ক্রোমোজোমের সেন্ট্রোমিয়ার দুই ভাগে বিভক্ত হয়ে যায়। ফলে প্রত্যেক ক্রোমাটিডে একটি করে সেন্ট্রোমিয়ার থাকে।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543800" cy="792162"/>
          </a:xfrm>
          <a:prstGeom prst="ribbon">
            <a:avLst>
              <a:gd name="adj1" fmla="val 1036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aaa.jpg"/>
          <p:cNvPicPr>
            <a:picLocks noChangeAspect="1"/>
          </p:cNvPicPr>
          <p:nvPr/>
        </p:nvPicPr>
        <p:blipFill>
          <a:blip r:embed="rId4"/>
          <a:srcRect l="36508" t="46808" r="33333"/>
          <a:stretch>
            <a:fillRect/>
          </a:stretch>
        </p:blipFill>
        <p:spPr>
          <a:xfrm>
            <a:off x="304800" y="4800600"/>
            <a:ext cx="1905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qqq.jpg"/>
          <p:cNvPicPr>
            <a:picLocks noChangeAspect="1"/>
          </p:cNvPicPr>
          <p:nvPr/>
        </p:nvPicPr>
        <p:blipFill>
          <a:blip r:embed="rId5"/>
          <a:srcRect t="53125" r="50909"/>
          <a:stretch>
            <a:fillRect/>
          </a:stretch>
        </p:blipFill>
        <p:spPr>
          <a:xfrm>
            <a:off x="2971800" y="4800600"/>
            <a:ext cx="22860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ffffffff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724400"/>
            <a:ext cx="1905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4800" y="60960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অপত্য ক্রোমোজোমগুলো বিপরীত মেরুতে এসে পৌছায়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60960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ক্রোমোজোমগুলোকে ঘিরে নিউক্লিয়ার পর্দা ও নিউক্লিয়ার মেমব্রেনের পুনঃ আবির্ভাব ঘটে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6019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ক্রোমোজোমগুলো সরু ও লম্বা আকার ধারণ করে পরস্পরের সাথে জট পাকিয়ে নিউক্লিয়ার রেটিকুলাম গঠন করে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19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873" y="2296180"/>
            <a:ext cx="8610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latin typeface="NikoshBAN" pitchFamily="2" charset="0"/>
                <a:cs typeface="NikoshBAN" pitchFamily="2" charset="0"/>
              </a:rPr>
              <a:t>নিউক্লিয়াসের বিভাজন শেষ হওয়ার সাথে সাথে সাইটোকাইনেসিস শুরু হয়।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ytokines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81637"/>
            <a:ext cx="2362200" cy="2125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df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81637"/>
            <a:ext cx="2209800" cy="2125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spc="50" dirty="0">
                <a:ln w="11430"/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6000" dirty="0"/>
          </a:p>
        </p:txBody>
      </p:sp>
      <p:pic>
        <p:nvPicPr>
          <p:cNvPr id="7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62600"/>
            <a:ext cx="9139148" cy="14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/>
              <a:t> </a:t>
            </a:r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u="sng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১।প্রোফে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ধাপের বিবরণ লিখ।  (প্রো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ফেজ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)</a:t>
            </a:r>
          </a:p>
          <a:p>
            <a:r>
              <a:rPr lang="bn-BD" sz="4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২।প্রো</a:t>
            </a:r>
            <a:r>
              <a:rPr lang="en-US" sz="4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মেটাফে</a:t>
            </a:r>
            <a:r>
              <a:rPr lang="en-US" sz="4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ধাপের বিবরণ লিখ </a:t>
            </a:r>
            <a:r>
              <a:rPr lang="bn-BD" sz="35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(প্রো-মেটাফে</a:t>
            </a:r>
            <a:r>
              <a:rPr lang="en-US" sz="35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bn-BD" sz="35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দল )</a:t>
            </a:r>
            <a:endParaRPr lang="en-US" sz="3500" dirty="0" smtClean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৩।মেটাফে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ধাপের বিবরণ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   ( মেটাফে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দল )</a:t>
            </a:r>
            <a:endParaRPr lang="en-US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ধাপের বিবরণ লিখ ।</a:t>
            </a:r>
            <a:r>
              <a:rPr lang="bn-BD" sz="40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দল )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।টেলোফে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ধাপের বিবরণ লিখ ।  (টেলোফে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705600" cy="762000"/>
          </a:xfrm>
          <a:prstGeom prst="star32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90608"/>
            <a:ext cx="6781800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কোন ধাপে নিউক্লিয়াসটি আকারে বড়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1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অ্যানাফেজ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524001"/>
            <a:ext cx="24384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মেটাফেজ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133608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প্রোফেজ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133608"/>
            <a:ext cx="24384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টেলোফেজ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1" y="2819408"/>
            <a:ext cx="6858000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মাইটোসিসের প্রথম ধাপ কোনটি?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429003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অ্যানাফেজ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429003"/>
            <a:ext cx="23622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টেলোফেজ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114808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প্রোফেজ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114808"/>
            <a:ext cx="23622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মেটাফেজ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1" y="4724408"/>
            <a:ext cx="6858000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মাইটোসিস কোষ বিভাজন কয় পর্যায়ে ঘটে থাকে?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5329543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334008"/>
            <a:ext cx="22860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943608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5943608"/>
            <a:ext cx="22860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" y="1944223"/>
            <a:ext cx="685800" cy="8404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" y="3899831"/>
            <a:ext cx="685800" cy="840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00500" y="5242667"/>
            <a:ext cx="685800" cy="84043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276600" cy="2609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63548"/>
            <a:ext cx="647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 পদ্ধতির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ধাপসমূহের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অংকন করে আনবে।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6800"/>
            <a:ext cx="9139148" cy="21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85800"/>
            <a:ext cx="3429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74" y="3962408"/>
            <a:ext cx="7360056" cy="1015663"/>
          </a:xfrm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luebutterfly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62113">
            <a:off x="-72576" y="30539"/>
            <a:ext cx="1714500" cy="1333500"/>
          </a:xfrm>
          <a:prstGeom prst="rect">
            <a:avLst/>
          </a:prstGeom>
        </p:spPr>
      </p:pic>
      <p:pic>
        <p:nvPicPr>
          <p:cNvPr id="13" name="Picture 12" descr="bluebutterflyanimation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-76200"/>
            <a:ext cx="2268661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674" y="4038600"/>
            <a:ext cx="82069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আগামী </a:t>
            </a:r>
            <a:r>
              <a:rPr lang="bn-BD" sz="4800" b="1" dirty="0">
                <a:ln/>
                <a:latin typeface="NikoshBAN" pitchFamily="2" charset="0"/>
                <a:cs typeface="NikoshBAN" pitchFamily="2" charset="0"/>
              </a:rPr>
              <a:t>ক্লাসে আবার দেখা </a:t>
            </a: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হবে</a:t>
            </a:r>
            <a:endParaRPr lang="en-US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462"/>
            <a:ext cx="9139148" cy="14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6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609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এসো,আমরা কিছু ছবি দেখি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098274" cy="206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" y="152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124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48400" y="154375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কিসের?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438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itosi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600200"/>
            <a:ext cx="3200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971800" y="3810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কোষটি কি ধরনের  কোষ?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810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উদ্ভিদ কোষ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19400" y="1600200"/>
            <a:ext cx="3352800" cy="2209800"/>
            <a:chOff x="4351532" y="3171287"/>
            <a:chExt cx="3039868" cy="1980227"/>
          </a:xfrm>
        </p:grpSpPr>
        <p:pic>
          <p:nvPicPr>
            <p:cNvPr id="16" name="Picture 15" descr="Mitosis porjay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532" y="3171287"/>
              <a:ext cx="1566142" cy="19802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650" y="3171288"/>
              <a:ext cx="1478750" cy="19802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8" name="TextBox 17"/>
          <p:cNvSpPr txBox="1"/>
          <p:nvPr/>
        </p:nvSpPr>
        <p:spPr>
          <a:xfrm>
            <a:off x="1828800" y="4343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কোন  ধরনের  কোষ বিভাজনে উদ্ভিদের বৃদ্ধি ঘটে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724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মাইটোসিস কোষ বিভাজনের মাধ্যমে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462"/>
            <a:ext cx="9139148" cy="14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76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7201"/>
            <a:ext cx="7261225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1000"/>
            <a:ext cx="9139148" cy="28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924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n w="50800"/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lvl="0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lvl="0" algn="just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১।মাইটোসিস কোষ বিভাজন কি তা বলতে পারবে।</a:t>
            </a:r>
          </a:p>
          <a:p>
            <a:pPr lvl="0" algn="just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২। মাইটোসিস কোষ বিভাজনের প্রকারভেদ বর্ণনা করতে পারবে।</a:t>
            </a:r>
          </a:p>
          <a:p>
            <a:pPr lvl="0" algn="just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৩।মাইটোসিস কোষ বিভাজনে কিভাবে জীবের বংশবৃদ্ধি ঘটে তা ব্যাখ্যা করতে পারবে।</a:t>
            </a:r>
          </a:p>
        </p:txBody>
      </p:sp>
      <p:pic>
        <p:nvPicPr>
          <p:cNvPr id="6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3914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2518"/>
            <a:ext cx="2081265" cy="22474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mitosischar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62519"/>
            <a:ext cx="198120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sssss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562519"/>
            <a:ext cx="205740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09600" y="441067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মাইটোসিসঃ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যে কোষ বিভাজন প্রক্রিয়ায় একটি মাতৃকোষ ধারাবাহিক প্রক্রিয়ায় বিভাজিত হয়ে দুটি অপত্য কোষের সৃষ্টি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তাকে মাইটোসিস কোষ বিভাজন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411162"/>
            <a:ext cx="4533900" cy="579438"/>
          </a:xfrm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কোষ বিভাজন </a:t>
            </a:r>
            <a:endParaRPr lang="en-US" sz="3600" dirty="0"/>
          </a:p>
        </p:txBody>
      </p:sp>
      <p:pic>
        <p:nvPicPr>
          <p:cNvPr id="10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15000"/>
            <a:ext cx="9139148" cy="13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0622951"/>
              </p:ext>
            </p:extLst>
          </p:nvPr>
        </p:nvGraphicFramePr>
        <p:xfrm>
          <a:off x="228600" y="1371600"/>
          <a:ext cx="8915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itosis_stage.png"/>
          <p:cNvPicPr>
            <a:picLocks noChangeAspect="1"/>
          </p:cNvPicPr>
          <p:nvPr/>
        </p:nvPicPr>
        <p:blipFill>
          <a:blip r:embed="rId8"/>
          <a:srcRect t="45589" r="78123" b="23218"/>
          <a:stretch>
            <a:fillRect/>
          </a:stretch>
        </p:blipFill>
        <p:spPr>
          <a:xfrm>
            <a:off x="371354" y="3733800"/>
            <a:ext cx="1533646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aaaaaaaa.jpg"/>
          <p:cNvPicPr>
            <a:picLocks noChangeAspect="1"/>
          </p:cNvPicPr>
          <p:nvPr/>
        </p:nvPicPr>
        <p:blipFill>
          <a:blip r:embed="rId9"/>
          <a:srcRect l="34510" t="4040" r="30980" b="55556"/>
          <a:stretch>
            <a:fillRect/>
          </a:stretch>
        </p:blipFill>
        <p:spPr>
          <a:xfrm>
            <a:off x="2171700" y="3720778"/>
            <a:ext cx="1690386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aaaaaaaa.jpg"/>
          <p:cNvPicPr>
            <a:picLocks noChangeAspect="1"/>
          </p:cNvPicPr>
          <p:nvPr/>
        </p:nvPicPr>
        <p:blipFill>
          <a:blip r:embed="rId9"/>
          <a:srcRect l="65882" b="51515"/>
          <a:stretch>
            <a:fillRect/>
          </a:stretch>
        </p:blipFill>
        <p:spPr>
          <a:xfrm>
            <a:off x="4114800" y="3709686"/>
            <a:ext cx="1491205" cy="1662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oooo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237" y="3695700"/>
            <a:ext cx="144780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aaaaaaaa.jpg"/>
          <p:cNvPicPr>
            <a:picLocks noChangeAspect="1"/>
          </p:cNvPicPr>
          <p:nvPr/>
        </p:nvPicPr>
        <p:blipFill>
          <a:blip r:embed="rId9"/>
          <a:srcRect l="34118" t="48485" r="31372" b="-1010"/>
          <a:stretch>
            <a:fillRect/>
          </a:stretch>
        </p:blipFill>
        <p:spPr>
          <a:xfrm>
            <a:off x="7543800" y="3709686"/>
            <a:ext cx="1371600" cy="1662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0" y="1915180"/>
            <a:ext cx="434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(সাইটোপ্লাজমে ঘটে)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46976" y="914400"/>
            <a:ext cx="685800" cy="914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905000" y="914400"/>
            <a:ext cx="685800" cy="914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2286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মাইটোসিস কোষ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বিভাজনের ধাপ</a:t>
            </a:r>
            <a:endParaRPr lang="en-US" sz="2000" dirty="0"/>
          </a:p>
        </p:txBody>
      </p:sp>
      <p:pic>
        <p:nvPicPr>
          <p:cNvPr id="15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7400"/>
            <a:ext cx="9139148" cy="11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12" grpId="0" animBg="1"/>
      <p:bldP spid="1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861" y="1600200"/>
            <a:ext cx="403654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kkk.jpg"/>
          <p:cNvPicPr>
            <a:picLocks noChangeAspect="1"/>
          </p:cNvPicPr>
          <p:nvPr/>
        </p:nvPicPr>
        <p:blipFill>
          <a:blip r:embed="rId4"/>
          <a:srcRect t="17816" r="74827" b="36207"/>
          <a:stretch>
            <a:fillRect/>
          </a:stretch>
        </p:blipFill>
        <p:spPr>
          <a:xfrm>
            <a:off x="4267200" y="4419600"/>
            <a:ext cx="1828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itosis.JPG"/>
          <p:cNvPicPr>
            <a:picLocks noChangeAspect="1"/>
          </p:cNvPicPr>
          <p:nvPr/>
        </p:nvPicPr>
        <p:blipFill>
          <a:blip r:embed="rId5"/>
          <a:srcRect l="2381" t="12500" r="67460" b="61111"/>
          <a:stretch>
            <a:fillRect/>
          </a:stretch>
        </p:blipFill>
        <p:spPr>
          <a:xfrm>
            <a:off x="6553200" y="4572000"/>
            <a:ext cx="1981200" cy="148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09800" y="6324600"/>
            <a:ext cx="350520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কোষের নিউক্লিয়াস আকারে বড় হয়।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096000"/>
            <a:ext cx="25908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ক্রোমোজোম সেন্ট্রোমিয়ার ব্যতীত দুটি ভাগে বিভক্ত হয়।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55674"/>
            <a:ext cx="4038600" cy="27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gg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495800"/>
            <a:ext cx="2107646" cy="1250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aaaaaaaa.jpg"/>
          <p:cNvPicPr>
            <a:picLocks noChangeAspect="1"/>
          </p:cNvPicPr>
          <p:nvPr/>
        </p:nvPicPr>
        <p:blipFill>
          <a:blip r:embed="rId5"/>
          <a:srcRect l="34314" r="31176" b="54040"/>
          <a:stretch>
            <a:fillRect/>
          </a:stretch>
        </p:blipFill>
        <p:spPr>
          <a:xfrm>
            <a:off x="7315200" y="4495800"/>
            <a:ext cx="1676400" cy="123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5867401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নিউক্লিয়ার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পর্দা ও নিউক্লিয়ার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মেমব্রেন এর বিলুপ্তি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5943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স্পিন্ডল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সৃষ্টি হয়।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418</Words>
  <Application>Microsoft Office PowerPoint</Application>
  <PresentationFormat>On-screen Show (4:3)</PresentationFormat>
  <Paragraphs>86</Paragraphs>
  <Slides>18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সকলকে ফুলেল শুভেচ্ছা</vt:lpstr>
      <vt:lpstr>PowerPoint Presentation</vt:lpstr>
      <vt:lpstr>PowerPoint Presentation</vt:lpstr>
      <vt:lpstr>PowerPoint Presentation</vt:lpstr>
      <vt:lpstr>PowerPoint Presentation</vt:lpstr>
      <vt:lpstr>মাইটোসিস কোষ বিভাজন </vt:lpstr>
      <vt:lpstr>PowerPoint Presentation</vt:lpstr>
      <vt:lpstr>প্রোফেজ</vt:lpstr>
      <vt:lpstr>প্রো-মেটাফেজ </vt:lpstr>
      <vt:lpstr>মেটাফেজ</vt:lpstr>
      <vt:lpstr>অ্যানাফেজ</vt:lpstr>
      <vt:lpstr>টেলোফেজ</vt:lpstr>
      <vt:lpstr>PowerPoint Presentation</vt:lpstr>
      <vt:lpstr>সাইটোকাইনেসিস</vt:lpstr>
      <vt:lpstr> দলীয় কাজ</vt:lpstr>
      <vt:lpstr>মূল্যায়ন</vt:lpstr>
      <vt:lpstr>PowerPoint Presentation</vt:lpstr>
      <vt:lpstr>  তোমাদের সকলকে ধন্যবাদ।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Feroz</cp:lastModifiedBy>
  <cp:revision>321</cp:revision>
  <dcterms:created xsi:type="dcterms:W3CDTF">2014-09-28T14:35:37Z</dcterms:created>
  <dcterms:modified xsi:type="dcterms:W3CDTF">2021-05-30T00:34:43Z</dcterms:modified>
</cp:coreProperties>
</file>