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09" r:id="rId3"/>
    <p:sldId id="330" r:id="rId4"/>
    <p:sldId id="311" r:id="rId5"/>
    <p:sldId id="312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29" r:id="rId19"/>
    <p:sldId id="3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29000" y="38100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8000"/>
                </a:solidFill>
                <a:latin typeface="Times New Roman" pitchFamily="18" charset="0"/>
                <a:cs typeface="NikoshBAN" pitchFamily="2" charset="0"/>
              </a:rPr>
              <a:t>Welcome</a:t>
            </a:r>
          </a:p>
        </p:txBody>
      </p:sp>
      <p:pic>
        <p:nvPicPr>
          <p:cNvPr id="6" name="Picture 5" descr="851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609600"/>
            <a:ext cx="5943600" cy="3333750"/>
          </a:xfrm>
          <a:prstGeom prst="rect">
            <a:avLst/>
          </a:prstGeom>
        </p:spPr>
      </p:pic>
    </p:spTree>
  </p:cSld>
  <p:clrMapOvr>
    <a:masterClrMapping/>
  </p:clrMapOvr>
  <p:transition spd="med">
    <p:wipe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4249209" cy="324294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78" t="8889" r="13231" b="8889"/>
          <a:stretch/>
        </p:blipFill>
        <p:spPr>
          <a:xfrm>
            <a:off x="6553200" y="838200"/>
            <a:ext cx="4343399" cy="324658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816257" y="4792013"/>
            <a:ext cx="8623143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</a:rPr>
              <a:t>Each letter is made from dots. People move their fingers across the raised dots to read .  </a:t>
            </a: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74" y="666436"/>
            <a:ext cx="6732327" cy="3786934"/>
          </a:xfrm>
          <a:prstGeom prst="round2DiagRect">
            <a:avLst/>
          </a:prstGeom>
          <a:ln w="76200">
            <a:solidFill>
              <a:srgbClr val="FF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28800" y="5181600"/>
            <a:ext cx="849661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</a:rPr>
              <a:t>Maria learn to read Braille as a young child. </a:t>
            </a: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84" r="974" b="12222"/>
          <a:stretch/>
        </p:blipFill>
        <p:spPr>
          <a:xfrm>
            <a:off x="3245821" y="659748"/>
            <a:ext cx="5029200" cy="4138613"/>
          </a:xfrm>
          <a:prstGeom prst="snip2Same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58248" y="5184689"/>
            <a:ext cx="827550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</a:rPr>
              <a:t>Her books at school are in braille.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7800"/>
            <a:ext cx="4260532" cy="2841242"/>
          </a:xfrm>
          <a:prstGeom prst="ellipse">
            <a:avLst/>
          </a:prstGeom>
          <a:ln w="762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50647"/>
            <a:ext cx="4269626" cy="2841242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20" name="Rectangle 19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3047"/>
            <a:ext cx="4269626" cy="2841242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00200"/>
            <a:ext cx="4260532" cy="2841242"/>
          </a:xfrm>
          <a:prstGeom prst="ellipse">
            <a:avLst/>
          </a:prstGeom>
          <a:ln w="76200">
            <a:solidFill>
              <a:srgbClr val="C0000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752600" y="4545830"/>
            <a:ext cx="870101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She enjoyed reading poems and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histroy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84" y="982639"/>
            <a:ext cx="4052033" cy="3208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17" y="1000892"/>
            <a:ext cx="4495632" cy="3190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490162"/>
            <a:ext cx="10363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</a:rPr>
              <a:t>Maria’s teacher says that she is good learner.</a:t>
            </a:r>
            <a:endParaRPr lang="en-US" sz="4000" b="1" dirty="0">
              <a:latin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400" y="947513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Now open your book at page 79 read after  me</a:t>
            </a:r>
            <a:r>
              <a:rPr lang="bn-IN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85" t="7931" r="9752" b="9213"/>
          <a:stretch/>
        </p:blipFill>
        <p:spPr>
          <a:xfrm>
            <a:off x="5181600" y="2514600"/>
            <a:ext cx="1371600" cy="18288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505200" y="489009"/>
            <a:ext cx="403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Individual work</a:t>
            </a:r>
            <a:endParaRPr lang="en-US" sz="36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272012"/>
            <a:ext cx="853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Fill in the blanks with the right word.</a:t>
            </a:r>
            <a:endParaRPr lang="en-US" sz="36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791" y="2091410"/>
            <a:ext cx="10261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Maria goes to school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everyday.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Braille is a script that uses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raised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  dots.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Maria is a good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learner .  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                            .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Maria’s books at school are in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Braille 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581400" y="714374"/>
            <a:ext cx="403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Evaluation</a:t>
            </a:r>
            <a:endParaRPr lang="en-US" sz="36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9501" y="1779972"/>
            <a:ext cx="841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NikoshBAN" pitchFamily="2" charset="0"/>
              </a:rPr>
              <a:t>1. Who goes to school everyday?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8744" y="2540777"/>
            <a:ext cx="841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NikoshBAN" pitchFamily="2" charset="0"/>
              </a:rPr>
              <a:t>Ans. Maria goes to school everyday.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1716" y="3600555"/>
            <a:ext cx="841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NikoshBAN" pitchFamily="2" charset="0"/>
              </a:rPr>
              <a:t>. How did Maria learn ?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322713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NikoshBAN" pitchFamily="2" charset="0"/>
              </a:rPr>
              <a:t>Ans. Maria learnt by reading books in Braille script.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ISv08rskbetqfo1000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838200"/>
            <a:ext cx="4976834" cy="3724275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Flowchart: Punched Tape 5"/>
          <p:cNvSpPr/>
          <p:nvPr/>
        </p:nvSpPr>
        <p:spPr>
          <a:xfrm>
            <a:off x="1631160" y="4695967"/>
            <a:ext cx="8534400" cy="1295400"/>
          </a:xfrm>
          <a:prstGeom prst="flowChartPunchedTap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</a:rPr>
              <a:t>W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</a:rPr>
              <a:t>rite 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</a:rPr>
              <a:t>5 sentence 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</a:rPr>
              <a:t>about Maria.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1000" y="4419600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Good bye.</a:t>
            </a:r>
            <a:endParaRPr lang="en-US" sz="7200" b="1" dirty="0">
              <a:solidFill>
                <a:srgbClr val="7030A0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 descr="0c31d6e6a2006619-gifs-et-tubes-oiseaux-page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14400"/>
            <a:ext cx="2638425" cy="3346295"/>
          </a:xfrm>
          <a:prstGeom prst="rect">
            <a:avLst/>
          </a:prstGeom>
        </p:spPr>
      </p:pic>
      <p:pic>
        <p:nvPicPr>
          <p:cNvPr id="7" name="Picture 6" descr="0c31d6e6a2006619-gifs-et-tubes-oiseaux-page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838200"/>
            <a:ext cx="2638425" cy="3346295"/>
          </a:xfrm>
          <a:prstGeom prst="rect">
            <a:avLst/>
          </a:prstGeom>
        </p:spPr>
      </p:pic>
      <p:pic>
        <p:nvPicPr>
          <p:cNvPr id="8" name="Picture 7" descr="0c31d6e6a2006619-gifs-et-tubes-oiseaux-page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2638425" cy="33462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228600"/>
            <a:ext cx="11742087" cy="6324600"/>
            <a:chOff x="-13891" y="382836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-13891" y="382836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15131" y="537072"/>
              <a:ext cx="8534400" cy="60170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B6B941DB-1F41-4063-823A-CE72535DD553}"/>
              </a:ext>
            </a:extLst>
          </p:cNvPr>
          <p:cNvGrpSpPr/>
          <p:nvPr/>
        </p:nvGrpSpPr>
        <p:grpSpPr>
          <a:xfrm>
            <a:off x="838200" y="990600"/>
            <a:ext cx="3661466" cy="4584469"/>
            <a:chOff x="365759" y="133004"/>
            <a:chExt cx="5031771" cy="65753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4DB02DCA-C81A-4EFD-8165-F6044B0A4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365759" y="133004"/>
              <a:ext cx="5031771" cy="65753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23F9F960-FEA9-4D56-80B9-26B46516C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1672244" y="1379913"/>
              <a:ext cx="2490880" cy="290114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9FAE7020-F415-4823-99BF-CC6DF3FD6852}"/>
              </a:ext>
            </a:extLst>
          </p:cNvPr>
          <p:cNvSpPr txBox="1"/>
          <p:nvPr/>
        </p:nvSpPr>
        <p:spPr>
          <a:xfrm>
            <a:off x="4953000" y="2514600"/>
            <a:ext cx="6377525" cy="2862322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Monika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Rani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Das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Head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Teacer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Dr.Bosontokumar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Acharjee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GPS</a:t>
            </a: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Baniachong,Habigonj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1143000"/>
            <a:ext cx="6682938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</a:t>
            </a:r>
            <a:r>
              <a:rPr lang="en-US" sz="4800" b="1" spc="5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533400"/>
            <a:ext cx="11742087" cy="6324600"/>
            <a:chOff x="152400" y="228600"/>
            <a:chExt cx="8822788" cy="6400800"/>
          </a:xfrm>
        </p:grpSpPr>
        <p:sp>
          <p:nvSpPr>
            <p:cNvPr id="7" name="Rectangle 6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191000" y="1371600"/>
            <a:ext cx="3463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 Title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2667000"/>
            <a:ext cx="7543800" cy="2185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Unit 20 :Life Is Beautiful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Part of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leasson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But Maria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is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.... learner.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</a:rPr>
              <a:t>Subject:English</a:t>
            </a:r>
            <a:endParaRPr lang="en-US" sz="3600" b="1" dirty="0">
              <a:latin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Class:5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grp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grp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 rot="10800000" flipV="1">
            <a:off x="1981200" y="762000"/>
            <a:ext cx="7391400" cy="986261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</a:rPr>
              <a:t>Learning outcomes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2133600"/>
            <a:ext cx="9829800" cy="341126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Student will be able to-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4.2.1.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Understand and enjoy simple stories.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1.1.1. 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Recognize sound differences in the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context of words.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5.1.2.  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ead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silently with understanding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stories.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8.1.1.   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make sentences using words and       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phrases given in the text book.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80338" y="795879"/>
            <a:ext cx="57150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Let`s see a video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19" t="21843" r="26654" b="22871"/>
          <a:stretch/>
        </p:blipFill>
        <p:spPr>
          <a:xfrm>
            <a:off x="4199538" y="2286000"/>
            <a:ext cx="3276600" cy="2362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838200" y="2743200"/>
            <a:ext cx="10287000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Our today’s lesson is “ Life is Beautiful”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xc.jpg"/>
          <p:cNvPicPr>
            <a:picLocks noChangeAspect="1"/>
          </p:cNvPicPr>
          <p:nvPr/>
        </p:nvPicPr>
        <p:blipFill rotWithShape="1">
          <a:blip r:embed="rId2" cstate="print"/>
          <a:srcRect l="33834" t="1977" r="3008"/>
          <a:stretch/>
        </p:blipFill>
        <p:spPr>
          <a:xfrm>
            <a:off x="1634746" y="1015458"/>
            <a:ext cx="4156454" cy="3475782"/>
          </a:xfrm>
          <a:prstGeom prst="wedgeEllipseCallou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932"/>
          <a:stretch/>
        </p:blipFill>
        <p:spPr>
          <a:xfrm>
            <a:off x="6553200" y="1066800"/>
            <a:ext cx="4514202" cy="3492597"/>
          </a:xfrm>
          <a:prstGeom prst="wedgeEllipseCallou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334000"/>
            <a:ext cx="8686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But Maria is happy. She goes to school everyday.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92" r="14020" b="10080"/>
          <a:stretch/>
        </p:blipFill>
        <p:spPr>
          <a:xfrm>
            <a:off x="762000" y="914400"/>
            <a:ext cx="4343401" cy="3208274"/>
          </a:xfrm>
          <a:prstGeom prst="flowChartAlternateProcess">
            <a:avLst/>
          </a:prstGeom>
          <a:ln w="76200">
            <a:solidFill>
              <a:srgbClr val="FF33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679" b="9358"/>
          <a:stretch/>
        </p:blipFill>
        <p:spPr>
          <a:xfrm>
            <a:off x="6019800" y="914400"/>
            <a:ext cx="4523805" cy="3301966"/>
          </a:xfrm>
          <a:prstGeom prst="flowChartAlternateProcess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11314" y="4732274"/>
            <a:ext cx="87630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She can learn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information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 because she reads Braille. 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13" y="228600"/>
            <a:ext cx="11742087" cy="6324600"/>
            <a:chOff x="152400" y="228600"/>
            <a:chExt cx="8822788" cy="64008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8822788" cy="6400800"/>
            </a:xfrm>
            <a:prstGeom prst="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81000"/>
              <a:ext cx="8534400" cy="60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4249209" cy="3242948"/>
          </a:xfrm>
          <a:prstGeom prst="rect">
            <a:avLst/>
          </a:prstGeom>
          <a:ln w="88900" cap="sq" cmpd="thickThin">
            <a:solidFill>
              <a:srgbClr val="FF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95400"/>
            <a:ext cx="4543853" cy="321643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371600" y="5105400"/>
            <a:ext cx="9448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Braille is a script that uses raised dots.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728</TotalTime>
  <Words>273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habigonj</dc:creator>
  <cp:lastModifiedBy>hp</cp:lastModifiedBy>
  <cp:revision>113</cp:revision>
  <dcterms:created xsi:type="dcterms:W3CDTF">2006-08-16T00:00:00Z</dcterms:created>
  <dcterms:modified xsi:type="dcterms:W3CDTF">2021-05-30T08:38:09Z</dcterms:modified>
</cp:coreProperties>
</file>