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4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9" r:id="rId2"/>
    <p:sldId id="273" r:id="rId3"/>
    <p:sldId id="274" r:id="rId4"/>
    <p:sldId id="256" r:id="rId5"/>
    <p:sldId id="275" r:id="rId6"/>
    <p:sldId id="257" r:id="rId7"/>
    <p:sldId id="258" r:id="rId8"/>
    <p:sldId id="277" r:id="rId9"/>
    <p:sldId id="260" r:id="rId10"/>
    <p:sldId id="278" r:id="rId11"/>
    <p:sldId id="279" r:id="rId12"/>
    <p:sldId id="281" r:id="rId13"/>
    <p:sldId id="280" r:id="rId14"/>
    <p:sldId id="276" r:id="rId15"/>
    <p:sldId id="271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2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88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882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5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044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40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77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4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3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8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37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8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41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5/30/2021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9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1596" y="1963972"/>
            <a:ext cx="34667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4518" y="0"/>
            <a:ext cx="2426387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সমৃদ্ধ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817" y="0"/>
            <a:ext cx="142652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817" y="832740"/>
            <a:ext cx="792133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ওল্ড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টেস্টামেন্টকে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ঘটেছিল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0816" y="1665480"/>
            <a:ext cx="8322986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রাজতন্ত্রের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মহাকাব্যের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বিচারকর্তা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নাটকীয়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কাহিনী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মহিলাদের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চরিত্র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ফুটিয়ে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817" y="3729326"/>
            <a:ext cx="933138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জবের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পুস্তক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ডেভিডের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সালমসের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পুস্তক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68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0817" y="0"/>
            <a:ext cx="1665811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শিল্পকলা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817" y="832740"/>
            <a:ext cx="894682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1947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আবিষ্কৃত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পুঁথি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স্ক্রল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মরুসাগরের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দস্তাবেজ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জেরুজালেমে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চিত্রশোভিত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হেরোদ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মন্দিরের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স্থাপত্যে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শিল্পকলার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0817" y="3093578"/>
            <a:ext cx="136670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0817" y="3909226"/>
            <a:ext cx="7254761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সলোমন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হেরোদ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মন্দির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স্থাপত্যের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8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0817" y="239283"/>
            <a:ext cx="1366708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স্থাপত্য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2526441"/>
            <a:ext cx="522148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সলোমন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নির্মিত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হেরোদ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মন্দির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স্থাপত্যের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শ্রেষ্ঠতম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নিদর্শন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481" y="0"/>
            <a:ext cx="69705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94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0817" y="0"/>
            <a:ext cx="1426529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817" y="832740"/>
            <a:ext cx="857081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শক্তিশালী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প্রশাসনিক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কাঠামো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817" y="1665480"/>
            <a:ext cx="875882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ডেভিড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দাউদ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(আ)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কেন্দীয়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817" y="2498220"/>
            <a:ext cx="10348338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সলোমন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(আ)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সিভিল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সার্ভিস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ধনী-গরীব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79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20602" y="850127"/>
            <a:ext cx="2264004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68572" y="2848418"/>
            <a:ext cx="3887705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42839" y="4753665"/>
            <a:ext cx="5156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হিব্রুদের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2351" y="3877996"/>
            <a:ext cx="2101795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2839" y="5444668"/>
            <a:ext cx="3968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38" y="-1"/>
            <a:ext cx="8476091" cy="3585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60" y="92103"/>
            <a:ext cx="10535479" cy="659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67194" y="52074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848" y="2154801"/>
            <a:ext cx="1665948" cy="1959999"/>
          </a:xfrm>
        </p:spPr>
      </p:pic>
      <p:sp>
        <p:nvSpPr>
          <p:cNvPr id="2" name="Rectangle 1"/>
          <p:cNvSpPr/>
          <p:nvPr/>
        </p:nvSpPr>
        <p:spPr>
          <a:xfrm>
            <a:off x="3868244" y="2154801"/>
            <a:ext cx="3908131" cy="1959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02226" y="679769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71158" y="2130947"/>
            <a:ext cx="4136235" cy="286247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২২ মার্চ’২১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1619" y="2864271"/>
            <a:ext cx="5318680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হিব্রুদের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008" y="1112518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0951" y="757839"/>
            <a:ext cx="1453101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8874" y="757839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1130" y="1697954"/>
            <a:ext cx="7770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1130" y="2466255"/>
            <a:ext cx="9171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হিব্রুদের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2390" y="1676982"/>
            <a:ext cx="8926530" cy="7078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বিখ্যাত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(আ),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দাউদ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(আ),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সুলায়মান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(আ)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প্রমুখ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390" y="2482929"/>
            <a:ext cx="6576436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তাওরাত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ওল্ড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টেস্টামেন্ট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ধর্মগ্রন্থ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2390" y="3305351"/>
            <a:ext cx="5933515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বিকশিত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2390" y="4127773"/>
            <a:ext cx="7559203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মুসাপূর্ব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দেবতার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নবিদের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আগমনের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নির্বাসন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390" y="0"/>
            <a:ext cx="274792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2390" y="838491"/>
            <a:ext cx="695245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একেশ্বরবাদের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প্রবর্তন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2390" y="5565748"/>
            <a:ext cx="600386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জেহোভাকে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ঈশ্বর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98" y="267933"/>
            <a:ext cx="174129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গ্রন্থ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698" y="1074140"/>
            <a:ext cx="4364856" cy="70788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তাওরাত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ওল্ড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টেস্টামেন্ট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698" y="1880347"/>
            <a:ext cx="737297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ঐতিহাসিক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সাহিত্যগ্রন্থ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হিসেবেও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সর্বজন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698" y="2686554"/>
            <a:ext cx="8184825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850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150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39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পুস্তক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সন্নিবেশিত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698" y="4108314"/>
            <a:ext cx="9270143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বাইবেলের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ওল্ড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টেস্টামেন্ট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গৃহীত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699" y="267933"/>
            <a:ext cx="116872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697" y="1074140"/>
            <a:ext cx="7372975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‍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ধারাগুলো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তাওরাত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ওল্ড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টেস্টামেন্টের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৫ম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পুস্তক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696" y="2688242"/>
            <a:ext cx="7150786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‘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ডিউটেরোনোমিক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696" y="3497351"/>
            <a:ext cx="939833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দানশীলতা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উদারতা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দাসমুক্তি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দায়িত্ব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আইনে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13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0817" y="770765"/>
            <a:ext cx="8852824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ওল্ড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টেস্টামেন্টের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Book of proverbs ও Apocryphal Book of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Ecclesiasticus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দর্শনের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প্রতিফলন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0817" y="0"/>
            <a:ext cx="106017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817" y="2772636"/>
            <a:ext cx="8852824" cy="25545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হিব্রু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ভাগ্যের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নির্ভরশীল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খ্যাতি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ধন-সম্পদ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ফাঁদ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বিভ্রান্ত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ব্রহ্মাণ্ড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কোনো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আবর্তিত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0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1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600</TotalTime>
  <Words>452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NikoshBAN</vt:lpstr>
      <vt:lpstr>Trebuchet MS</vt:lpstr>
      <vt:lpstr>Wingdings 3</vt:lpstr>
      <vt:lpstr>Facet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259</cp:revision>
  <dcterms:created xsi:type="dcterms:W3CDTF">2021-03-17T17:32:59Z</dcterms:created>
  <dcterms:modified xsi:type="dcterms:W3CDTF">2021-05-30T14:50:09Z</dcterms:modified>
</cp:coreProperties>
</file>