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9" r:id="rId2"/>
    <p:sldId id="301" r:id="rId3"/>
    <p:sldId id="378" r:id="rId4"/>
    <p:sldId id="380" r:id="rId5"/>
    <p:sldId id="305" r:id="rId6"/>
    <p:sldId id="382" r:id="rId7"/>
    <p:sldId id="412" r:id="rId8"/>
    <p:sldId id="413" r:id="rId9"/>
    <p:sldId id="419" r:id="rId10"/>
    <p:sldId id="423" r:id="rId11"/>
    <p:sldId id="425" r:id="rId12"/>
    <p:sldId id="418" r:id="rId13"/>
    <p:sldId id="415" r:id="rId14"/>
    <p:sldId id="421" r:id="rId15"/>
    <p:sldId id="392" r:id="rId16"/>
    <p:sldId id="427" r:id="rId17"/>
    <p:sldId id="331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8AA07-5223-4790-80DD-9EF3D90512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4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0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88" y="-90487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5712" y="5319712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CT-Hazrat\Flowers\FlowersPinkBrightFla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4585"/>
            <a:ext cx="6248399" cy="40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3600" y="2562761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সবাইকে স্বাগতম</a:t>
            </a:r>
            <a:endParaRPr lang="en-US" sz="8000" b="1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12" name="Picture 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33500" y="838200"/>
            <a:ext cx="33147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43718" y="838200"/>
            <a:ext cx="33147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7" y="447675"/>
            <a:ext cx="7417809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7417" y="6172195"/>
            <a:ext cx="761307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62137" y="3309938"/>
            <a:ext cx="533400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8227" y="3309937"/>
            <a:ext cx="572452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54375 -0.0060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1.27168E-6 L 0.63125 -0.0060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1600200"/>
            <a:ext cx="25731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একক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971800"/>
            <a:ext cx="56388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বলে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2700" y="1782143"/>
            <a:ext cx="4191000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667000"/>
            <a:ext cx="1905000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667000"/>
            <a:ext cx="205740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>
            <a:stCxn id="7" idx="2"/>
          </p:cNvCxnSpPr>
          <p:nvPr/>
        </p:nvCxnSpPr>
        <p:spPr>
          <a:xfrm>
            <a:off x="4648200" y="2490029"/>
            <a:ext cx="0" cy="531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3"/>
            <a:endCxn id="9" idx="1"/>
          </p:cNvCxnSpPr>
          <p:nvPr/>
        </p:nvCxnSpPr>
        <p:spPr>
          <a:xfrm>
            <a:off x="3505200" y="3020943"/>
            <a:ext cx="243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327496"/>
            <a:ext cx="6934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1079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28998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5965219"/>
            <a:ext cx="701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-125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500" b="1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500" b="1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500" b="1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500" b="1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সজিব</a:t>
            </a:r>
            <a:r>
              <a:rPr lang="en-US" sz="4500" b="1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500" b="1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spc="-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43" y="1447800"/>
            <a:ext cx="5562600" cy="3448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1054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অজীব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environ ment\animated_rainf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13" y="1644167"/>
            <a:ext cx="6896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260"/>
            <a:ext cx="7162800" cy="11918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 পরিবেশের 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ছাড়া জীবের বেঁচে থাকা অসম্ভব 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615832"/>
            <a:ext cx="2819400" cy="64698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,পানি  ও বায়ু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765" y="247550"/>
            <a:ext cx="5634470" cy="64698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ধরনের পরিবেশ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547728"/>
            <a:ext cx="3810000" cy="78319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ও জড় পরিবেশ।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759" y="4310625"/>
            <a:ext cx="270344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”ক”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252858"/>
            <a:ext cx="25858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”খ”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003" y="5185201"/>
            <a:ext cx="27034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”গ”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4561" y="5170436"/>
            <a:ext cx="258583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”ঘ”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3650"/>
            <a:ext cx="2819400" cy="1629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4" y="576262"/>
            <a:ext cx="2573867" cy="1726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9" y="2590800"/>
            <a:ext cx="7696201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799" y="980451"/>
            <a:ext cx="3105055" cy="1015663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09600"/>
            <a:ext cx="3200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147" y="1943441"/>
            <a:ext cx="7347044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05134" y="2009961"/>
            <a:ext cx="6095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9615" y="2832840"/>
            <a:ext cx="7343633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576" y="3741301"/>
            <a:ext cx="7435755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কয়টিভাগে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9615" y="4630700"/>
            <a:ext cx="743575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0379" y="5520099"/>
            <a:ext cx="7453952" cy="10772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প্রাণহীন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0779" y="289936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0305" y="3791372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65327" y="4680771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40305" y="545126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038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0976"/>
            <a:ext cx="4000500" cy="3601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169683"/>
            <a:ext cx="78486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09800"/>
            <a:ext cx="5181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964" y="3200399"/>
            <a:ext cx="3658601" cy="30480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/>
              <a:t>মোঃমানিক মিয়া</a:t>
            </a:r>
          </a:p>
          <a:p>
            <a:r>
              <a:rPr lang="bn-IN" sz="2000" dirty="0"/>
              <a:t>সহকারি শিক্ষক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IN" sz="2400" dirty="0"/>
          </a:p>
          <a:p>
            <a:r>
              <a:rPr lang="bn-IN" sz="2400" dirty="0"/>
              <a:t>মানিককোনা উচ্চ বিদ্যালয় ও কলেজ </a:t>
            </a:r>
          </a:p>
          <a:p>
            <a:r>
              <a:rPr lang="bn-IN" sz="2400" dirty="0"/>
              <a:t>ফেঞ্চুগঞ্জ, সিলেট।</a:t>
            </a:r>
          </a:p>
          <a:p>
            <a:r>
              <a:rPr lang="bn-IN" sz="2400" dirty="0"/>
              <a:t>মোবাঃ ০১৭৫৩৯৪২২১৪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57629" y="152400"/>
            <a:ext cx="2473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2960" y="2766543"/>
            <a:ext cx="4343400" cy="34358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৬ষ্ঠ</a:t>
            </a:r>
          </a:p>
          <a:p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40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30/05/2021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821" y="525488"/>
            <a:ext cx="374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0130" y="325726"/>
            <a:ext cx="298656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614069"/>
            <a:ext cx="0" cy="56343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46" y="1199057"/>
            <a:ext cx="1947864" cy="1647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1579"/>
            <a:ext cx="1663785" cy="2089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93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950" y="304800"/>
            <a:ext cx="493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2" y="1029746"/>
            <a:ext cx="7202229" cy="4227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52" y="1029746"/>
            <a:ext cx="7375482" cy="4388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2263" y="5394266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7454" y="5374227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-125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500" b="1" spc="-12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-125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4500" b="1" spc="-125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4138" y="5386563"/>
            <a:ext cx="518160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spc="-1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67" b="1" spc="-12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spc="-1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67" b="1" spc="-12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spc="-1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67" b="1" spc="-12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spc="-1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67" b="1" spc="-12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spc="-1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67" b="1" spc="-12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spc="-1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67" b="1" spc="-12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67" b="1" spc="-125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2021" y="5368573"/>
            <a:ext cx="291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25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spc="-125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25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spc="-125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-125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1" y="381001"/>
            <a:ext cx="637540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u="sng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আজেকের</a:t>
            </a:r>
            <a:r>
              <a:rPr lang="en-US" sz="6000" b="1" u="sng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u="sng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b="1" u="sng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1" y="1524000"/>
            <a:ext cx="7492999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965" y="3962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4650" y="1640206"/>
            <a:ext cx="8026400" cy="38862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9651" y="449943"/>
            <a:ext cx="2667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590801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উপাদানসমূহ ব্যাখ্যা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696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8" y="1110200"/>
            <a:ext cx="3918043" cy="3173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5" y="4316277"/>
            <a:ext cx="3918043" cy="3173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5" y="4382241"/>
            <a:ext cx="4038600" cy="3173094"/>
          </a:xfrm>
          <a:prstGeom prst="rect">
            <a:avLst/>
          </a:prstGeom>
        </p:spPr>
      </p:pic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5" y="1143182"/>
            <a:ext cx="4038600" cy="317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92" y="1091947"/>
            <a:ext cx="7193508" cy="471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92" y="1091947"/>
            <a:ext cx="7193508" cy="507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5692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248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1085"/>
            <a:ext cx="6096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51" y="1301085"/>
            <a:ext cx="6077534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5" y="1301085"/>
            <a:ext cx="60960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5692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638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228600"/>
            <a:ext cx="490070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324</Words>
  <Application>Microsoft Office PowerPoint</Application>
  <PresentationFormat>On-screen Show (4:3)</PresentationFormat>
  <Paragraphs>66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Manik Sir</cp:lastModifiedBy>
  <cp:revision>478</cp:revision>
  <dcterms:created xsi:type="dcterms:W3CDTF">2015-06-25T01:37:27Z</dcterms:created>
  <dcterms:modified xsi:type="dcterms:W3CDTF">2021-05-30T11:40:33Z</dcterms:modified>
</cp:coreProperties>
</file>