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12"/>
  </p:notesMasterIdLst>
  <p:sldIdLst>
    <p:sldId id="256" r:id="rId2"/>
    <p:sldId id="260" r:id="rId3"/>
    <p:sldId id="262" r:id="rId4"/>
    <p:sldId id="263" r:id="rId5"/>
    <p:sldId id="261" r:id="rId6"/>
    <p:sldId id="264" r:id="rId7"/>
    <p:sldId id="265" r:id="rId8"/>
    <p:sldId id="266" r:id="rId9"/>
    <p:sldId id="267" r:id="rId10"/>
    <p:sldId id="268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DDCEFC-2BA4-4F97-A5D9-C8E274F4D3D7}" type="datetimeFigureOut">
              <a:rPr lang="en-US" smtClean="0"/>
              <a:pPr/>
              <a:t>5/30/2021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F20DC8-B731-4ECC-91EE-27B9205CFF6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5/30/2021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5/30/2021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477874" y="917350"/>
            <a:ext cx="8269496" cy="5495682"/>
            <a:chOff x="1529080" y="958978"/>
            <a:chExt cx="4546917" cy="5174818"/>
          </a:xfrm>
        </p:grpSpPr>
        <p:pic>
          <p:nvPicPr>
            <p:cNvPr id="4" name="Picture 3" descr="FK467_600x600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900346" y="2534725"/>
              <a:ext cx="3175651" cy="3599071"/>
            </a:xfrm>
            <a:prstGeom prst="rect">
              <a:avLst/>
            </a:prstGeom>
          </p:spPr>
        </p:pic>
        <p:sp>
          <p:nvSpPr>
            <p:cNvPr id="5" name="TextBox 4"/>
            <p:cNvSpPr txBox="1"/>
            <p:nvPr/>
          </p:nvSpPr>
          <p:spPr>
            <a:xfrm rot="19933740">
              <a:off x="1529080" y="958978"/>
              <a:ext cx="1838906" cy="14780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n-BD" sz="9600" dirty="0" smtClean="0">
                  <a:solidFill>
                    <a:srgbClr val="00B050"/>
                  </a:solidFill>
                  <a:latin typeface="NikoshBAN" pitchFamily="2" charset="0"/>
                  <a:cs typeface="NikoshBAN" pitchFamily="2" charset="0"/>
                </a:rPr>
                <a:t>স্বাগতম</a:t>
              </a:r>
              <a:endParaRPr lang="en-US" sz="96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endParaRPr>
            </a:p>
          </p:txBody>
        </p:sp>
      </p:grp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 rot="19861926">
            <a:off x="4761447" y="3819981"/>
            <a:ext cx="327870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8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9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r>
              <a:rPr lang="bn-BD" sz="8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80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flowers_img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2200" y="838200"/>
            <a:ext cx="5308600" cy="326888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7239000" cy="2057400"/>
          </a:xfrm>
        </p:spPr>
        <p:txBody>
          <a:bodyPr>
            <a:noAutofit/>
          </a:bodyPr>
          <a:lstStyle/>
          <a:p>
            <a:pPr algn="ctr"/>
            <a:r>
              <a:rPr lang="bn-BD" sz="9600" dirty="0" smtClean="0">
                <a:solidFill>
                  <a:schemeClr val="accent5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পরিচিতি </a:t>
            </a:r>
            <a:endParaRPr lang="en-US" sz="9600" dirty="0">
              <a:solidFill>
                <a:schemeClr val="accent5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>
          <a:xfrm>
            <a:off x="533400" y="2819400"/>
            <a:ext cx="7772400" cy="2286000"/>
          </a:xfrm>
        </p:spPr>
        <p:txBody>
          <a:bodyPr anchor="t">
            <a:noAutofit/>
          </a:bodyPr>
          <a:lstStyle/>
          <a:p>
            <a:pPr marL="342900" lvl="2" indent="-342900" algn="just">
              <a:buFont typeface="Wingdings" pitchFamily="2" charset="2"/>
              <a:buChar char="v"/>
            </a:pPr>
            <a:r>
              <a:rPr lang="bn-BD" sz="3200" dirty="0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অজয় কুমার মন্ডল</a:t>
            </a:r>
          </a:p>
          <a:p>
            <a:pPr algn="just">
              <a:buFont typeface="Wingdings" pitchFamily="2" charset="2"/>
              <a:buChar char="v"/>
            </a:pPr>
            <a:r>
              <a:rPr lang="bn-BD" sz="3200" dirty="0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পদবীঃসহকারি শিক্ষক</a:t>
            </a:r>
          </a:p>
          <a:p>
            <a:pPr algn="just">
              <a:buFont typeface="Wingdings" pitchFamily="2" charset="2"/>
              <a:buChar char="v"/>
            </a:pPr>
            <a:r>
              <a:rPr lang="bn-BD" sz="3200" dirty="0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শিলাকোঠা উচ্চ বিদ্যালয়</a:t>
            </a:r>
          </a:p>
          <a:p>
            <a:pPr algn="just">
              <a:buNone/>
            </a:pPr>
            <a:r>
              <a:rPr lang="bn-BD" sz="3200" dirty="0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  দোহার , ঢাকা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4294967295"/>
          </p:nvPr>
        </p:nvSpPr>
        <p:spPr>
          <a:xfrm>
            <a:off x="5105400" y="2895600"/>
            <a:ext cx="4038600" cy="2773363"/>
          </a:xfrm>
        </p:spPr>
        <p:txBody>
          <a:bodyPr>
            <a:normAutofit/>
          </a:bodyPr>
          <a:lstStyle/>
          <a:p>
            <a:pPr lvl="1"/>
            <a:r>
              <a:rPr lang="bn-BD" sz="3000" dirty="0" smtClean="0">
                <a:solidFill>
                  <a:schemeClr val="accent4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বিষয়ঃ শারীরিক শিক্ষা  </a:t>
            </a:r>
          </a:p>
          <a:p>
            <a:pPr lvl="1"/>
            <a:r>
              <a:rPr lang="bn-BD" sz="3000" dirty="0" smtClean="0">
                <a:solidFill>
                  <a:schemeClr val="accent4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শ্রেণিঃ সপ্তম   </a:t>
            </a:r>
          </a:p>
          <a:p>
            <a:pPr lvl="1"/>
            <a:r>
              <a:rPr lang="bn-BD" sz="3000" dirty="0" smtClean="0">
                <a:solidFill>
                  <a:schemeClr val="accent4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সময়ঃ৪০মিনিট</a:t>
            </a:r>
            <a:endParaRPr lang="en-US" sz="3000" dirty="0">
              <a:solidFill>
                <a:schemeClr val="accent4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04800" y="2590800"/>
            <a:ext cx="3886200" cy="274320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marL="342900" marR="0" lvl="2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bn-BD" sz="3600" b="0" i="0" u="none" strike="noStrike" kern="1200" cap="none" spc="0" normalizeH="0" baseline="0" noProof="0" dirty="0" smtClean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bn-BD" sz="3600" b="0" i="0" u="none" strike="noStrike" kern="1200" cap="none" spc="0" normalizeH="0" baseline="0" noProof="0" dirty="0" smtClean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</p:txBody>
      </p:sp>
      <p:sp>
        <p:nvSpPr>
          <p:cNvPr id="8" name="Content Placeholder 3"/>
          <p:cNvSpPr txBox="1">
            <a:spLocks/>
          </p:cNvSpPr>
          <p:nvPr/>
        </p:nvSpPr>
        <p:spPr>
          <a:xfrm>
            <a:off x="4648200" y="2819400"/>
            <a:ext cx="4038600" cy="2773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bn-BD" sz="3200" b="0" i="0" u="none" strike="noStrike" kern="1200" cap="none" spc="0" normalizeH="0" baseline="0" noProof="0" dirty="0" smtClean="0">
              <a:ln>
                <a:noFill/>
              </a:ln>
              <a:solidFill>
                <a:schemeClr val="accent4">
                  <a:lumMod val="75000"/>
                </a:schemeClr>
              </a:solidFill>
              <a:effectLst/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533400" y="228600"/>
            <a:ext cx="8229600" cy="1905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BD" sz="9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 </a:t>
            </a:r>
            <a:endParaRPr kumimoji="0" lang="en-US" sz="9600" b="0" i="0" u="none" strike="noStrike" kern="1200" cap="none" spc="0" normalizeH="0" baseline="0" noProof="0" dirty="0">
              <a:ln>
                <a:noFill/>
              </a:ln>
              <a:solidFill>
                <a:schemeClr val="accent5">
                  <a:lumMod val="75000"/>
                </a:schemeClr>
              </a:solidFill>
              <a:effectLst/>
              <a:uLnTx/>
              <a:uFillTx/>
              <a:latin typeface="NikoshBAN" pitchFamily="2" charset="0"/>
              <a:ea typeface="+mj-ea"/>
              <a:cs typeface="NikoshBAN" pitchFamily="2" charset="0"/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381000" y="2590800"/>
            <a:ext cx="4038600" cy="274320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marL="342900" marR="0" lvl="2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bn-BD" sz="3600" b="0" i="0" u="none" strike="noStrike" kern="1200" cap="none" spc="0" normalizeH="0" baseline="0" noProof="0" dirty="0" smtClean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index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381000"/>
            <a:ext cx="3255390" cy="2362200"/>
          </a:xfrm>
          <a:prstGeom prst="rect">
            <a:avLst/>
          </a:prstGeom>
        </p:spPr>
      </p:pic>
      <p:pic>
        <p:nvPicPr>
          <p:cNvPr id="6" name="Picture 5" descr="soccer-game-play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34000" y="285750"/>
            <a:ext cx="3124200" cy="2177905"/>
          </a:xfrm>
          <a:prstGeom prst="rect">
            <a:avLst/>
          </a:prstGeom>
        </p:spPr>
      </p:pic>
      <p:pic>
        <p:nvPicPr>
          <p:cNvPr id="7" name="Picture 6" descr="images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1000" y="3733800"/>
            <a:ext cx="3302000" cy="1981200"/>
          </a:xfrm>
          <a:prstGeom prst="rect">
            <a:avLst/>
          </a:prstGeom>
        </p:spPr>
      </p:pic>
      <p:pic>
        <p:nvPicPr>
          <p:cNvPr id="8" name="Picture 7" descr="Football-game-app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181600" y="3810000"/>
            <a:ext cx="3162300" cy="21082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209800" y="5720016"/>
            <a:ext cx="4038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72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ফুটবল  খেলা</a:t>
            </a:r>
            <a:endParaRPr lang="en-US" sz="7200" b="1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1" y="1143000"/>
            <a:ext cx="670559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115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ফুটবল  খেলা</a:t>
            </a:r>
            <a:endParaRPr lang="en-US" sz="11500" b="1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95600" y="3276600"/>
            <a:ext cx="2909887" cy="2514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19200" y="1828800"/>
            <a:ext cx="72390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bn-BD" sz="4800" dirty="0" smtClean="0">
                <a:latin typeface="NikoshBAN" pitchFamily="2" charset="0"/>
                <a:cs typeface="NikoshBAN" pitchFamily="2" charset="0"/>
              </a:rPr>
              <a:t>  </a:t>
            </a:r>
            <a:endParaRPr lang="bn-BD" sz="3200" dirty="0" smtClean="0">
              <a:latin typeface="NikoshBAN" pitchFamily="2" charset="0"/>
              <a:cs typeface="NikoshBAN" pitchFamily="2" charset="0"/>
            </a:endParaRPr>
          </a:p>
          <a:p>
            <a:pPr>
              <a:buFont typeface="Wingdings" pitchFamily="2" charset="2"/>
              <a:buChar char="v"/>
            </a:pPr>
            <a:endParaRPr lang="bn-BD" sz="3200" dirty="0" smtClean="0">
              <a:latin typeface="NikoshBAN" pitchFamily="2" charset="0"/>
              <a:cs typeface="NikoshBAN" pitchFamily="2" charset="0"/>
            </a:endParaRPr>
          </a:p>
          <a:p>
            <a:pPr>
              <a:buFont typeface="Wingdings" pitchFamily="2" charset="2"/>
              <a:buChar char="v"/>
            </a:pP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ফুটবল  খেলা কী তা বলতে পারবে ।  </a:t>
            </a:r>
          </a:p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pPr>
              <a:buFont typeface="Wingdings" pitchFamily="2" charset="2"/>
              <a:buChar char="v"/>
            </a:pP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ফুটবল খেলার নিয়মকানুন ব্যাখ্যা করতে পারবে ।</a:t>
            </a:r>
          </a:p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         </a:t>
            </a:r>
          </a:p>
          <a:p>
            <a:pPr>
              <a:buFont typeface="Wingdings" pitchFamily="2" charset="2"/>
              <a:buChar char="v"/>
            </a:pP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ফুটবল খেলার মাঠের চিত্র অংকন করতে পারবে ।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0" y="1828800"/>
            <a:ext cx="7467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এই পাঠ শেষে  শিক্ষার্থীরা---</a:t>
            </a:r>
            <a:endParaRPr lang="en-US" sz="40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24000" y="304800"/>
            <a:ext cx="5410200" cy="1323439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algn="ctr"/>
            <a:r>
              <a:rPr lang="bn-BD" sz="80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শিখনফল </a:t>
            </a:r>
            <a:endParaRPr lang="en-US" sz="8000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 descr="soccer-field-marking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77000" y="1752600"/>
            <a:ext cx="2514600" cy="1395334"/>
          </a:xfrm>
          <a:prstGeom prst="rect">
            <a:avLst/>
          </a:prstGeo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1219200"/>
            <a:ext cx="4350704" cy="3429000"/>
          </a:xfrm>
          <a:prstGeom prst="rect">
            <a:avLst/>
          </a:prstGeom>
        </p:spPr>
      </p:pic>
      <p:pic>
        <p:nvPicPr>
          <p:cNvPr id="3" name="Picture 2" descr="Bangladesh_National_Football_Team_2007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53000" y="1219200"/>
            <a:ext cx="3984561" cy="347869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953000" y="5181600"/>
            <a:ext cx="3810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বাংলাদেশ ফুটবল দল  </a:t>
            </a:r>
            <a:endParaRPr lang="en-US" sz="4000" dirty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5800" y="5257800"/>
            <a:ext cx="3810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জাপান ফুটবল দল  </a:t>
            </a:r>
            <a:endParaRPr lang="en-US" sz="4000" dirty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3657600"/>
            <a:ext cx="7467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ফুটবল খেলার নিয়মাবলি আলোচনা কর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276600" y="1219200"/>
            <a:ext cx="3048000" cy="5334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দলীয় কাজ </a:t>
            </a:r>
            <a:endParaRPr lang="en-US" sz="6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 flipH="1">
            <a:off x="1981200" y="1066800"/>
            <a:ext cx="5333998" cy="1107996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algn="ctr"/>
            <a:r>
              <a:rPr lang="bn-BD" sz="66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দলীয় কাজ </a:t>
            </a:r>
            <a:endParaRPr lang="en-US" sz="6600" dirty="0">
              <a:solidFill>
                <a:schemeClr val="accent6">
                  <a:lumMod val="40000"/>
                  <a:lumOff val="6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5800" y="2438400"/>
            <a:ext cx="7162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bn-BD" sz="2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ফুটবল খেলার মাঠের দৈঘ্য ও প্রস্থ কত?</a:t>
            </a:r>
            <a:endParaRPr lang="en-US" sz="28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5800" y="3429000"/>
            <a:ext cx="70866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bn-BD" sz="2800" dirty="0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বিশ্ব সেরা তিন জন খেলোয়ার এর নাম বল </a:t>
            </a:r>
          </a:p>
          <a:p>
            <a:pPr>
              <a:buFont typeface="Wingdings" pitchFamily="2" charset="2"/>
              <a:buChar char="v"/>
            </a:pPr>
            <a:endParaRPr lang="bn-BD" sz="2800" dirty="0" smtClean="0">
              <a:solidFill>
                <a:schemeClr val="accent1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>
              <a:buFont typeface="Wingdings" pitchFamily="2" charset="2"/>
              <a:buChar char="v"/>
            </a:pPr>
            <a:r>
              <a:rPr lang="bn-BD" sz="2800" dirty="0" smtClean="0"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কয় জন খেলোয়াড় নিয়ে একটি দল গঠিত হয় ? </a:t>
            </a:r>
            <a:endParaRPr lang="en-US" dirty="0">
              <a:solidFill>
                <a:schemeClr val="accent1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86000" y="762000"/>
            <a:ext cx="4648200" cy="92333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r">
              <a:buFont typeface="Wingdings" pitchFamily="2" charset="2"/>
              <a:buChar char="§"/>
            </a:pPr>
            <a:r>
              <a:rPr lang="bn-BD" sz="5400" dirty="0" smtClean="0"/>
              <a:t>মূল্যায়ন</a:t>
            </a:r>
            <a:endParaRPr lang="en-US" sz="5400" dirty="0"/>
          </a:p>
        </p:txBody>
      </p:sp>
      <p:pic>
        <p:nvPicPr>
          <p:cNvPr id="7" name="Picture 6" descr="index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34201" y="2093258"/>
            <a:ext cx="1066800" cy="802341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8" name="Picture 7" descr="ronaldo-brazil-world-cup-2002_1s8h7uzup6jpq18ma0czotzwnk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81800" y="3048000"/>
            <a:ext cx="1447800" cy="945502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9" name="Picture 8" descr="SP-S-Top10-Football-Players-480i60_480x270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705600" y="4191000"/>
            <a:ext cx="1676400" cy="942975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38200" y="4495800"/>
            <a:ext cx="8001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শারীরিক শিক্ষা ছাড়া সাধারণ শিক্ষা অসম্পূর্ণ  ব্যাখ্যা কর  </a:t>
            </a:r>
            <a:endParaRPr lang="en-US" sz="3600" dirty="0">
              <a:solidFill>
                <a:schemeClr val="accent5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85558" y="2209800"/>
            <a:ext cx="2910417" cy="228600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676400" y="685800"/>
            <a:ext cx="5867400" cy="132343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8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বাড়ির কাজ </a:t>
            </a:r>
            <a:endParaRPr lang="en-US" sz="80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788</TotalTime>
  <Words>110</Words>
  <Application>Microsoft Office PowerPoint</Application>
  <PresentationFormat>On-screen Show (4:3)</PresentationFormat>
  <Paragraphs>34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9" baseType="lpstr">
      <vt:lpstr>Arial</vt:lpstr>
      <vt:lpstr>Calibri</vt:lpstr>
      <vt:lpstr>Franklin Gothic Book</vt:lpstr>
      <vt:lpstr>NikoshBAN</vt:lpstr>
      <vt:lpstr>Perpetua</vt:lpstr>
      <vt:lpstr>Vrinda</vt:lpstr>
      <vt:lpstr>Wingdings</vt:lpstr>
      <vt:lpstr>Wingdings 2</vt:lpstr>
      <vt:lpstr>Equity</vt:lpstr>
      <vt:lpstr>PowerPoint Presentation</vt:lpstr>
      <vt:lpstr>পরিচিতি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6CM5N72</cp:lastModifiedBy>
  <cp:revision>96</cp:revision>
  <dcterms:created xsi:type="dcterms:W3CDTF">2006-08-16T00:00:00Z</dcterms:created>
  <dcterms:modified xsi:type="dcterms:W3CDTF">2021-05-30T06:52:01Z</dcterms:modified>
</cp:coreProperties>
</file>