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0" r:id="rId5"/>
    <p:sldId id="264" r:id="rId6"/>
    <p:sldId id="265" r:id="rId7"/>
    <p:sldId id="256" r:id="rId8"/>
    <p:sldId id="257" r:id="rId9"/>
    <p:sldId id="266" r:id="rId10"/>
    <p:sldId id="267" r:id="rId11"/>
    <p:sldId id="269"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2" d="100"/>
          <a:sy n="82" d="100"/>
        </p:scale>
        <p:origin x="6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5E2E-AB10-425E-AC09-2C7939DA3F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CCA576-3432-4C38-90DE-1761DE05AD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11E677-247F-4CC0-943B-516FE7689461}"/>
              </a:ext>
            </a:extLst>
          </p:cNvPr>
          <p:cNvSpPr>
            <a:spLocks noGrp="1"/>
          </p:cNvSpPr>
          <p:nvPr>
            <p:ph type="dt" sz="half" idx="10"/>
          </p:nvPr>
        </p:nvSpPr>
        <p:spPr/>
        <p:txBody>
          <a:bodyPr/>
          <a:lstStyle/>
          <a:p>
            <a:fld id="{2A9E24FA-593A-47D7-A413-10470FEE7803}" type="datetimeFigureOut">
              <a:rPr lang="en-US" smtClean="0"/>
              <a:t>5/30/2021</a:t>
            </a:fld>
            <a:endParaRPr lang="en-US"/>
          </a:p>
        </p:txBody>
      </p:sp>
      <p:sp>
        <p:nvSpPr>
          <p:cNvPr id="5" name="Footer Placeholder 4">
            <a:extLst>
              <a:ext uri="{FF2B5EF4-FFF2-40B4-BE49-F238E27FC236}">
                <a16:creationId xmlns:a16="http://schemas.microsoft.com/office/drawing/2014/main" id="{F9290332-3657-4A93-9F9A-79613A431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44B9D-8A25-474F-8B08-D5ADDCF45F7B}"/>
              </a:ext>
            </a:extLst>
          </p:cNvPr>
          <p:cNvSpPr>
            <a:spLocks noGrp="1"/>
          </p:cNvSpPr>
          <p:nvPr>
            <p:ph type="sldNum" sz="quarter" idx="12"/>
          </p:nvPr>
        </p:nvSpPr>
        <p:spPr/>
        <p:txBody>
          <a:bodyPr/>
          <a:lstStyle/>
          <a:p>
            <a:fld id="{A1AA2792-8EF4-4583-96E9-62F03AF9E28B}" type="slidenum">
              <a:rPr lang="en-US" smtClean="0"/>
              <a:t>‹#›</a:t>
            </a:fld>
            <a:endParaRPr lang="en-US"/>
          </a:p>
        </p:txBody>
      </p:sp>
    </p:spTree>
    <p:extLst>
      <p:ext uri="{BB962C8B-B14F-4D97-AF65-F5344CB8AC3E}">
        <p14:creationId xmlns:p14="http://schemas.microsoft.com/office/powerpoint/2010/main" val="329613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2219F-2AA1-4E9F-A23D-E056D4FE2C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B80B8F-7F2C-4B4E-A7A4-E7EDF604F6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3C41C-9946-430E-AE28-2C4743C26DD9}"/>
              </a:ext>
            </a:extLst>
          </p:cNvPr>
          <p:cNvSpPr>
            <a:spLocks noGrp="1"/>
          </p:cNvSpPr>
          <p:nvPr>
            <p:ph type="dt" sz="half" idx="10"/>
          </p:nvPr>
        </p:nvSpPr>
        <p:spPr/>
        <p:txBody>
          <a:bodyPr/>
          <a:lstStyle/>
          <a:p>
            <a:fld id="{2A9E24FA-593A-47D7-A413-10470FEE7803}" type="datetimeFigureOut">
              <a:rPr lang="en-US" smtClean="0"/>
              <a:t>5/30/2021</a:t>
            </a:fld>
            <a:endParaRPr lang="en-US"/>
          </a:p>
        </p:txBody>
      </p:sp>
      <p:sp>
        <p:nvSpPr>
          <p:cNvPr id="5" name="Footer Placeholder 4">
            <a:extLst>
              <a:ext uri="{FF2B5EF4-FFF2-40B4-BE49-F238E27FC236}">
                <a16:creationId xmlns:a16="http://schemas.microsoft.com/office/drawing/2014/main" id="{5640BB69-83D5-4123-BEFE-E3A3291ED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3907E-C635-4142-ADE9-DE120A9FAA11}"/>
              </a:ext>
            </a:extLst>
          </p:cNvPr>
          <p:cNvSpPr>
            <a:spLocks noGrp="1"/>
          </p:cNvSpPr>
          <p:nvPr>
            <p:ph type="sldNum" sz="quarter" idx="12"/>
          </p:nvPr>
        </p:nvSpPr>
        <p:spPr/>
        <p:txBody>
          <a:bodyPr/>
          <a:lstStyle/>
          <a:p>
            <a:fld id="{A1AA2792-8EF4-4583-96E9-62F03AF9E28B}" type="slidenum">
              <a:rPr lang="en-US" smtClean="0"/>
              <a:t>‹#›</a:t>
            </a:fld>
            <a:endParaRPr lang="en-US"/>
          </a:p>
        </p:txBody>
      </p:sp>
    </p:spTree>
    <p:extLst>
      <p:ext uri="{BB962C8B-B14F-4D97-AF65-F5344CB8AC3E}">
        <p14:creationId xmlns:p14="http://schemas.microsoft.com/office/powerpoint/2010/main" val="446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69F436-C8A5-4828-999B-6D6D386C15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A4AA22-CF9E-4231-AF8F-2DF883015B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31BFA-0C8F-4A56-97C4-58B7BDBA9C32}"/>
              </a:ext>
            </a:extLst>
          </p:cNvPr>
          <p:cNvSpPr>
            <a:spLocks noGrp="1"/>
          </p:cNvSpPr>
          <p:nvPr>
            <p:ph type="dt" sz="half" idx="10"/>
          </p:nvPr>
        </p:nvSpPr>
        <p:spPr/>
        <p:txBody>
          <a:bodyPr/>
          <a:lstStyle/>
          <a:p>
            <a:fld id="{2A9E24FA-593A-47D7-A413-10470FEE7803}" type="datetimeFigureOut">
              <a:rPr lang="en-US" smtClean="0"/>
              <a:t>5/30/2021</a:t>
            </a:fld>
            <a:endParaRPr lang="en-US"/>
          </a:p>
        </p:txBody>
      </p:sp>
      <p:sp>
        <p:nvSpPr>
          <p:cNvPr id="5" name="Footer Placeholder 4">
            <a:extLst>
              <a:ext uri="{FF2B5EF4-FFF2-40B4-BE49-F238E27FC236}">
                <a16:creationId xmlns:a16="http://schemas.microsoft.com/office/drawing/2014/main" id="{A8F3C5C7-18FF-40D6-B02A-1F53F0D1B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D5846-85FB-41D1-BA3C-6200E69F72DD}"/>
              </a:ext>
            </a:extLst>
          </p:cNvPr>
          <p:cNvSpPr>
            <a:spLocks noGrp="1"/>
          </p:cNvSpPr>
          <p:nvPr>
            <p:ph type="sldNum" sz="quarter" idx="12"/>
          </p:nvPr>
        </p:nvSpPr>
        <p:spPr/>
        <p:txBody>
          <a:bodyPr/>
          <a:lstStyle/>
          <a:p>
            <a:fld id="{A1AA2792-8EF4-4583-96E9-62F03AF9E28B}" type="slidenum">
              <a:rPr lang="en-US" smtClean="0"/>
              <a:t>‹#›</a:t>
            </a:fld>
            <a:endParaRPr lang="en-US"/>
          </a:p>
        </p:txBody>
      </p:sp>
    </p:spTree>
    <p:extLst>
      <p:ext uri="{BB962C8B-B14F-4D97-AF65-F5344CB8AC3E}">
        <p14:creationId xmlns:p14="http://schemas.microsoft.com/office/powerpoint/2010/main" val="35969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E331-0221-4623-89C4-3449CA931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78A73E-BCD8-4410-B571-7017642677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91E37-059D-4C73-8341-35960B8362FA}"/>
              </a:ext>
            </a:extLst>
          </p:cNvPr>
          <p:cNvSpPr>
            <a:spLocks noGrp="1"/>
          </p:cNvSpPr>
          <p:nvPr>
            <p:ph type="dt" sz="half" idx="10"/>
          </p:nvPr>
        </p:nvSpPr>
        <p:spPr/>
        <p:txBody>
          <a:bodyPr/>
          <a:lstStyle/>
          <a:p>
            <a:fld id="{2A9E24FA-593A-47D7-A413-10470FEE7803}" type="datetimeFigureOut">
              <a:rPr lang="en-US" smtClean="0"/>
              <a:t>5/30/2021</a:t>
            </a:fld>
            <a:endParaRPr lang="en-US"/>
          </a:p>
        </p:txBody>
      </p:sp>
      <p:sp>
        <p:nvSpPr>
          <p:cNvPr id="5" name="Footer Placeholder 4">
            <a:extLst>
              <a:ext uri="{FF2B5EF4-FFF2-40B4-BE49-F238E27FC236}">
                <a16:creationId xmlns:a16="http://schemas.microsoft.com/office/drawing/2014/main" id="{339AA19C-FF4F-4AE4-A9DA-CCC4F412F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3FBDE-453A-4425-B03C-3F9B6FDDFCC0}"/>
              </a:ext>
            </a:extLst>
          </p:cNvPr>
          <p:cNvSpPr>
            <a:spLocks noGrp="1"/>
          </p:cNvSpPr>
          <p:nvPr>
            <p:ph type="sldNum" sz="quarter" idx="12"/>
          </p:nvPr>
        </p:nvSpPr>
        <p:spPr/>
        <p:txBody>
          <a:bodyPr/>
          <a:lstStyle/>
          <a:p>
            <a:fld id="{A1AA2792-8EF4-4583-96E9-62F03AF9E28B}" type="slidenum">
              <a:rPr lang="en-US" smtClean="0"/>
              <a:t>‹#›</a:t>
            </a:fld>
            <a:endParaRPr lang="en-US"/>
          </a:p>
        </p:txBody>
      </p:sp>
    </p:spTree>
    <p:extLst>
      <p:ext uri="{BB962C8B-B14F-4D97-AF65-F5344CB8AC3E}">
        <p14:creationId xmlns:p14="http://schemas.microsoft.com/office/powerpoint/2010/main" val="352007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1EAE-F759-4C67-AE6F-1F3ABD2EDA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DDF983-A8A1-4574-9998-A92A332F96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27DFCB-AC28-44B6-A514-3E6EF863276A}"/>
              </a:ext>
            </a:extLst>
          </p:cNvPr>
          <p:cNvSpPr>
            <a:spLocks noGrp="1"/>
          </p:cNvSpPr>
          <p:nvPr>
            <p:ph type="dt" sz="half" idx="10"/>
          </p:nvPr>
        </p:nvSpPr>
        <p:spPr/>
        <p:txBody>
          <a:bodyPr/>
          <a:lstStyle/>
          <a:p>
            <a:fld id="{2A9E24FA-593A-47D7-A413-10470FEE7803}" type="datetimeFigureOut">
              <a:rPr lang="en-US" smtClean="0"/>
              <a:t>5/30/2021</a:t>
            </a:fld>
            <a:endParaRPr lang="en-US"/>
          </a:p>
        </p:txBody>
      </p:sp>
      <p:sp>
        <p:nvSpPr>
          <p:cNvPr id="5" name="Footer Placeholder 4">
            <a:extLst>
              <a:ext uri="{FF2B5EF4-FFF2-40B4-BE49-F238E27FC236}">
                <a16:creationId xmlns:a16="http://schemas.microsoft.com/office/drawing/2014/main" id="{BD82CE27-21C1-40AF-8422-B6F52477C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593D0-C7B9-4FF3-A2DA-89CBD761E5DC}"/>
              </a:ext>
            </a:extLst>
          </p:cNvPr>
          <p:cNvSpPr>
            <a:spLocks noGrp="1"/>
          </p:cNvSpPr>
          <p:nvPr>
            <p:ph type="sldNum" sz="quarter" idx="12"/>
          </p:nvPr>
        </p:nvSpPr>
        <p:spPr/>
        <p:txBody>
          <a:bodyPr/>
          <a:lstStyle/>
          <a:p>
            <a:fld id="{A1AA2792-8EF4-4583-96E9-62F03AF9E28B}" type="slidenum">
              <a:rPr lang="en-US" smtClean="0"/>
              <a:t>‹#›</a:t>
            </a:fld>
            <a:endParaRPr lang="en-US"/>
          </a:p>
        </p:txBody>
      </p:sp>
    </p:spTree>
    <p:extLst>
      <p:ext uri="{BB962C8B-B14F-4D97-AF65-F5344CB8AC3E}">
        <p14:creationId xmlns:p14="http://schemas.microsoft.com/office/powerpoint/2010/main" val="391183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521-1672-464C-B8EE-0B51F261D2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7A7337-7626-46D1-B6FE-64500EFCF9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DB21BE-440D-4F34-91E6-F6AF994918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31C59F-096E-485A-84F7-37AF41B66743}"/>
              </a:ext>
            </a:extLst>
          </p:cNvPr>
          <p:cNvSpPr>
            <a:spLocks noGrp="1"/>
          </p:cNvSpPr>
          <p:nvPr>
            <p:ph type="dt" sz="half" idx="10"/>
          </p:nvPr>
        </p:nvSpPr>
        <p:spPr/>
        <p:txBody>
          <a:bodyPr/>
          <a:lstStyle/>
          <a:p>
            <a:fld id="{2A9E24FA-593A-47D7-A413-10470FEE7803}" type="datetimeFigureOut">
              <a:rPr lang="en-US" smtClean="0"/>
              <a:t>5/30/2021</a:t>
            </a:fld>
            <a:endParaRPr lang="en-US"/>
          </a:p>
        </p:txBody>
      </p:sp>
      <p:sp>
        <p:nvSpPr>
          <p:cNvPr id="6" name="Footer Placeholder 5">
            <a:extLst>
              <a:ext uri="{FF2B5EF4-FFF2-40B4-BE49-F238E27FC236}">
                <a16:creationId xmlns:a16="http://schemas.microsoft.com/office/drawing/2014/main" id="{C19A572F-A3C5-4401-AEC5-38CC2A5AD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5B8B9-138C-4987-99E5-9DA6A411D5C7}"/>
              </a:ext>
            </a:extLst>
          </p:cNvPr>
          <p:cNvSpPr>
            <a:spLocks noGrp="1"/>
          </p:cNvSpPr>
          <p:nvPr>
            <p:ph type="sldNum" sz="quarter" idx="12"/>
          </p:nvPr>
        </p:nvSpPr>
        <p:spPr/>
        <p:txBody>
          <a:bodyPr/>
          <a:lstStyle/>
          <a:p>
            <a:fld id="{A1AA2792-8EF4-4583-96E9-62F03AF9E28B}" type="slidenum">
              <a:rPr lang="en-US" smtClean="0"/>
              <a:t>‹#›</a:t>
            </a:fld>
            <a:endParaRPr lang="en-US"/>
          </a:p>
        </p:txBody>
      </p:sp>
    </p:spTree>
    <p:extLst>
      <p:ext uri="{BB962C8B-B14F-4D97-AF65-F5344CB8AC3E}">
        <p14:creationId xmlns:p14="http://schemas.microsoft.com/office/powerpoint/2010/main" val="215059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36CA-1A03-4335-A12C-E2565A8BA7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FB5221-6ACD-4F46-86F0-E0BC309F41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A76E25-DCFE-40B0-869F-A085D7B03B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29CC6D-3384-4B0A-B236-26AEE023A1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31B5EC-9A44-4B08-BA9F-F15A0038CD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234363-E3E3-44DA-8A8B-8461377070C0}"/>
              </a:ext>
            </a:extLst>
          </p:cNvPr>
          <p:cNvSpPr>
            <a:spLocks noGrp="1"/>
          </p:cNvSpPr>
          <p:nvPr>
            <p:ph type="dt" sz="half" idx="10"/>
          </p:nvPr>
        </p:nvSpPr>
        <p:spPr/>
        <p:txBody>
          <a:bodyPr/>
          <a:lstStyle/>
          <a:p>
            <a:fld id="{2A9E24FA-593A-47D7-A413-10470FEE7803}" type="datetimeFigureOut">
              <a:rPr lang="en-US" smtClean="0"/>
              <a:t>5/30/2021</a:t>
            </a:fld>
            <a:endParaRPr lang="en-US"/>
          </a:p>
        </p:txBody>
      </p:sp>
      <p:sp>
        <p:nvSpPr>
          <p:cNvPr id="8" name="Footer Placeholder 7">
            <a:extLst>
              <a:ext uri="{FF2B5EF4-FFF2-40B4-BE49-F238E27FC236}">
                <a16:creationId xmlns:a16="http://schemas.microsoft.com/office/drawing/2014/main" id="{F9F438C2-E22E-4BC0-8587-9A3D3ABDB4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3CE90A-4FDB-41D0-8134-8D0CA423EE9B}"/>
              </a:ext>
            </a:extLst>
          </p:cNvPr>
          <p:cNvSpPr>
            <a:spLocks noGrp="1"/>
          </p:cNvSpPr>
          <p:nvPr>
            <p:ph type="sldNum" sz="quarter" idx="12"/>
          </p:nvPr>
        </p:nvSpPr>
        <p:spPr/>
        <p:txBody>
          <a:bodyPr/>
          <a:lstStyle/>
          <a:p>
            <a:fld id="{A1AA2792-8EF4-4583-96E9-62F03AF9E28B}" type="slidenum">
              <a:rPr lang="en-US" smtClean="0"/>
              <a:t>‹#›</a:t>
            </a:fld>
            <a:endParaRPr lang="en-US"/>
          </a:p>
        </p:txBody>
      </p:sp>
    </p:spTree>
    <p:extLst>
      <p:ext uri="{BB962C8B-B14F-4D97-AF65-F5344CB8AC3E}">
        <p14:creationId xmlns:p14="http://schemas.microsoft.com/office/powerpoint/2010/main" val="398722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6EDA-D05B-4CE3-809B-2258845C70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5FE29F-9AF4-406F-8AD8-19C37C013666}"/>
              </a:ext>
            </a:extLst>
          </p:cNvPr>
          <p:cNvSpPr>
            <a:spLocks noGrp="1"/>
          </p:cNvSpPr>
          <p:nvPr>
            <p:ph type="dt" sz="half" idx="10"/>
          </p:nvPr>
        </p:nvSpPr>
        <p:spPr/>
        <p:txBody>
          <a:bodyPr/>
          <a:lstStyle/>
          <a:p>
            <a:fld id="{2A9E24FA-593A-47D7-A413-10470FEE7803}" type="datetimeFigureOut">
              <a:rPr lang="en-US" smtClean="0"/>
              <a:t>5/30/2021</a:t>
            </a:fld>
            <a:endParaRPr lang="en-US"/>
          </a:p>
        </p:txBody>
      </p:sp>
      <p:sp>
        <p:nvSpPr>
          <p:cNvPr id="4" name="Footer Placeholder 3">
            <a:extLst>
              <a:ext uri="{FF2B5EF4-FFF2-40B4-BE49-F238E27FC236}">
                <a16:creationId xmlns:a16="http://schemas.microsoft.com/office/drawing/2014/main" id="{38BD2161-9213-4564-AC78-1A5102C2D6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FE7C18-CFB3-4F72-BD8D-E2BE624C1C7E}"/>
              </a:ext>
            </a:extLst>
          </p:cNvPr>
          <p:cNvSpPr>
            <a:spLocks noGrp="1"/>
          </p:cNvSpPr>
          <p:nvPr>
            <p:ph type="sldNum" sz="quarter" idx="12"/>
          </p:nvPr>
        </p:nvSpPr>
        <p:spPr/>
        <p:txBody>
          <a:bodyPr/>
          <a:lstStyle/>
          <a:p>
            <a:fld id="{A1AA2792-8EF4-4583-96E9-62F03AF9E28B}" type="slidenum">
              <a:rPr lang="en-US" smtClean="0"/>
              <a:t>‹#›</a:t>
            </a:fld>
            <a:endParaRPr lang="en-US"/>
          </a:p>
        </p:txBody>
      </p:sp>
    </p:spTree>
    <p:extLst>
      <p:ext uri="{BB962C8B-B14F-4D97-AF65-F5344CB8AC3E}">
        <p14:creationId xmlns:p14="http://schemas.microsoft.com/office/powerpoint/2010/main" val="22004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FCEB6F-607C-4C98-9066-00836DAC2C9E}"/>
              </a:ext>
            </a:extLst>
          </p:cNvPr>
          <p:cNvSpPr>
            <a:spLocks noGrp="1"/>
          </p:cNvSpPr>
          <p:nvPr>
            <p:ph type="dt" sz="half" idx="10"/>
          </p:nvPr>
        </p:nvSpPr>
        <p:spPr/>
        <p:txBody>
          <a:bodyPr/>
          <a:lstStyle/>
          <a:p>
            <a:fld id="{2A9E24FA-593A-47D7-A413-10470FEE7803}" type="datetimeFigureOut">
              <a:rPr lang="en-US" smtClean="0"/>
              <a:t>5/30/2021</a:t>
            </a:fld>
            <a:endParaRPr lang="en-US"/>
          </a:p>
        </p:txBody>
      </p:sp>
      <p:sp>
        <p:nvSpPr>
          <p:cNvPr id="3" name="Footer Placeholder 2">
            <a:extLst>
              <a:ext uri="{FF2B5EF4-FFF2-40B4-BE49-F238E27FC236}">
                <a16:creationId xmlns:a16="http://schemas.microsoft.com/office/drawing/2014/main" id="{1B26DD6A-0F70-4C80-86C3-9F84542EA1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B1847B-F73E-4BCF-8E89-03CDE014499C}"/>
              </a:ext>
            </a:extLst>
          </p:cNvPr>
          <p:cNvSpPr>
            <a:spLocks noGrp="1"/>
          </p:cNvSpPr>
          <p:nvPr>
            <p:ph type="sldNum" sz="quarter" idx="12"/>
          </p:nvPr>
        </p:nvSpPr>
        <p:spPr/>
        <p:txBody>
          <a:bodyPr/>
          <a:lstStyle/>
          <a:p>
            <a:fld id="{A1AA2792-8EF4-4583-96E9-62F03AF9E28B}" type="slidenum">
              <a:rPr lang="en-US" smtClean="0"/>
              <a:t>‹#›</a:t>
            </a:fld>
            <a:endParaRPr lang="en-US"/>
          </a:p>
        </p:txBody>
      </p:sp>
    </p:spTree>
    <p:extLst>
      <p:ext uri="{BB962C8B-B14F-4D97-AF65-F5344CB8AC3E}">
        <p14:creationId xmlns:p14="http://schemas.microsoft.com/office/powerpoint/2010/main" val="367651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5CF1-BB01-4F45-8BE0-4DD23EF8B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DC56B6-2E02-4736-9AD2-C19DA3FD7D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6C063D-080F-4BA5-A6F1-4CD9728BA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D2D41D-C95F-40D6-91DA-2CFE9DF3C094}"/>
              </a:ext>
            </a:extLst>
          </p:cNvPr>
          <p:cNvSpPr>
            <a:spLocks noGrp="1"/>
          </p:cNvSpPr>
          <p:nvPr>
            <p:ph type="dt" sz="half" idx="10"/>
          </p:nvPr>
        </p:nvSpPr>
        <p:spPr/>
        <p:txBody>
          <a:bodyPr/>
          <a:lstStyle/>
          <a:p>
            <a:fld id="{2A9E24FA-593A-47D7-A413-10470FEE7803}" type="datetimeFigureOut">
              <a:rPr lang="en-US" smtClean="0"/>
              <a:t>5/30/2021</a:t>
            </a:fld>
            <a:endParaRPr lang="en-US"/>
          </a:p>
        </p:txBody>
      </p:sp>
      <p:sp>
        <p:nvSpPr>
          <p:cNvPr id="6" name="Footer Placeholder 5">
            <a:extLst>
              <a:ext uri="{FF2B5EF4-FFF2-40B4-BE49-F238E27FC236}">
                <a16:creationId xmlns:a16="http://schemas.microsoft.com/office/drawing/2014/main" id="{74DC604F-C33E-47A4-8244-6A136A48C2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1048A-EB15-42A9-BF44-19649D2DDEC0}"/>
              </a:ext>
            </a:extLst>
          </p:cNvPr>
          <p:cNvSpPr>
            <a:spLocks noGrp="1"/>
          </p:cNvSpPr>
          <p:nvPr>
            <p:ph type="sldNum" sz="quarter" idx="12"/>
          </p:nvPr>
        </p:nvSpPr>
        <p:spPr/>
        <p:txBody>
          <a:bodyPr/>
          <a:lstStyle/>
          <a:p>
            <a:fld id="{A1AA2792-8EF4-4583-96E9-62F03AF9E28B}" type="slidenum">
              <a:rPr lang="en-US" smtClean="0"/>
              <a:t>‹#›</a:t>
            </a:fld>
            <a:endParaRPr lang="en-US"/>
          </a:p>
        </p:txBody>
      </p:sp>
    </p:spTree>
    <p:extLst>
      <p:ext uri="{BB962C8B-B14F-4D97-AF65-F5344CB8AC3E}">
        <p14:creationId xmlns:p14="http://schemas.microsoft.com/office/powerpoint/2010/main" val="132625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8C89-CA93-4457-872A-001E9E2CA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75F010-2283-4CD4-8C1F-66FDB071D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1AE716-BB2C-49A5-A40D-2E808D781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77551B-6C37-449C-9BCC-1A7207842180}"/>
              </a:ext>
            </a:extLst>
          </p:cNvPr>
          <p:cNvSpPr>
            <a:spLocks noGrp="1"/>
          </p:cNvSpPr>
          <p:nvPr>
            <p:ph type="dt" sz="half" idx="10"/>
          </p:nvPr>
        </p:nvSpPr>
        <p:spPr/>
        <p:txBody>
          <a:bodyPr/>
          <a:lstStyle/>
          <a:p>
            <a:fld id="{2A9E24FA-593A-47D7-A413-10470FEE7803}" type="datetimeFigureOut">
              <a:rPr lang="en-US" smtClean="0"/>
              <a:t>5/30/2021</a:t>
            </a:fld>
            <a:endParaRPr lang="en-US"/>
          </a:p>
        </p:txBody>
      </p:sp>
      <p:sp>
        <p:nvSpPr>
          <p:cNvPr id="6" name="Footer Placeholder 5">
            <a:extLst>
              <a:ext uri="{FF2B5EF4-FFF2-40B4-BE49-F238E27FC236}">
                <a16:creationId xmlns:a16="http://schemas.microsoft.com/office/drawing/2014/main" id="{B7F9A947-9F34-419A-B3A0-F8FABB894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2AB93-1267-4D40-8B4A-7649D51D6405}"/>
              </a:ext>
            </a:extLst>
          </p:cNvPr>
          <p:cNvSpPr>
            <a:spLocks noGrp="1"/>
          </p:cNvSpPr>
          <p:nvPr>
            <p:ph type="sldNum" sz="quarter" idx="12"/>
          </p:nvPr>
        </p:nvSpPr>
        <p:spPr/>
        <p:txBody>
          <a:bodyPr/>
          <a:lstStyle/>
          <a:p>
            <a:fld id="{A1AA2792-8EF4-4583-96E9-62F03AF9E28B}" type="slidenum">
              <a:rPr lang="en-US" smtClean="0"/>
              <a:t>‹#›</a:t>
            </a:fld>
            <a:endParaRPr lang="en-US"/>
          </a:p>
        </p:txBody>
      </p:sp>
    </p:spTree>
    <p:extLst>
      <p:ext uri="{BB962C8B-B14F-4D97-AF65-F5344CB8AC3E}">
        <p14:creationId xmlns:p14="http://schemas.microsoft.com/office/powerpoint/2010/main" val="251379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AC8914-4859-458E-B64A-637FDC2A4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99127F-8CCB-4A88-9CE8-13A562EE94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BD325-30F3-410B-BB0E-FD9480D2DE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E24FA-593A-47D7-A413-10470FEE7803}" type="datetimeFigureOut">
              <a:rPr lang="en-US" smtClean="0"/>
              <a:t>5/30/2021</a:t>
            </a:fld>
            <a:endParaRPr lang="en-US"/>
          </a:p>
        </p:txBody>
      </p:sp>
      <p:sp>
        <p:nvSpPr>
          <p:cNvPr id="5" name="Footer Placeholder 4">
            <a:extLst>
              <a:ext uri="{FF2B5EF4-FFF2-40B4-BE49-F238E27FC236}">
                <a16:creationId xmlns:a16="http://schemas.microsoft.com/office/drawing/2014/main" id="{E12058A5-D54F-4626-B880-EB503A0E07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439BF-1DAD-4CD8-8BBE-026EA7479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A2792-8EF4-4583-96E9-62F03AF9E28B}" type="slidenum">
              <a:rPr lang="en-US" smtClean="0"/>
              <a:t>‹#›</a:t>
            </a:fld>
            <a:endParaRPr lang="en-US"/>
          </a:p>
        </p:txBody>
      </p:sp>
    </p:spTree>
    <p:extLst>
      <p:ext uri="{BB962C8B-B14F-4D97-AF65-F5344CB8AC3E}">
        <p14:creationId xmlns:p14="http://schemas.microsoft.com/office/powerpoint/2010/main" val="1583066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hyperlink" Target="https://pixabay.com/en/grass-flowers-flowers-of-the-field-3283194/"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hyperlink" Target="https://pixabay.com/en/grass-flowers-flowers-of-the-field-328319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4.gif"/><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jfif"/><Relationship Id="rId5" Type="http://schemas.openxmlformats.org/officeDocument/2006/relationships/image" Target="../media/image4.gif"/><Relationship Id="rId4" Type="http://schemas.openxmlformats.org/officeDocument/2006/relationships/image" Target="../media/image15.jf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hyperlink" Target="https://pixabay.com/en/grass-flowers-flowers-of-the-field-328319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Email-murshidurrahman1981@gmail.com" TargetMode="External"/><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hyperlink" Target="https://pixabay.com/en/grass-flowers-flowers-of-the-field-3283194/" TargetMode="External"/><Relationship Id="rId5" Type="http://schemas.openxmlformats.org/officeDocument/2006/relationships/image" Target="../media/image3.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f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pixabay.com/en/grass-flowers-flowers-of-the-field-3283194/" TargetMode="External"/><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hyperlink" Target="https://pixabay.com/en/grass-flowers-flowers-of-the-field-328319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Layout" Target="../slideLayouts/slideLayout1.xml"/><Relationship Id="rId5" Type="http://schemas.openxmlformats.org/officeDocument/2006/relationships/hyperlink" Target="https://pixabay.com/en/grass-flowers-flowers-of-the-field-3283194/"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pixabay.com/en/grass-flowers-flowers-of-the-field-328319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grass-flowers-flowers-of-the-field-3283194/"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565944-E572-438B-B21F-9813C10AA8EA}"/>
              </a:ext>
            </a:extLst>
          </p:cNvPr>
          <p:cNvSpPr>
            <a:spLocks noGrp="1"/>
          </p:cNvSpPr>
          <p:nvPr>
            <p:ph type="subTitle" idx="1"/>
          </p:nvPr>
        </p:nvSpPr>
        <p:spPr>
          <a:xfrm>
            <a:off x="1524000" y="2875722"/>
            <a:ext cx="9143999" cy="2607365"/>
          </a:xfrm>
        </p:spPr>
        <p:txBody>
          <a:bodyPr/>
          <a:lstStyle/>
          <a:p>
            <a:endParaRPr lang="en-US" dirty="0"/>
          </a:p>
        </p:txBody>
      </p:sp>
      <p:sp>
        <p:nvSpPr>
          <p:cNvPr id="6" name="Rectangle 5">
            <a:extLst>
              <a:ext uri="{FF2B5EF4-FFF2-40B4-BE49-F238E27FC236}">
                <a16:creationId xmlns:a16="http://schemas.microsoft.com/office/drawing/2014/main" id="{1569F6BA-195B-4568-BDAC-9D6179080FB2}"/>
              </a:ext>
            </a:extLst>
          </p:cNvPr>
          <p:cNvSpPr/>
          <p:nvPr/>
        </p:nvSpPr>
        <p:spPr>
          <a:xfrm>
            <a:off x="2233274" y="323332"/>
            <a:ext cx="7725450" cy="1886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অন-লাইন ক্লাসে সবাইকে স্বাগতম  </a:t>
            </a:r>
            <a:endParaRPr lang="en-US" sz="54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AAAFA6AA-5D7C-4F4A-B5FE-54EDF4852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722" y="2075315"/>
            <a:ext cx="9144000" cy="4581525"/>
          </a:xfrm>
          <a:prstGeom prst="rect">
            <a:avLst/>
          </a:prstGeom>
        </p:spPr>
      </p:pic>
      <p:pic>
        <p:nvPicPr>
          <p:cNvPr id="9" name="Picture 8">
            <a:extLst>
              <a:ext uri="{FF2B5EF4-FFF2-40B4-BE49-F238E27FC236}">
                <a16:creationId xmlns:a16="http://schemas.microsoft.com/office/drawing/2014/main" id="{B99B8377-E554-4D43-B316-B4400EA03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5718" y="226843"/>
            <a:ext cx="2096111" cy="2079137"/>
          </a:xfrm>
          <a:prstGeom prst="bevel">
            <a:avLst/>
          </a:prstGeom>
          <a:pattFill prst="diagBrick">
            <a:fgClr>
              <a:schemeClr val="accent1"/>
            </a:fgClr>
            <a:bgClr>
              <a:schemeClr val="bg1"/>
            </a:bgClr>
          </a:pattFill>
          <a:ln>
            <a:noFill/>
          </a:ln>
          <a:effectLst>
            <a:softEdge rad="112500"/>
          </a:effectLst>
        </p:spPr>
      </p:pic>
      <p:pic>
        <p:nvPicPr>
          <p:cNvPr id="10" name="Picture 9">
            <a:extLst>
              <a:ext uri="{FF2B5EF4-FFF2-40B4-BE49-F238E27FC236}">
                <a16:creationId xmlns:a16="http://schemas.microsoft.com/office/drawing/2014/main" id="{B621A477-397D-4610-BADD-DC5EF6E8E80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a:off x="0" y="-77988"/>
            <a:ext cx="12192000" cy="1194361"/>
          </a:xfrm>
          <a:prstGeom prst="rect">
            <a:avLst/>
          </a:prstGeom>
        </p:spPr>
      </p:pic>
      <p:pic>
        <p:nvPicPr>
          <p:cNvPr id="11" name="Picture 10">
            <a:extLst>
              <a:ext uri="{FF2B5EF4-FFF2-40B4-BE49-F238E27FC236}">
                <a16:creationId xmlns:a16="http://schemas.microsoft.com/office/drawing/2014/main" id="{4D17E667-DDAC-4DDC-9684-F11D12A89C3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403" y="5857267"/>
            <a:ext cx="12192000" cy="1194361"/>
          </a:xfrm>
          <a:prstGeom prst="rect">
            <a:avLst/>
          </a:prstGeom>
        </p:spPr>
      </p:pic>
      <p:pic>
        <p:nvPicPr>
          <p:cNvPr id="12" name="Picture 11">
            <a:extLst>
              <a:ext uri="{FF2B5EF4-FFF2-40B4-BE49-F238E27FC236}">
                <a16:creationId xmlns:a16="http://schemas.microsoft.com/office/drawing/2014/main" id="{F8458166-53EE-4FDB-A0DE-78D5F98EEF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8611" y="2491409"/>
            <a:ext cx="1663792" cy="3792085"/>
          </a:xfrm>
          <a:prstGeom prst="star32">
            <a:avLst/>
          </a:prstGeom>
        </p:spPr>
      </p:pic>
      <p:pic>
        <p:nvPicPr>
          <p:cNvPr id="13" name="Picture 12">
            <a:extLst>
              <a:ext uri="{FF2B5EF4-FFF2-40B4-BE49-F238E27FC236}">
                <a16:creationId xmlns:a16="http://schemas.microsoft.com/office/drawing/2014/main" id="{D6A23BE2-DD45-43FD-A102-F8F111F1ED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959" y="1701971"/>
            <a:ext cx="1663792" cy="4581524"/>
          </a:xfrm>
          <a:prstGeom prst="star32">
            <a:avLst/>
          </a:prstGeom>
        </p:spPr>
      </p:pic>
    </p:spTree>
    <p:extLst>
      <p:ext uri="{BB962C8B-B14F-4D97-AF65-F5344CB8AC3E}">
        <p14:creationId xmlns:p14="http://schemas.microsoft.com/office/powerpoint/2010/main" val="1687444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8)">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B5414-9D9F-4F0A-AF2B-676ABD0FFA3B}"/>
              </a:ext>
            </a:extLst>
          </p:cNvPr>
          <p:cNvSpPr/>
          <p:nvPr/>
        </p:nvSpPr>
        <p:spPr>
          <a:xfrm>
            <a:off x="1437861" y="569843"/>
            <a:ext cx="9316277" cy="980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rgbClr val="C00000"/>
                </a:solidFill>
                <a:latin typeface="NikoshBAN" panose="02000000000000000000" pitchFamily="2" charset="0"/>
                <a:cs typeface="NikoshBAN" panose="02000000000000000000" pitchFamily="2" charset="0"/>
              </a:rPr>
              <a:t>সাওমের প্রকারভেদ </a:t>
            </a:r>
            <a:endParaRPr lang="en-US" sz="3600" dirty="0">
              <a:solidFill>
                <a:srgbClr val="C00000"/>
              </a:solidFill>
              <a:latin typeface="NikoshBAN" panose="02000000000000000000" pitchFamily="2" charset="0"/>
              <a:cs typeface="NikoshBAN" panose="02000000000000000000" pitchFamily="2" charset="0"/>
            </a:endParaRPr>
          </a:p>
        </p:txBody>
      </p:sp>
      <p:pic>
        <p:nvPicPr>
          <p:cNvPr id="3" name="Content Placeholder 4">
            <a:extLst>
              <a:ext uri="{FF2B5EF4-FFF2-40B4-BE49-F238E27FC236}">
                <a16:creationId xmlns:a16="http://schemas.microsoft.com/office/drawing/2014/main" id="{B86D5249-4168-4C63-8B9C-4B89F5F36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2264" y="3270071"/>
            <a:ext cx="866775" cy="3117477"/>
          </a:xfrm>
          <a:prstGeom prst="star32">
            <a:avLst/>
          </a:prstGeom>
        </p:spPr>
      </p:pic>
      <p:pic>
        <p:nvPicPr>
          <p:cNvPr id="4" name="Content Placeholder 4">
            <a:extLst>
              <a:ext uri="{FF2B5EF4-FFF2-40B4-BE49-F238E27FC236}">
                <a16:creationId xmlns:a16="http://schemas.microsoft.com/office/drawing/2014/main" id="{C04A0819-DEFD-47D0-8C79-848549761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61" y="3038158"/>
            <a:ext cx="866775" cy="3117477"/>
          </a:xfrm>
          <a:prstGeom prst="star32">
            <a:avLst/>
          </a:prstGeom>
        </p:spPr>
      </p:pic>
      <p:sp>
        <p:nvSpPr>
          <p:cNvPr id="5" name="Rectangle 4">
            <a:extLst>
              <a:ext uri="{FF2B5EF4-FFF2-40B4-BE49-F238E27FC236}">
                <a16:creationId xmlns:a16="http://schemas.microsoft.com/office/drawing/2014/main" id="{50C50FEF-564D-4815-8F91-CDF27AA5E366}"/>
              </a:ext>
            </a:extLst>
          </p:cNvPr>
          <p:cNvSpPr/>
          <p:nvPr/>
        </p:nvSpPr>
        <p:spPr>
          <a:xfrm>
            <a:off x="1656523" y="1954696"/>
            <a:ext cx="9316277" cy="4717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সাওম মোট ৬ প্রকার </a:t>
            </a:r>
          </a:p>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১।ফরজ সাওম যথা –রমজানের রোজা </a:t>
            </a:r>
          </a:p>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২।ওয়াজিব রোজা যথা-মানতের রোজা </a:t>
            </a:r>
          </a:p>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৩।সুন্নত সাওম যথা-আশুরার রোজা</a:t>
            </a:r>
          </a:p>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৪।মুস্তাহাব সাওম যথা-আইয়্যামে বিজের রোজা </a:t>
            </a:r>
          </a:p>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৫।মাকরুহ রোজা যথা –আশুরায় ১ টি রোজা পালন করা </a:t>
            </a:r>
          </a:p>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৬।হারাম রোজা যথা-ইদের দিন রোজারাখা । </a:t>
            </a:r>
          </a:p>
          <a:p>
            <a:endPar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69C28438-72B8-4E77-8F3E-F538ED8DB05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91948" y="-56283"/>
            <a:ext cx="12192000" cy="1490572"/>
          </a:xfrm>
          <a:prstGeom prst="rect">
            <a:avLst/>
          </a:prstGeom>
        </p:spPr>
      </p:pic>
      <p:pic>
        <p:nvPicPr>
          <p:cNvPr id="7" name="Picture 6">
            <a:extLst>
              <a:ext uri="{FF2B5EF4-FFF2-40B4-BE49-F238E27FC236}">
                <a16:creationId xmlns:a16="http://schemas.microsoft.com/office/drawing/2014/main" id="{81CEA8DF-D147-4770-86BE-10F8B07FF56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3894" y="4903304"/>
            <a:ext cx="12375893" cy="2289571"/>
          </a:xfrm>
          <a:prstGeom prst="rect">
            <a:avLst/>
          </a:prstGeom>
        </p:spPr>
      </p:pic>
    </p:spTree>
    <p:extLst>
      <p:ext uri="{BB962C8B-B14F-4D97-AF65-F5344CB8AC3E}">
        <p14:creationId xmlns:p14="http://schemas.microsoft.com/office/powerpoint/2010/main" val="719088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path" presetSubtype="0" accel="50000" decel="50000" fill="hold" grpId="0" nodeType="clickEffect">
                                  <p:stCondLst>
                                    <p:cond delay="0"/>
                                  </p:stCondLst>
                                  <p:iterate type="lt">
                                    <p:tmPct val="0"/>
                                  </p:iterate>
                                  <p:childTnLst>
                                    <p:animMotion origin="layout" path="M 0 0 L 0.125 -0.084 L 0.25 0 L 0.125 0.084 L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1" nodeType="click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500" autoRev="1" fill="hold">
                                          <p:stCondLst>
                                            <p:cond delay="0"/>
                                          </p:stCondLst>
                                        </p:cTn>
                                        <p:tgtEl>
                                          <p:spTgt spid="5"/>
                                        </p:tgtEl>
                                        <p:attrNameLst>
                                          <p:attrName>ppt_w</p:attrName>
                                        </p:attrNameLst>
                                      </p:cBhvr>
                                    </p:anim>
                                    <p:anim by="(#ppt_w*0.50)" calcmode="lin" valueType="num">
                                      <p:cBhvr>
                                        <p:cTn id="12" dur="500" decel="50000" autoRev="1" fill="hold">
                                          <p:stCondLst>
                                            <p:cond delay="0"/>
                                          </p:stCondLst>
                                        </p:cTn>
                                        <p:tgtEl>
                                          <p:spTgt spid="5"/>
                                        </p:tgtEl>
                                        <p:attrNameLst>
                                          <p:attrName>ppt_x</p:attrName>
                                        </p:attrNameLst>
                                      </p:cBhvr>
                                    </p:anim>
                                    <p:anim from="(-#ppt_h/2)" to="(#ppt_y)" calcmode="lin" valueType="num">
                                      <p:cBhvr>
                                        <p:cTn id="13" dur="1000" fill="hold">
                                          <p:stCondLst>
                                            <p:cond delay="0"/>
                                          </p:stCondLst>
                                        </p:cTn>
                                        <p:tgtEl>
                                          <p:spTgt spid="5"/>
                                        </p:tgtEl>
                                        <p:attrNameLst>
                                          <p:attrName>ppt_y</p:attrName>
                                        </p:attrNameLst>
                                      </p:cBhvr>
                                    </p:anim>
                                    <p:animRot by="21600000">
                                      <p:cBhvr>
                                        <p:cTn id="1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EA9802-B01B-44A0-AE07-A52179972EBD}"/>
              </a:ext>
            </a:extLst>
          </p:cNvPr>
          <p:cNvSpPr/>
          <p:nvPr/>
        </p:nvSpPr>
        <p:spPr>
          <a:xfrm>
            <a:off x="4194313" y="781878"/>
            <a:ext cx="3803374" cy="728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a:latin typeface="NikoshBAN" panose="02000000000000000000" pitchFamily="2" charset="0"/>
                <a:cs typeface="NikoshBAN" panose="02000000000000000000" pitchFamily="2" charset="0"/>
              </a:rPr>
              <a:t>একক কাজ </a:t>
            </a:r>
            <a:endParaRPr lang="en-US" sz="80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A63F91FB-F6F7-4EC8-BD68-80A80A62D0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132521" y="-239373"/>
            <a:ext cx="12192000" cy="1935650"/>
          </a:xfrm>
          <a:prstGeom prst="rect">
            <a:avLst/>
          </a:prstGeom>
        </p:spPr>
      </p:pic>
      <p:pic>
        <p:nvPicPr>
          <p:cNvPr id="4" name="Picture 3">
            <a:extLst>
              <a:ext uri="{FF2B5EF4-FFF2-40B4-BE49-F238E27FC236}">
                <a16:creationId xmlns:a16="http://schemas.microsoft.com/office/drawing/2014/main" id="{2C87A4FC-F803-4D77-8FC3-13A047CC962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181601"/>
            <a:ext cx="12192000" cy="1676400"/>
          </a:xfrm>
          <a:prstGeom prst="rect">
            <a:avLst/>
          </a:prstGeom>
        </p:spPr>
      </p:pic>
      <p:sp>
        <p:nvSpPr>
          <p:cNvPr id="5" name="TextBox 4">
            <a:extLst>
              <a:ext uri="{FF2B5EF4-FFF2-40B4-BE49-F238E27FC236}">
                <a16:creationId xmlns:a16="http://schemas.microsoft.com/office/drawing/2014/main" id="{4C9D1907-C2B7-4D8A-A82F-53CE5C64184A}"/>
              </a:ext>
            </a:extLst>
          </p:cNvPr>
          <p:cNvSpPr txBox="1"/>
          <p:nvPr/>
        </p:nvSpPr>
        <p:spPr>
          <a:xfrm>
            <a:off x="2014330" y="2663687"/>
            <a:ext cx="7421217" cy="2308324"/>
          </a:xfrm>
          <a:prstGeom prst="rect">
            <a:avLst/>
          </a:prstGeom>
          <a:noFill/>
        </p:spPr>
        <p:txBody>
          <a:bodyPr wrap="square" rtlCol="0">
            <a:spAutoFit/>
          </a:bodyPr>
          <a:lstStyle/>
          <a:p>
            <a:r>
              <a:rPr lang="bn-IN" sz="4800" dirty="0">
                <a:latin typeface="NikoshBAN" panose="02000000000000000000" pitchFamily="2" charset="0"/>
                <a:cs typeface="NikoshBAN" panose="02000000000000000000" pitchFamily="2" charset="0"/>
              </a:rPr>
              <a:t>১। কোন আয়াতের মাধ্যমে রোজা ফরজ করা হয়েছে ?</a:t>
            </a:r>
          </a:p>
          <a:p>
            <a:r>
              <a:rPr lang="bn-IN" sz="4800" dirty="0">
                <a:latin typeface="NikoshBAN" panose="02000000000000000000" pitchFamily="2" charset="0"/>
                <a:cs typeface="NikoshBAN" panose="02000000000000000000" pitchFamily="2" charset="0"/>
              </a:rPr>
              <a:t>২।সাওম কত প্রকার ? </a:t>
            </a:r>
            <a:endParaRPr lang="en-US" sz="48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AF43F2C3-C42D-4EF3-9AD2-CF5E33ECCF44}"/>
              </a:ext>
            </a:extLst>
          </p:cNvPr>
          <p:cNvPicPr>
            <a:picLocks noChangeAspect="1"/>
          </p:cNvPicPr>
          <p:nvPr/>
        </p:nvPicPr>
        <p:blipFill>
          <a:blip r:embed="rId4"/>
          <a:stretch>
            <a:fillRect/>
          </a:stretch>
        </p:blipFill>
        <p:spPr>
          <a:xfrm>
            <a:off x="1" y="2060178"/>
            <a:ext cx="1510748" cy="4168344"/>
          </a:xfrm>
          <a:prstGeom prst="rect">
            <a:avLst/>
          </a:prstGeom>
        </p:spPr>
      </p:pic>
      <p:pic>
        <p:nvPicPr>
          <p:cNvPr id="7" name="Content Placeholder 4">
            <a:extLst>
              <a:ext uri="{FF2B5EF4-FFF2-40B4-BE49-F238E27FC236}">
                <a16:creationId xmlns:a16="http://schemas.microsoft.com/office/drawing/2014/main" id="{5D9E8DAB-F58B-4CFF-B6BA-7A8C52F61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2958" y="2219205"/>
            <a:ext cx="1626082" cy="4168343"/>
          </a:xfrm>
          <a:prstGeom prst="star32">
            <a:avLst/>
          </a:prstGeom>
        </p:spPr>
      </p:pic>
      <p:pic>
        <p:nvPicPr>
          <p:cNvPr id="8" name="Content Placeholder 4">
            <a:extLst>
              <a:ext uri="{FF2B5EF4-FFF2-40B4-BE49-F238E27FC236}">
                <a16:creationId xmlns:a16="http://schemas.microsoft.com/office/drawing/2014/main" id="{339BF6C7-84A4-499D-A2E5-246A309A86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16095" y="3429000"/>
            <a:ext cx="2686862" cy="2763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163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BBE27D-D789-4B56-9C49-11B945F4886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104493"/>
            <a:ext cx="12192000" cy="1194361"/>
          </a:xfrm>
          <a:prstGeom prst="rect">
            <a:avLst/>
          </a:prstGeom>
        </p:spPr>
      </p:pic>
      <p:pic>
        <p:nvPicPr>
          <p:cNvPr id="3" name="Picture 2">
            <a:extLst>
              <a:ext uri="{FF2B5EF4-FFF2-40B4-BE49-F238E27FC236}">
                <a16:creationId xmlns:a16="http://schemas.microsoft.com/office/drawing/2014/main" id="{18F4D5D2-AF9B-4237-95BA-0F56C83F1B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663639"/>
            <a:ext cx="12192000" cy="1194361"/>
          </a:xfrm>
          <a:prstGeom prst="rect">
            <a:avLst/>
          </a:prstGeom>
        </p:spPr>
      </p:pic>
      <p:sp>
        <p:nvSpPr>
          <p:cNvPr id="4" name="Rectangle 3">
            <a:extLst>
              <a:ext uri="{FF2B5EF4-FFF2-40B4-BE49-F238E27FC236}">
                <a16:creationId xmlns:a16="http://schemas.microsoft.com/office/drawing/2014/main" id="{F4792403-021B-466B-B493-F5946EC57C48}"/>
              </a:ext>
            </a:extLst>
          </p:cNvPr>
          <p:cNvSpPr/>
          <p:nvPr/>
        </p:nvSpPr>
        <p:spPr>
          <a:xfrm>
            <a:off x="3180522" y="755374"/>
            <a:ext cx="4426226" cy="781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latin typeface="NikoshBAN" panose="02000000000000000000" pitchFamily="2" charset="0"/>
                <a:cs typeface="NikoshBAN" panose="02000000000000000000" pitchFamily="2" charset="0"/>
              </a:rPr>
              <a:t>বাড়ির কাজ </a:t>
            </a:r>
            <a:endParaRPr lang="en-US" sz="4800" b="1"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38E128B0-32CB-4214-A47C-BDBCC4D75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9464" y="1089869"/>
            <a:ext cx="3137453" cy="4338006"/>
          </a:xfrm>
          <a:prstGeom prst="rect">
            <a:avLst/>
          </a:prstGeom>
        </p:spPr>
      </p:pic>
      <p:pic>
        <p:nvPicPr>
          <p:cNvPr id="7" name="Content Placeholder 4">
            <a:extLst>
              <a:ext uri="{FF2B5EF4-FFF2-40B4-BE49-F238E27FC236}">
                <a16:creationId xmlns:a16="http://schemas.microsoft.com/office/drawing/2014/main" id="{BF5F8CFE-0A28-475D-8EB1-28033ED4D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8281" y="1802297"/>
            <a:ext cx="866775" cy="4585252"/>
          </a:xfrm>
          <a:prstGeom prst="star32">
            <a:avLst/>
          </a:prstGeom>
        </p:spPr>
      </p:pic>
      <p:pic>
        <p:nvPicPr>
          <p:cNvPr id="8" name="Content Placeholder 4">
            <a:extLst>
              <a:ext uri="{FF2B5EF4-FFF2-40B4-BE49-F238E27FC236}">
                <a16:creationId xmlns:a16="http://schemas.microsoft.com/office/drawing/2014/main" id="{ADA2E148-6003-4FC4-AFE0-07FC43295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7252" y="967410"/>
            <a:ext cx="3365017" cy="4696230"/>
          </a:xfrm>
          <a:prstGeom prst="star32">
            <a:avLst/>
          </a:prstGeom>
        </p:spPr>
      </p:pic>
      <p:sp>
        <p:nvSpPr>
          <p:cNvPr id="9" name="Rectangle 8">
            <a:extLst>
              <a:ext uri="{FF2B5EF4-FFF2-40B4-BE49-F238E27FC236}">
                <a16:creationId xmlns:a16="http://schemas.microsoft.com/office/drawing/2014/main" id="{9543D5CE-A3ED-4BD7-B4FA-316B2AD37FC9}"/>
              </a:ext>
            </a:extLst>
          </p:cNvPr>
          <p:cNvSpPr/>
          <p:nvPr/>
        </p:nvSpPr>
        <p:spPr>
          <a:xfrm>
            <a:off x="1498596" y="1936500"/>
            <a:ext cx="6012551" cy="3871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a:solidFill>
                  <a:srgbClr val="FFC000"/>
                </a:solidFill>
                <a:latin typeface="NikoshBAN" panose="02000000000000000000" pitchFamily="2" charset="0"/>
                <a:cs typeface="NikoshBAN" panose="02000000000000000000" pitchFamily="2" charset="0"/>
              </a:rPr>
              <a:t>সাওমের শর্ত গুলো লিখে আনবে  </a:t>
            </a:r>
            <a:endParaRPr lang="en-US" sz="6600" dirty="0">
              <a:solidFill>
                <a:srgbClr val="FFC000"/>
              </a:solidFill>
              <a:latin typeface="NikoshBAN" panose="02000000000000000000" pitchFamily="2" charset="0"/>
              <a:cs typeface="NikoshBAN" panose="02000000000000000000" pitchFamily="2" charset="0"/>
            </a:endParaRPr>
          </a:p>
        </p:txBody>
      </p:sp>
      <p:sp>
        <p:nvSpPr>
          <p:cNvPr id="10" name="Content Placeholder 5">
            <a:extLst>
              <a:ext uri="{FF2B5EF4-FFF2-40B4-BE49-F238E27FC236}">
                <a16:creationId xmlns:a16="http://schemas.microsoft.com/office/drawing/2014/main" id="{198F9D20-CB8C-40D0-B40F-36AD21CFFC02}"/>
              </a:ext>
            </a:extLst>
          </p:cNvPr>
          <p:cNvSpPr txBox="1">
            <a:spLocks/>
          </p:cNvSpPr>
          <p:nvPr/>
        </p:nvSpPr>
        <p:spPr>
          <a:xfrm>
            <a:off x="838200" y="1825625"/>
            <a:ext cx="10515600" cy="490904"/>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IN" dirty="0"/>
              <a:t> </a:t>
            </a:r>
            <a:endParaRPr lang="en-US" dirty="0"/>
          </a:p>
        </p:txBody>
      </p:sp>
      <p:pic>
        <p:nvPicPr>
          <p:cNvPr id="11" name="Picture 10">
            <a:extLst>
              <a:ext uri="{FF2B5EF4-FFF2-40B4-BE49-F238E27FC236}">
                <a16:creationId xmlns:a16="http://schemas.microsoft.com/office/drawing/2014/main" id="{2698553F-B146-4BB0-8710-96948A4DB5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7505" y="1124910"/>
            <a:ext cx="3892287" cy="4696231"/>
          </a:xfrm>
          <a:prstGeom prst="rect">
            <a:avLst/>
          </a:prstGeom>
        </p:spPr>
      </p:pic>
    </p:spTree>
    <p:extLst>
      <p:ext uri="{BB962C8B-B14F-4D97-AF65-F5344CB8AC3E}">
        <p14:creationId xmlns:p14="http://schemas.microsoft.com/office/powerpoint/2010/main" val="1909617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5B11D482-19FF-4EAE-AC17-6C8EE0749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7700" y="4054958"/>
            <a:ext cx="2072722" cy="3117477"/>
          </a:xfrm>
          <a:prstGeom prst="star32">
            <a:avLst/>
          </a:prstGeom>
        </p:spPr>
      </p:pic>
      <p:pic>
        <p:nvPicPr>
          <p:cNvPr id="3" name="Content Placeholder 4">
            <a:extLst>
              <a:ext uri="{FF2B5EF4-FFF2-40B4-BE49-F238E27FC236}">
                <a16:creationId xmlns:a16="http://schemas.microsoft.com/office/drawing/2014/main" id="{6564AE15-1014-4310-AC01-B59F00CF9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02366" y="3740523"/>
            <a:ext cx="3763617" cy="3117477"/>
          </a:xfrm>
          <a:prstGeom prst="star32">
            <a:avLst/>
          </a:prstGeom>
        </p:spPr>
      </p:pic>
      <p:pic>
        <p:nvPicPr>
          <p:cNvPr id="4" name="Content Placeholder 4">
            <a:extLst>
              <a:ext uri="{FF2B5EF4-FFF2-40B4-BE49-F238E27FC236}">
                <a16:creationId xmlns:a16="http://schemas.microsoft.com/office/drawing/2014/main" id="{6EACEF8D-7F94-4757-BED0-CDFB9F4BD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836" y="3243640"/>
            <a:ext cx="5115339" cy="4111240"/>
          </a:xfrm>
          <a:prstGeom prst="star32">
            <a:avLst/>
          </a:prstGeom>
        </p:spPr>
      </p:pic>
      <p:pic>
        <p:nvPicPr>
          <p:cNvPr id="5" name="Content Placeholder 4">
            <a:extLst>
              <a:ext uri="{FF2B5EF4-FFF2-40B4-BE49-F238E27FC236}">
                <a16:creationId xmlns:a16="http://schemas.microsoft.com/office/drawing/2014/main" id="{277903E0-111C-49CA-BF60-71E16C222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338" y="3740522"/>
            <a:ext cx="4097613" cy="3117477"/>
          </a:xfrm>
          <a:prstGeom prst="star32">
            <a:avLst/>
          </a:prstGeom>
        </p:spPr>
      </p:pic>
      <p:pic>
        <p:nvPicPr>
          <p:cNvPr id="6" name="Picture 5">
            <a:extLst>
              <a:ext uri="{FF2B5EF4-FFF2-40B4-BE49-F238E27FC236}">
                <a16:creationId xmlns:a16="http://schemas.microsoft.com/office/drawing/2014/main" id="{E4B885C2-4CCF-4AD9-BB9A-63F886C2EC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91948" y="-56283"/>
            <a:ext cx="12192000" cy="1490572"/>
          </a:xfrm>
          <a:prstGeom prst="rect">
            <a:avLst/>
          </a:prstGeom>
        </p:spPr>
      </p:pic>
      <p:pic>
        <p:nvPicPr>
          <p:cNvPr id="7" name="Picture 6">
            <a:extLst>
              <a:ext uri="{FF2B5EF4-FFF2-40B4-BE49-F238E27FC236}">
                <a16:creationId xmlns:a16="http://schemas.microsoft.com/office/drawing/2014/main" id="{6F39B06F-408B-42B9-9CAB-142A91A0F3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0830" y="5787878"/>
            <a:ext cx="12192000" cy="1490572"/>
          </a:xfrm>
          <a:prstGeom prst="rect">
            <a:avLst/>
          </a:prstGeom>
        </p:spPr>
      </p:pic>
      <p:sp>
        <p:nvSpPr>
          <p:cNvPr id="8" name="TextBox 7">
            <a:extLst>
              <a:ext uri="{FF2B5EF4-FFF2-40B4-BE49-F238E27FC236}">
                <a16:creationId xmlns:a16="http://schemas.microsoft.com/office/drawing/2014/main" id="{D2599835-15AB-4A2F-BC00-78D0CFE73709}"/>
              </a:ext>
            </a:extLst>
          </p:cNvPr>
          <p:cNvSpPr txBox="1"/>
          <p:nvPr/>
        </p:nvSpPr>
        <p:spPr>
          <a:xfrm>
            <a:off x="1060174" y="1104080"/>
            <a:ext cx="10785709" cy="2215991"/>
          </a:xfrm>
          <a:prstGeom prst="rect">
            <a:avLst/>
          </a:prstGeom>
          <a:noFill/>
        </p:spPr>
        <p:txBody>
          <a:bodyPr wrap="square" rtlCol="0">
            <a:spAutoFit/>
          </a:bodyPr>
          <a:lstStyle/>
          <a:p>
            <a:r>
              <a:rPr lang="bn-IN" sz="13800" dirty="0">
                <a:latin typeface="NikoshBAN" panose="02000000000000000000" pitchFamily="2" charset="0"/>
                <a:cs typeface="NikoshBAN" panose="02000000000000000000" pitchFamily="2" charset="0"/>
              </a:rPr>
              <a:t>সবাইকে ধন্যবাদ </a:t>
            </a:r>
            <a:endParaRPr lang="en-US"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9712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1C9F-4D9F-4519-9A02-0FCD8164BC56}"/>
              </a:ext>
            </a:extLst>
          </p:cNvPr>
          <p:cNvSpPr>
            <a:spLocks noGrp="1"/>
          </p:cNvSpPr>
          <p:nvPr>
            <p:ph type="title"/>
          </p:nvPr>
        </p:nvSpPr>
        <p:spPr>
          <a:xfrm>
            <a:off x="838200" y="954157"/>
            <a:ext cx="10515600" cy="1232451"/>
          </a:xfrm>
        </p:spPr>
        <p:txBody>
          <a:bodyPr>
            <a:normAutofit/>
          </a:bodyPr>
          <a:lstStyle/>
          <a:p>
            <a:pPr algn="ctr"/>
            <a:r>
              <a:rPr lang="bn-IN" sz="6600" dirty="0">
                <a:latin typeface="NikoshBAN" panose="02000000000000000000" pitchFamily="2" charset="0"/>
                <a:cs typeface="NikoshBAN" panose="02000000000000000000" pitchFamily="2" charset="0"/>
              </a:rPr>
              <a:t>শিক্ষক পরিচিতি </a:t>
            </a:r>
            <a:endParaRPr lang="en-US" sz="6600" dirty="0">
              <a:latin typeface="NikoshBAN" panose="02000000000000000000" pitchFamily="2" charset="0"/>
              <a:cs typeface="NikoshBAN" panose="02000000000000000000" pitchFamily="2" charset="0"/>
            </a:endParaRPr>
          </a:p>
        </p:txBody>
      </p:sp>
      <p:pic>
        <p:nvPicPr>
          <p:cNvPr id="4" name="Content Placeholder 3">
            <a:extLst>
              <a:ext uri="{FF2B5EF4-FFF2-40B4-BE49-F238E27FC236}">
                <a16:creationId xmlns:a16="http://schemas.microsoft.com/office/drawing/2014/main" id="{5EF2E665-3C02-4C18-92B1-0C7F549433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25225" y="3429000"/>
            <a:ext cx="866775" cy="2203174"/>
          </a:xfrm>
          <a:prstGeom prst="star32">
            <a:avLst/>
          </a:prstGeom>
        </p:spPr>
      </p:pic>
      <p:pic>
        <p:nvPicPr>
          <p:cNvPr id="5" name="Picture 4">
            <a:extLst>
              <a:ext uri="{FF2B5EF4-FFF2-40B4-BE49-F238E27FC236}">
                <a16:creationId xmlns:a16="http://schemas.microsoft.com/office/drawing/2014/main" id="{D626288B-9B9C-4728-A7A2-DB623484F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0071"/>
            <a:ext cx="1663792" cy="2971703"/>
          </a:xfrm>
          <a:prstGeom prst="star32">
            <a:avLst/>
          </a:prstGeom>
        </p:spPr>
      </p:pic>
      <p:sp>
        <p:nvSpPr>
          <p:cNvPr id="6" name="TextBox 5">
            <a:extLst>
              <a:ext uri="{FF2B5EF4-FFF2-40B4-BE49-F238E27FC236}">
                <a16:creationId xmlns:a16="http://schemas.microsoft.com/office/drawing/2014/main" id="{40B92A89-E096-40BD-B634-859E90C538EC}"/>
              </a:ext>
            </a:extLst>
          </p:cNvPr>
          <p:cNvSpPr txBox="1"/>
          <p:nvPr/>
        </p:nvSpPr>
        <p:spPr>
          <a:xfrm>
            <a:off x="316523" y="1828800"/>
            <a:ext cx="8509425" cy="4401205"/>
          </a:xfrm>
          <a:prstGeom prst="rect">
            <a:avLst/>
          </a:prstGeom>
          <a:noFill/>
        </p:spPr>
        <p:txBody>
          <a:bodyPr wrap="square" rtlCol="0">
            <a:spAutoFit/>
          </a:bodyPr>
          <a:lstStyle/>
          <a:p>
            <a:pPr algn="ctr"/>
            <a:r>
              <a:rPr lang="bn-IN" sz="4000" dirty="0">
                <a:solidFill>
                  <a:srgbClr val="00B050"/>
                </a:solidFill>
                <a:latin typeface="NikoshBAN" panose="02000000000000000000" pitchFamily="2" charset="0"/>
                <a:cs typeface="NikoshBAN" panose="02000000000000000000" pitchFamily="2" charset="0"/>
              </a:rPr>
              <a:t>মোঃ মুরশিদুর রহমান </a:t>
            </a:r>
          </a:p>
          <a:p>
            <a:pPr algn="ctr"/>
            <a:r>
              <a:rPr lang="bn-IN" sz="4000" dirty="0">
                <a:solidFill>
                  <a:srgbClr val="00B050"/>
                </a:solidFill>
                <a:latin typeface="NikoshBAN" panose="02000000000000000000" pitchFamily="2" charset="0"/>
                <a:cs typeface="NikoshBAN" panose="02000000000000000000" pitchFamily="2" charset="0"/>
              </a:rPr>
              <a:t>ইবতেদায়ি ক্বারি </a:t>
            </a:r>
          </a:p>
          <a:p>
            <a:pPr algn="ctr"/>
            <a:r>
              <a:rPr lang="bn-IN" sz="4000" dirty="0">
                <a:solidFill>
                  <a:srgbClr val="00B050"/>
                </a:solidFill>
                <a:latin typeface="NikoshBAN" panose="02000000000000000000" pitchFamily="2" charset="0"/>
                <a:cs typeface="NikoshBAN" panose="02000000000000000000" pitchFamily="2" charset="0"/>
              </a:rPr>
              <a:t>খিলবাইছা রাহঃফাজিল(ডিগ্রি )মাদরাসা</a:t>
            </a:r>
          </a:p>
          <a:p>
            <a:pPr algn="ctr"/>
            <a:r>
              <a:rPr lang="bn-IN" sz="4000" dirty="0">
                <a:solidFill>
                  <a:srgbClr val="00B050"/>
                </a:solidFill>
                <a:latin typeface="NikoshBAN" panose="02000000000000000000" pitchFamily="2" charset="0"/>
                <a:cs typeface="NikoshBAN" panose="02000000000000000000" pitchFamily="2" charset="0"/>
              </a:rPr>
              <a:t> সদর লক্ষ্মীপুর </a:t>
            </a:r>
            <a:r>
              <a:rPr lang="bn-IN" sz="4000" dirty="0">
                <a:latin typeface="NikoshBAN" panose="02000000000000000000" pitchFamily="2" charset="0"/>
                <a:cs typeface="NikoshBAN" panose="02000000000000000000" pitchFamily="2" charset="0"/>
              </a:rPr>
              <a:t>।</a:t>
            </a:r>
            <a:endParaRPr lang="ar-SA" sz="4000" dirty="0">
              <a:latin typeface="NikoshBAN" panose="02000000000000000000" pitchFamily="2" charset="0"/>
              <a:cs typeface="NikoshBAN" panose="02000000000000000000" pitchFamily="2" charset="0"/>
            </a:endParaRPr>
          </a:p>
          <a:p>
            <a:pPr algn="ctr"/>
            <a:r>
              <a:rPr lang="bn-IN" sz="4000" dirty="0">
                <a:latin typeface="NikoshBAN" panose="02000000000000000000" pitchFamily="2" charset="0"/>
                <a:cs typeface="NikoshBAN" panose="02000000000000000000" pitchFamily="2" charset="0"/>
              </a:rPr>
              <a:t>মোবাইল নং ০১৭১০০৮৮০৮১</a:t>
            </a:r>
          </a:p>
          <a:p>
            <a:pPr algn="ctr"/>
            <a:r>
              <a:rPr lang="en-US" sz="4000" dirty="0">
                <a:latin typeface="NikoshBAN" panose="02000000000000000000" pitchFamily="2" charset="0"/>
                <a:cs typeface="NikoshBAN" panose="02000000000000000000" pitchFamily="2" charset="0"/>
                <a:hlinkClick r:id="rId3"/>
              </a:rPr>
              <a:t>Email-murshidurrahman</a:t>
            </a:r>
            <a:r>
              <a:rPr lang="en-US" sz="4000" dirty="0">
                <a:latin typeface="Niagara Solid" panose="04020502070702020202" pitchFamily="82" charset="0"/>
                <a:cs typeface="NikoshBAN" panose="02000000000000000000" pitchFamily="2" charset="0"/>
                <a:hlinkClick r:id="rId3"/>
              </a:rPr>
              <a:t>1981</a:t>
            </a:r>
            <a:r>
              <a:rPr lang="en-US" sz="4000" dirty="0">
                <a:latin typeface="NikoshBAN" panose="02000000000000000000" pitchFamily="2" charset="0"/>
                <a:cs typeface="NikoshBAN" panose="02000000000000000000" pitchFamily="2" charset="0"/>
                <a:hlinkClick r:id="rId3"/>
              </a:rPr>
              <a:t>@gmail.com</a:t>
            </a:r>
            <a:r>
              <a:rPr lang="en-US" sz="4000" dirty="0">
                <a:latin typeface="NikoshBAN" panose="02000000000000000000" pitchFamily="2" charset="0"/>
                <a:cs typeface="NikoshBAN" panose="02000000000000000000" pitchFamily="2" charset="0"/>
              </a:rPr>
              <a:t> </a:t>
            </a:r>
          </a:p>
        </p:txBody>
      </p:sp>
      <p:sp>
        <p:nvSpPr>
          <p:cNvPr id="7" name="Rectangle: Rounded Corners 6">
            <a:extLst>
              <a:ext uri="{FF2B5EF4-FFF2-40B4-BE49-F238E27FC236}">
                <a16:creationId xmlns:a16="http://schemas.microsoft.com/office/drawing/2014/main" id="{B30331AD-A054-48D6-805C-39BBE5457363}"/>
              </a:ext>
            </a:extLst>
          </p:cNvPr>
          <p:cNvSpPr/>
          <p:nvPr/>
        </p:nvSpPr>
        <p:spPr>
          <a:xfrm>
            <a:off x="8825948" y="2610678"/>
            <a:ext cx="1444487" cy="22031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3A6CE01-55E5-43E9-9CFC-C5458237A503}"/>
              </a:ext>
            </a:extLst>
          </p:cNvPr>
          <p:cNvPicPr>
            <a:picLocks noChangeAspect="1"/>
          </p:cNvPicPr>
          <p:nvPr/>
        </p:nvPicPr>
        <p:blipFill rotWithShape="1">
          <a:blip r:embed="rId4">
            <a:extLst>
              <a:ext uri="{28A0092B-C50C-407E-A947-70E740481C1C}">
                <a14:useLocalDpi xmlns:a14="http://schemas.microsoft.com/office/drawing/2010/main" val="0"/>
              </a:ext>
            </a:extLst>
          </a:blip>
          <a:srcRect t="24501" b="7454"/>
          <a:stretch/>
        </p:blipFill>
        <p:spPr>
          <a:xfrm>
            <a:off x="8167568" y="2186608"/>
            <a:ext cx="3338961" cy="3153169"/>
          </a:xfrm>
          <a:prstGeom prst="rect">
            <a:avLst/>
          </a:prstGeom>
        </p:spPr>
      </p:pic>
      <p:pic>
        <p:nvPicPr>
          <p:cNvPr id="9" name="Picture 8">
            <a:extLst>
              <a:ext uri="{FF2B5EF4-FFF2-40B4-BE49-F238E27FC236}">
                <a16:creationId xmlns:a16="http://schemas.microsoft.com/office/drawing/2014/main" id="{50A5D124-E2F8-4A4A-ABBF-5BA8DAB850C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800000">
            <a:off x="0" y="-77988"/>
            <a:ext cx="12192000" cy="1194361"/>
          </a:xfrm>
          <a:prstGeom prst="rect">
            <a:avLst/>
          </a:prstGeom>
        </p:spPr>
      </p:pic>
      <p:pic>
        <p:nvPicPr>
          <p:cNvPr id="10" name="Picture 9">
            <a:extLst>
              <a:ext uri="{FF2B5EF4-FFF2-40B4-BE49-F238E27FC236}">
                <a16:creationId xmlns:a16="http://schemas.microsoft.com/office/drawing/2014/main" id="{D660DBC8-B3AD-4019-AF9E-4C0480C910F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5632174"/>
            <a:ext cx="12192000" cy="1335375"/>
          </a:xfrm>
          <a:prstGeom prst="rect">
            <a:avLst/>
          </a:prstGeom>
        </p:spPr>
      </p:pic>
    </p:spTree>
    <p:extLst>
      <p:ext uri="{BB962C8B-B14F-4D97-AF65-F5344CB8AC3E}">
        <p14:creationId xmlns:p14="http://schemas.microsoft.com/office/powerpoint/2010/main" val="2088457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6"/>
                                        </p:tgtEl>
                                        <p:attrNameLst>
                                          <p:attrName>style.visibility</p:attrName>
                                        </p:attrNameLst>
                                      </p:cBhvr>
                                      <p:to>
                                        <p:strVal val="visible"/>
                                      </p:to>
                                    </p:set>
                                    <p:set>
                                      <p:cBhvr>
                                        <p:cTn id="15" dur="455" fill="hold">
                                          <p:stCondLst>
                                            <p:cond delay="0"/>
                                          </p:stCondLst>
                                        </p:cTn>
                                        <p:tgtEl>
                                          <p:spTgt spid="6"/>
                                        </p:tgtEl>
                                        <p:attrNameLst>
                                          <p:attrName>style.rotation</p:attrName>
                                        </p:attrNameLst>
                                      </p:cBhvr>
                                      <p:to>
                                        <p:strVal val="-45.0"/>
                                      </p:to>
                                    </p:set>
                                    <p:anim calcmode="lin" valueType="num">
                                      <p:cBhvr>
                                        <p:cTn id="16"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21A2-86F9-4A32-8437-1F5CDE3EEC97}"/>
              </a:ext>
            </a:extLst>
          </p:cNvPr>
          <p:cNvSpPr>
            <a:spLocks noGrp="1"/>
          </p:cNvSpPr>
          <p:nvPr>
            <p:ph type="title"/>
          </p:nvPr>
        </p:nvSpPr>
        <p:spPr>
          <a:xfrm>
            <a:off x="838200" y="681037"/>
            <a:ext cx="10515600" cy="1009651"/>
          </a:xfrm>
        </p:spPr>
        <p:txBody>
          <a:bodyPr/>
          <a:lstStyle/>
          <a:p>
            <a:pPr algn="ctr"/>
            <a:r>
              <a:rPr lang="bn-IN" dirty="0"/>
              <a:t>পাঠ পরিচিতি </a:t>
            </a:r>
            <a:endParaRPr lang="en-US" dirty="0"/>
          </a:p>
        </p:txBody>
      </p:sp>
      <p:pic>
        <p:nvPicPr>
          <p:cNvPr id="4" name="Picture 3">
            <a:extLst>
              <a:ext uri="{FF2B5EF4-FFF2-40B4-BE49-F238E27FC236}">
                <a16:creationId xmlns:a16="http://schemas.microsoft.com/office/drawing/2014/main" id="{64737E40-B9AC-4FCB-9A92-5C5EDECF8EF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77988"/>
            <a:ext cx="12192000" cy="1194361"/>
          </a:xfrm>
          <a:prstGeom prst="rect">
            <a:avLst/>
          </a:prstGeom>
        </p:spPr>
      </p:pic>
      <p:pic>
        <p:nvPicPr>
          <p:cNvPr id="5" name="Content Placeholder 4">
            <a:extLst>
              <a:ext uri="{FF2B5EF4-FFF2-40B4-BE49-F238E27FC236}">
                <a16:creationId xmlns:a16="http://schemas.microsoft.com/office/drawing/2014/main" id="{8ECE33EE-BF8E-4814-B82F-1B218A15CA2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827312"/>
            <a:ext cx="11993217" cy="1952625"/>
          </a:xfrm>
          <a:prstGeom prst="rect">
            <a:avLst/>
          </a:prstGeom>
        </p:spPr>
      </p:pic>
      <p:sp>
        <p:nvSpPr>
          <p:cNvPr id="6" name="Rectangle: Rounded Corners 5">
            <a:extLst>
              <a:ext uri="{FF2B5EF4-FFF2-40B4-BE49-F238E27FC236}">
                <a16:creationId xmlns:a16="http://schemas.microsoft.com/office/drawing/2014/main" id="{D9088097-EC6C-4940-B861-213C5B978EDE}"/>
              </a:ext>
            </a:extLst>
          </p:cNvPr>
          <p:cNvSpPr/>
          <p:nvPr/>
        </p:nvSpPr>
        <p:spPr>
          <a:xfrm>
            <a:off x="1589616" y="1690688"/>
            <a:ext cx="4571725" cy="3795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FFC000"/>
                </a:solidFill>
                <a:latin typeface="NikoshBAN" panose="02000000000000000000" pitchFamily="2" charset="0"/>
                <a:cs typeface="NikoshBAN" panose="02000000000000000000" pitchFamily="2" charset="0"/>
              </a:rPr>
              <a:t>শ্রেনিঃনবম </a:t>
            </a:r>
          </a:p>
          <a:p>
            <a:pPr algn="ctr"/>
            <a:r>
              <a:rPr lang="bn-IN" sz="2800" b="1" dirty="0">
                <a:solidFill>
                  <a:srgbClr val="FFC000"/>
                </a:solidFill>
                <a:latin typeface="NikoshBAN" panose="02000000000000000000" pitchFamily="2" charset="0"/>
                <a:cs typeface="NikoshBAN" panose="02000000000000000000" pitchFamily="2" charset="0"/>
              </a:rPr>
              <a:t>বিষয়ঃ কুরআন মাজিদ ও তাজভিদ </a:t>
            </a:r>
          </a:p>
          <a:p>
            <a:pPr algn="ctr"/>
            <a:r>
              <a:rPr lang="bn-IN" sz="2800" b="1" dirty="0">
                <a:solidFill>
                  <a:srgbClr val="FFC000"/>
                </a:solidFill>
                <a:latin typeface="NikoshBAN" panose="02000000000000000000" pitchFamily="2" charset="0"/>
                <a:cs typeface="NikoshBAN" panose="02000000000000000000" pitchFamily="2" charset="0"/>
              </a:rPr>
              <a:t>সুরাতুল বাকার </a:t>
            </a:r>
          </a:p>
          <a:p>
            <a:pPr algn="ctr"/>
            <a:r>
              <a:rPr lang="bn-IN" sz="2800" b="1" dirty="0">
                <a:solidFill>
                  <a:srgbClr val="FFC000"/>
                </a:solidFill>
                <a:latin typeface="NikoshBAN" panose="02000000000000000000" pitchFamily="2" charset="0"/>
                <a:cs typeface="NikoshBAN" panose="02000000000000000000" pitchFamily="2" charset="0"/>
              </a:rPr>
              <a:t>২৩তম রুকু </a:t>
            </a:r>
          </a:p>
          <a:p>
            <a:pPr algn="ctr"/>
            <a:r>
              <a:rPr lang="bn-IN" sz="2800" b="1" dirty="0">
                <a:solidFill>
                  <a:srgbClr val="FFC000"/>
                </a:solidFill>
                <a:latin typeface="NikoshBAN" panose="02000000000000000000" pitchFamily="2" charset="0"/>
                <a:cs typeface="NikoshBAN" panose="02000000000000000000" pitchFamily="2" charset="0"/>
              </a:rPr>
              <a:t>পৃষ্ঠা নং ১৪৮  </a:t>
            </a:r>
          </a:p>
          <a:p>
            <a:pPr algn="ctr"/>
            <a:r>
              <a:rPr lang="bn-IN" sz="2800" b="1" dirty="0">
                <a:solidFill>
                  <a:srgbClr val="FFC000"/>
                </a:solidFill>
                <a:latin typeface="NikoshBAN" panose="02000000000000000000" pitchFamily="2" charset="0"/>
                <a:cs typeface="NikoshBAN" panose="02000000000000000000" pitchFamily="2" charset="0"/>
              </a:rPr>
              <a:t>আলোচ্য বিষয় রোজা </a:t>
            </a:r>
            <a:endParaRPr lang="en-US" sz="2800" b="1" dirty="0">
              <a:solidFill>
                <a:srgbClr val="FFC000"/>
              </a:solidFill>
              <a:latin typeface="NikoshBAN" panose="02000000000000000000" pitchFamily="2" charset="0"/>
              <a:cs typeface="NikoshBAN" panose="02000000000000000000" pitchFamily="2" charset="0"/>
            </a:endParaRPr>
          </a:p>
        </p:txBody>
      </p:sp>
      <p:sp>
        <p:nvSpPr>
          <p:cNvPr id="7" name="Rectangle: Rounded Corners 6">
            <a:extLst>
              <a:ext uri="{FF2B5EF4-FFF2-40B4-BE49-F238E27FC236}">
                <a16:creationId xmlns:a16="http://schemas.microsoft.com/office/drawing/2014/main" id="{AF5D9605-0413-4891-AEEE-579EE44EB3CB}"/>
              </a:ext>
            </a:extLst>
          </p:cNvPr>
          <p:cNvSpPr/>
          <p:nvPr/>
        </p:nvSpPr>
        <p:spPr>
          <a:xfrm>
            <a:off x="6931715" y="2677973"/>
            <a:ext cx="3062172" cy="2971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F04F2EA-E9C0-4C85-880F-79DD7CB43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270071"/>
            <a:ext cx="1968592" cy="2971703"/>
          </a:xfrm>
          <a:prstGeom prst="star32">
            <a:avLst/>
          </a:prstGeom>
        </p:spPr>
      </p:pic>
      <p:pic>
        <p:nvPicPr>
          <p:cNvPr id="9" name="Picture 8">
            <a:extLst>
              <a:ext uri="{FF2B5EF4-FFF2-40B4-BE49-F238E27FC236}">
                <a16:creationId xmlns:a16="http://schemas.microsoft.com/office/drawing/2014/main" id="{7BB5B114-A68B-475B-8845-171008945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9217" y="2958645"/>
            <a:ext cx="1663792" cy="2971703"/>
          </a:xfrm>
          <a:prstGeom prst="star32">
            <a:avLst/>
          </a:prstGeom>
        </p:spPr>
      </p:pic>
      <p:pic>
        <p:nvPicPr>
          <p:cNvPr id="10" name="Picture 9">
            <a:extLst>
              <a:ext uri="{FF2B5EF4-FFF2-40B4-BE49-F238E27FC236}">
                <a16:creationId xmlns:a16="http://schemas.microsoft.com/office/drawing/2014/main" id="{3BD1F836-D7A7-40FC-A1B4-361A3447FA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2757" y="2007912"/>
            <a:ext cx="3302138" cy="3795712"/>
          </a:xfrm>
          <a:prstGeom prst="rect">
            <a:avLst/>
          </a:prstGeom>
        </p:spPr>
      </p:pic>
    </p:spTree>
    <p:extLst>
      <p:ext uri="{BB962C8B-B14F-4D97-AF65-F5344CB8AC3E}">
        <p14:creationId xmlns:p14="http://schemas.microsoft.com/office/powerpoint/2010/main" val="52244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230EE-A81C-484A-BF2B-7D8388B11075}"/>
              </a:ext>
            </a:extLst>
          </p:cNvPr>
          <p:cNvSpPr>
            <a:spLocks noGrp="1"/>
          </p:cNvSpPr>
          <p:nvPr>
            <p:ph type="title"/>
          </p:nvPr>
        </p:nvSpPr>
        <p:spPr>
          <a:xfrm>
            <a:off x="838200" y="294596"/>
            <a:ext cx="10515600" cy="1325563"/>
          </a:xfrm>
        </p:spPr>
        <p:txBody>
          <a:bodyPr>
            <a:normAutofit/>
          </a:bodyPr>
          <a:lstStyle/>
          <a:p>
            <a:pPr algn="ctr"/>
            <a:r>
              <a:rPr lang="bn-IN" sz="8000" dirty="0">
                <a:latin typeface="NikoshBAN" panose="02000000000000000000" pitchFamily="2" charset="0"/>
                <a:cs typeface="NikoshBAN" panose="02000000000000000000" pitchFamily="2" charset="0"/>
              </a:rPr>
              <a:t>পূর্ব জ্ঞান যাচাই </a:t>
            </a:r>
            <a:endParaRPr lang="en-US" sz="80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3FD8C022-9A1B-4C08-B842-D2687A7FEA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2" y="19043"/>
            <a:ext cx="12192001" cy="1194361"/>
          </a:xfrm>
          <a:prstGeom prst="rect">
            <a:avLst/>
          </a:prstGeom>
        </p:spPr>
      </p:pic>
      <p:pic>
        <p:nvPicPr>
          <p:cNvPr id="5" name="Content Placeholder 4">
            <a:extLst>
              <a:ext uri="{FF2B5EF4-FFF2-40B4-BE49-F238E27FC236}">
                <a16:creationId xmlns:a16="http://schemas.microsoft.com/office/drawing/2014/main" id="{CD15CBDB-9CEF-4934-9378-3E52F194516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042995" y="2968487"/>
            <a:ext cx="866775" cy="3273287"/>
          </a:xfrm>
          <a:prstGeom prst="star32">
            <a:avLst/>
          </a:prstGeom>
        </p:spPr>
      </p:pic>
      <p:pic>
        <p:nvPicPr>
          <p:cNvPr id="6" name="Picture 5">
            <a:extLst>
              <a:ext uri="{FF2B5EF4-FFF2-40B4-BE49-F238E27FC236}">
                <a16:creationId xmlns:a16="http://schemas.microsoft.com/office/drawing/2014/main" id="{16465E3F-72A8-43B6-9088-CC7254229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0071"/>
            <a:ext cx="1663792" cy="2971703"/>
          </a:xfrm>
          <a:prstGeom prst="star32">
            <a:avLst/>
          </a:prstGeom>
        </p:spPr>
      </p:pic>
      <p:pic>
        <p:nvPicPr>
          <p:cNvPr id="1026" name="Picture 2" descr="রোজাদারের নাক থেকে রক্ত বের হলে করণীয়">
            <a:extLst>
              <a:ext uri="{FF2B5EF4-FFF2-40B4-BE49-F238E27FC236}">
                <a16:creationId xmlns:a16="http://schemas.microsoft.com/office/drawing/2014/main" id="{2A5216E9-4910-452B-948A-759325BFE8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460" y="1411172"/>
            <a:ext cx="2905125" cy="2049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ইফতার: রোজাদারের আনন্দঘন একটি মুহুর্ত">
            <a:extLst>
              <a:ext uri="{FF2B5EF4-FFF2-40B4-BE49-F238E27FC236}">
                <a16:creationId xmlns:a16="http://schemas.microsoft.com/office/drawing/2014/main" id="{31A810C8-CA79-4F72-B280-A39E0817F7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2962" y="1999448"/>
            <a:ext cx="3226075" cy="2859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রোজাদারের মুখের গন্ধ আল্লাহর কাছে মেশ্ক আম্বরের চেয়েও প্রিয়'">
            <a:extLst>
              <a:ext uri="{FF2B5EF4-FFF2-40B4-BE49-F238E27FC236}">
                <a16:creationId xmlns:a16="http://schemas.microsoft.com/office/drawing/2014/main" id="{96FF2BA4-EA3D-4F50-9CE2-72D8B7CFB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3265" y="1710308"/>
            <a:ext cx="2857500" cy="30339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সেহরি ও ইফতার: রোজাদারদের জন্য বিশেষ নেয়ামত">
            <a:extLst>
              <a:ext uri="{FF2B5EF4-FFF2-40B4-BE49-F238E27FC236}">
                <a16:creationId xmlns:a16="http://schemas.microsoft.com/office/drawing/2014/main" id="{BB91D18A-5D5A-4976-9159-971CB536ED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829" y="3658528"/>
            <a:ext cx="2857500" cy="19814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246638E-6122-4B6D-8BC4-18A6717127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2525" y="5738574"/>
            <a:ext cx="12192001" cy="1750120"/>
          </a:xfrm>
          <a:prstGeom prst="rect">
            <a:avLst/>
          </a:prstGeom>
        </p:spPr>
      </p:pic>
    </p:spTree>
    <p:extLst>
      <p:ext uri="{BB962C8B-B14F-4D97-AF65-F5344CB8AC3E}">
        <p14:creationId xmlns:p14="http://schemas.microsoft.com/office/powerpoint/2010/main" val="30022142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A935-682F-41A7-982D-1C29AABEDADF}"/>
              </a:ext>
            </a:extLst>
          </p:cNvPr>
          <p:cNvSpPr>
            <a:spLocks noGrp="1"/>
          </p:cNvSpPr>
          <p:nvPr>
            <p:ph type="title"/>
          </p:nvPr>
        </p:nvSpPr>
        <p:spPr/>
        <p:txBody>
          <a:bodyPr/>
          <a:lstStyle/>
          <a:p>
            <a:pPr algn="ctr"/>
            <a:r>
              <a:rPr lang="bn-IN" sz="8000" dirty="0">
                <a:latin typeface="NikoshBAN" panose="02000000000000000000" pitchFamily="2" charset="0"/>
                <a:cs typeface="NikoshBAN" panose="02000000000000000000" pitchFamily="2" charset="0"/>
              </a:rPr>
              <a:t>শিখনফল</a:t>
            </a:r>
            <a:r>
              <a:rPr lang="bn-IN" dirty="0"/>
              <a:t> </a:t>
            </a:r>
            <a:endParaRPr lang="en-US" dirty="0"/>
          </a:p>
        </p:txBody>
      </p:sp>
      <p:pic>
        <p:nvPicPr>
          <p:cNvPr id="4" name="Picture 3">
            <a:extLst>
              <a:ext uri="{FF2B5EF4-FFF2-40B4-BE49-F238E27FC236}">
                <a16:creationId xmlns:a16="http://schemas.microsoft.com/office/drawing/2014/main" id="{C04143EB-69D9-4D80-9B89-1E35E24CED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99391" y="-289883"/>
            <a:ext cx="12192000" cy="1857143"/>
          </a:xfrm>
          <a:prstGeom prst="rect">
            <a:avLst/>
          </a:prstGeom>
        </p:spPr>
      </p:pic>
      <p:pic>
        <p:nvPicPr>
          <p:cNvPr id="5" name="Content Placeholder 4">
            <a:extLst>
              <a:ext uri="{FF2B5EF4-FFF2-40B4-BE49-F238E27FC236}">
                <a16:creationId xmlns:a16="http://schemas.microsoft.com/office/drawing/2014/main" id="{22B78BCA-9447-4CF2-90C0-8940B74153A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135759" y="3753081"/>
            <a:ext cx="866775" cy="2170641"/>
          </a:xfrm>
          <a:prstGeom prst="star32">
            <a:avLst/>
          </a:prstGeom>
        </p:spPr>
      </p:pic>
      <p:pic>
        <p:nvPicPr>
          <p:cNvPr id="6" name="Picture 5">
            <a:extLst>
              <a:ext uri="{FF2B5EF4-FFF2-40B4-BE49-F238E27FC236}">
                <a16:creationId xmlns:a16="http://schemas.microsoft.com/office/drawing/2014/main" id="{2800F389-B2AD-4D7C-8A99-F450FE34B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0071"/>
            <a:ext cx="1663792" cy="2971703"/>
          </a:xfrm>
          <a:prstGeom prst="star32">
            <a:avLst/>
          </a:prstGeom>
        </p:spPr>
      </p:pic>
      <p:pic>
        <p:nvPicPr>
          <p:cNvPr id="7" name="Picture 6">
            <a:extLst>
              <a:ext uri="{FF2B5EF4-FFF2-40B4-BE49-F238E27FC236}">
                <a16:creationId xmlns:a16="http://schemas.microsoft.com/office/drawing/2014/main" id="{E30535FE-5CD3-418F-9404-9435F15B3B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391" y="5000857"/>
            <a:ext cx="12192000" cy="1857143"/>
          </a:xfrm>
          <a:prstGeom prst="rect">
            <a:avLst/>
          </a:prstGeom>
        </p:spPr>
      </p:pic>
      <p:sp>
        <p:nvSpPr>
          <p:cNvPr id="8" name="TextBox 7">
            <a:extLst>
              <a:ext uri="{FF2B5EF4-FFF2-40B4-BE49-F238E27FC236}">
                <a16:creationId xmlns:a16="http://schemas.microsoft.com/office/drawing/2014/main" id="{4CFBAF2B-6A0D-44C1-8B50-490746908DB9}"/>
              </a:ext>
            </a:extLst>
          </p:cNvPr>
          <p:cNvSpPr txBox="1"/>
          <p:nvPr/>
        </p:nvSpPr>
        <p:spPr>
          <a:xfrm>
            <a:off x="1908313" y="2385391"/>
            <a:ext cx="8335617" cy="2862322"/>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১।সাওমের পরিচয় দিতে পারবে । </a:t>
            </a:r>
          </a:p>
          <a:p>
            <a:r>
              <a:rPr lang="bn-IN" sz="3600" dirty="0">
                <a:latin typeface="NikoshBAN" panose="02000000000000000000" pitchFamily="2" charset="0"/>
                <a:cs typeface="NikoshBAN" panose="02000000000000000000" pitchFamily="2" charset="0"/>
              </a:rPr>
              <a:t>২।সুরা বাকারার ১৮৩ ,১৮৪ নং আয়াতের অনুবাদ করতে পারবে। </a:t>
            </a:r>
          </a:p>
          <a:p>
            <a:r>
              <a:rPr lang="bn-IN" sz="3600" dirty="0">
                <a:latin typeface="NikoshBAN" panose="02000000000000000000" pitchFamily="2" charset="0"/>
                <a:cs typeface="NikoshBAN" panose="02000000000000000000" pitchFamily="2" charset="0"/>
              </a:rPr>
              <a:t>৩।সাওমের রোকন ও শর্ত গুলো ব্যাখ্যা করতে পারবে। </a:t>
            </a:r>
          </a:p>
          <a:p>
            <a:r>
              <a:rPr lang="bn-IN" sz="3600" dirty="0">
                <a:latin typeface="NikoshBAN" panose="02000000000000000000" pitchFamily="2" charset="0"/>
                <a:cs typeface="NikoshBAN" panose="02000000000000000000" pitchFamily="2" charset="0"/>
              </a:rPr>
              <a:t>৪।সাওমের প্রকারভেদ বর্ননা করতে পারবে।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856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500" autoRev="1" fill="hold">
                                          <p:stCondLst>
                                            <p:cond delay="0"/>
                                          </p:stCondLst>
                                        </p:cTn>
                                        <p:tgtEl>
                                          <p:spTgt spid="2"/>
                                        </p:tgtEl>
                                        <p:attrNameLst>
                                          <p:attrName>ppt_w</p:attrName>
                                        </p:attrNameLst>
                                      </p:cBhvr>
                                    </p:anim>
                                    <p:anim by="(#ppt_w*0.50)" calcmode="lin" valueType="num">
                                      <p:cBhvr>
                                        <p:cTn id="16" dur="500" decel="50000" autoRev="1" fill="hold">
                                          <p:stCondLst>
                                            <p:cond delay="0"/>
                                          </p:stCondLst>
                                        </p:cTn>
                                        <p:tgtEl>
                                          <p:spTgt spid="2"/>
                                        </p:tgtEl>
                                        <p:attrNameLst>
                                          <p:attrName>ppt_x</p:attrName>
                                        </p:attrNameLst>
                                      </p:cBhvr>
                                    </p:anim>
                                    <p:anim from="(-#ppt_h/2)" to="(#ppt_y)" calcmode="lin" valueType="num">
                                      <p:cBhvr>
                                        <p:cTn id="17" dur="1000" fill="hold">
                                          <p:stCondLst>
                                            <p:cond delay="0"/>
                                          </p:stCondLst>
                                        </p:cTn>
                                        <p:tgtEl>
                                          <p:spTgt spid="2"/>
                                        </p:tgtEl>
                                        <p:attrNameLst>
                                          <p:attrName>ppt_y</p:attrName>
                                        </p:attrNameLst>
                                      </p:cBhvr>
                                    </p:anim>
                                    <p:animRot by="21600000">
                                      <p:cBhvr>
                                        <p:cTn id="18" dur="1000" fill="hold">
                                          <p:stCondLst>
                                            <p:cond delay="0"/>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by="(-#ppt_w*2)" calcmode="lin" valueType="num">
                                      <p:cBhvr rctx="PPT">
                                        <p:cTn id="23" dur="500" autoRev="1" fill="hold">
                                          <p:stCondLst>
                                            <p:cond delay="0"/>
                                          </p:stCondLst>
                                        </p:cTn>
                                        <p:tgtEl>
                                          <p:spTgt spid="8"/>
                                        </p:tgtEl>
                                        <p:attrNameLst>
                                          <p:attrName>ppt_w</p:attrName>
                                        </p:attrNameLst>
                                      </p:cBhvr>
                                    </p:anim>
                                    <p:anim by="(#ppt_w*0.50)" calcmode="lin" valueType="num">
                                      <p:cBhvr>
                                        <p:cTn id="24" dur="500" decel="50000" autoRev="1" fill="hold">
                                          <p:stCondLst>
                                            <p:cond delay="0"/>
                                          </p:stCondLst>
                                        </p:cTn>
                                        <p:tgtEl>
                                          <p:spTgt spid="8"/>
                                        </p:tgtEl>
                                        <p:attrNameLst>
                                          <p:attrName>ppt_x</p:attrName>
                                        </p:attrNameLst>
                                      </p:cBhvr>
                                    </p:anim>
                                    <p:anim from="(-#ppt_h/2)" to="(#ppt_y)" calcmode="lin" valueType="num">
                                      <p:cBhvr>
                                        <p:cTn id="25" dur="1000" fill="hold">
                                          <p:stCondLst>
                                            <p:cond delay="0"/>
                                          </p:stCondLst>
                                        </p:cTn>
                                        <p:tgtEl>
                                          <p:spTgt spid="8"/>
                                        </p:tgtEl>
                                        <p:attrNameLst>
                                          <p:attrName>ppt_y</p:attrName>
                                        </p:attrNameLst>
                                      </p:cBhvr>
                                    </p:anim>
                                    <p:animRot by="21600000">
                                      <p:cBhvr>
                                        <p:cTn id="26"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43FED-746D-4C8B-B847-ABE23D49DF4A}"/>
              </a:ext>
            </a:extLst>
          </p:cNvPr>
          <p:cNvSpPr>
            <a:spLocks noGrp="1"/>
          </p:cNvSpPr>
          <p:nvPr>
            <p:ph type="title"/>
          </p:nvPr>
        </p:nvSpPr>
        <p:spPr>
          <a:xfrm>
            <a:off x="848138" y="365125"/>
            <a:ext cx="10505661" cy="1325563"/>
          </a:xfrm>
        </p:spPr>
        <p:txBody>
          <a:bodyPr>
            <a:normAutofit fontScale="90000"/>
          </a:bodyPr>
          <a:lstStyle/>
          <a:p>
            <a:pPr algn="ctr"/>
            <a:r>
              <a:rPr lang="bn-IN" dirty="0"/>
              <a:t>  </a:t>
            </a:r>
            <a:r>
              <a:rPr lang="bn-IN" sz="8000" dirty="0">
                <a:latin typeface="NikoshBAN" panose="02000000000000000000" pitchFamily="2" charset="0"/>
                <a:cs typeface="NikoshBAN" panose="02000000000000000000" pitchFamily="2" charset="0"/>
              </a:rPr>
              <a:t>নিরবপাঠ</a:t>
            </a:r>
            <a:r>
              <a:rPr lang="en-US" sz="8000" dirty="0">
                <a:latin typeface="NikoshBAN" panose="02000000000000000000" pitchFamily="2" charset="0"/>
                <a:cs typeface="NikoshBAN" panose="02000000000000000000" pitchFamily="2" charset="0"/>
              </a:rPr>
              <a:t> </a:t>
            </a:r>
            <a:r>
              <a:rPr lang="bn-IN" sz="8000" dirty="0">
                <a:latin typeface="NikoshBAN" panose="02000000000000000000" pitchFamily="2" charset="0"/>
                <a:cs typeface="NikoshBAN" panose="02000000000000000000" pitchFamily="2" charset="0"/>
              </a:rPr>
              <a:t>(পাঠ্য বইয়ের পৃষ্ঠা1৪৮ </a:t>
            </a:r>
            <a:r>
              <a:rPr lang="bn-IN" sz="8800"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pic>
        <p:nvPicPr>
          <p:cNvPr id="4" name="Content Placeholder 3">
            <a:extLst>
              <a:ext uri="{FF2B5EF4-FFF2-40B4-BE49-F238E27FC236}">
                <a16:creationId xmlns:a16="http://schemas.microsoft.com/office/drawing/2014/main" id="{BDF0BF32-1C44-4677-AF5D-002EA991B7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2021" y="2769704"/>
            <a:ext cx="866775" cy="3723171"/>
          </a:xfrm>
          <a:prstGeom prst="star32">
            <a:avLst/>
          </a:prstGeom>
        </p:spPr>
      </p:pic>
      <p:pic>
        <p:nvPicPr>
          <p:cNvPr id="5" name="Picture 4">
            <a:extLst>
              <a:ext uri="{FF2B5EF4-FFF2-40B4-BE49-F238E27FC236}">
                <a16:creationId xmlns:a16="http://schemas.microsoft.com/office/drawing/2014/main" id="{636F1ED2-EAB9-4450-B152-44D4A1637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18" y="3260035"/>
            <a:ext cx="1663792" cy="2971703"/>
          </a:xfrm>
          <a:prstGeom prst="star32">
            <a:avLst/>
          </a:prstGeom>
        </p:spPr>
      </p:pic>
      <p:pic>
        <p:nvPicPr>
          <p:cNvPr id="6" name="Picture 5">
            <a:extLst>
              <a:ext uri="{FF2B5EF4-FFF2-40B4-BE49-F238E27FC236}">
                <a16:creationId xmlns:a16="http://schemas.microsoft.com/office/drawing/2014/main" id="{A0E958A8-AF95-4BEC-8FBA-C3D4F02BADF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 y="5147693"/>
            <a:ext cx="12192001" cy="1750120"/>
          </a:xfrm>
          <a:prstGeom prst="rect">
            <a:avLst/>
          </a:prstGeom>
        </p:spPr>
      </p:pic>
      <p:pic>
        <p:nvPicPr>
          <p:cNvPr id="7" name="Picture 6">
            <a:extLst>
              <a:ext uri="{FF2B5EF4-FFF2-40B4-BE49-F238E27FC236}">
                <a16:creationId xmlns:a16="http://schemas.microsoft.com/office/drawing/2014/main" id="{9128C89B-3128-4902-B383-51184F71D49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117982" y="167540"/>
            <a:ext cx="12192001" cy="1227151"/>
          </a:xfrm>
          <a:prstGeom prst="rect">
            <a:avLst/>
          </a:prstGeom>
        </p:spPr>
      </p:pic>
      <p:sp>
        <p:nvSpPr>
          <p:cNvPr id="8" name="TextBox 7">
            <a:extLst>
              <a:ext uri="{FF2B5EF4-FFF2-40B4-BE49-F238E27FC236}">
                <a16:creationId xmlns:a16="http://schemas.microsoft.com/office/drawing/2014/main" id="{EF88E53F-FAFC-4AB0-8067-FB11D38D5A3D}"/>
              </a:ext>
            </a:extLst>
          </p:cNvPr>
          <p:cNvSpPr txBox="1"/>
          <p:nvPr/>
        </p:nvSpPr>
        <p:spPr>
          <a:xfrm>
            <a:off x="457200" y="2168013"/>
            <a:ext cx="10744821" cy="2062103"/>
          </a:xfrm>
          <a:prstGeom prst="rect">
            <a:avLst/>
          </a:prstGeom>
          <a:noFill/>
        </p:spPr>
        <p:txBody>
          <a:bodyPr wrap="square" rtlCol="0">
            <a:spAutoFit/>
          </a:bodyPr>
          <a:lstStyle/>
          <a:p>
            <a:pPr algn="r"/>
            <a:r>
              <a:rPr lang="ar-SA" sz="3200" dirty="0"/>
              <a:t>ياايها الذين امنوا كتب عليكم الصيام  كما كتب  على الذين من قبلكم لعلكم تتقون   </a:t>
            </a:r>
          </a:p>
          <a:p>
            <a:pPr algn="r"/>
            <a:r>
              <a:rPr lang="ar-SA" sz="3200" dirty="0"/>
              <a:t>اياما معدودات  فمن كان منكم مريضا اوعلى سفر فعدة من ايام اخر –وعلى الذين  يطيقونه فدية طعام مسكين –فمن تطوع حيرا فهو خير له –وان تصوموا خير لكم ان كنتم تعلمون </a:t>
            </a:r>
            <a:endParaRPr lang="en-US" sz="3200" dirty="0"/>
          </a:p>
        </p:txBody>
      </p:sp>
    </p:spTree>
    <p:extLst>
      <p:ext uri="{BB962C8B-B14F-4D97-AF65-F5344CB8AC3E}">
        <p14:creationId xmlns:p14="http://schemas.microsoft.com/office/powerpoint/2010/main" val="3666844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by="(-#ppt_w*2)" calcmode="lin" valueType="num">
                                      <p:cBhvr rctx="PPT">
                                        <p:cTn id="16" dur="500" autoRev="1" fill="hold">
                                          <p:stCondLst>
                                            <p:cond delay="0"/>
                                          </p:stCondLst>
                                        </p:cTn>
                                        <p:tgtEl>
                                          <p:spTgt spid="8"/>
                                        </p:tgtEl>
                                        <p:attrNameLst>
                                          <p:attrName>ppt_w</p:attrName>
                                        </p:attrNameLst>
                                      </p:cBhvr>
                                    </p:anim>
                                    <p:anim by="(#ppt_w*0.50)" calcmode="lin" valueType="num">
                                      <p:cBhvr>
                                        <p:cTn id="17" dur="500" decel="50000" autoRev="1" fill="hold">
                                          <p:stCondLst>
                                            <p:cond delay="0"/>
                                          </p:stCondLst>
                                        </p:cTn>
                                        <p:tgtEl>
                                          <p:spTgt spid="8"/>
                                        </p:tgtEl>
                                        <p:attrNameLst>
                                          <p:attrName>ppt_x</p:attrName>
                                        </p:attrNameLst>
                                      </p:cBhvr>
                                    </p:anim>
                                    <p:anim from="(-#ppt_h/2)" to="(#ppt_y)" calcmode="lin" valueType="num">
                                      <p:cBhvr>
                                        <p:cTn id="18" dur="1000" fill="hold">
                                          <p:stCondLst>
                                            <p:cond delay="0"/>
                                          </p:stCondLst>
                                        </p:cTn>
                                        <p:tgtEl>
                                          <p:spTgt spid="8"/>
                                        </p:tgtEl>
                                        <p:attrNameLst>
                                          <p:attrName>ppt_y</p:attrName>
                                        </p:attrNameLst>
                                      </p:cBhvr>
                                    </p:anim>
                                    <p:animRot by="21600000">
                                      <p:cBhvr>
                                        <p:cTn id="19"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C615-4E37-4287-B00B-D25CE3C02081}"/>
              </a:ext>
            </a:extLst>
          </p:cNvPr>
          <p:cNvSpPr>
            <a:spLocks noGrp="1"/>
          </p:cNvSpPr>
          <p:nvPr>
            <p:ph type="ctrTitle"/>
          </p:nvPr>
        </p:nvSpPr>
        <p:spPr>
          <a:xfrm>
            <a:off x="1524000" y="515815"/>
            <a:ext cx="9144000" cy="926123"/>
          </a:xfrm>
        </p:spPr>
        <p:txBody>
          <a:bodyPr>
            <a:normAutofit fontScale="90000"/>
          </a:bodyPr>
          <a:lstStyle/>
          <a:p>
            <a:r>
              <a:rPr lang="bn-IN" dirty="0">
                <a:latin typeface="NikoshBAN" panose="02000000000000000000" pitchFamily="2" charset="0"/>
                <a:cs typeface="NikoshBAN" panose="02000000000000000000" pitchFamily="2" charset="0"/>
              </a:rPr>
              <a:t>অনুবাদ </a:t>
            </a:r>
            <a:endParaRPr lang="en-US" dirty="0">
              <a:latin typeface="NikoshBAN" panose="02000000000000000000" pitchFamily="2" charset="0"/>
              <a:cs typeface="NikoshBAN" panose="02000000000000000000" pitchFamily="2" charset="0"/>
            </a:endParaRPr>
          </a:p>
        </p:txBody>
      </p:sp>
      <p:sp>
        <p:nvSpPr>
          <p:cNvPr id="3" name="Subtitle 2">
            <a:extLst>
              <a:ext uri="{FF2B5EF4-FFF2-40B4-BE49-F238E27FC236}">
                <a16:creationId xmlns:a16="http://schemas.microsoft.com/office/drawing/2014/main" id="{DE870C62-F100-4B9E-B835-377D229A2C3A}"/>
              </a:ext>
            </a:extLst>
          </p:cNvPr>
          <p:cNvSpPr>
            <a:spLocks noGrp="1"/>
          </p:cNvSpPr>
          <p:nvPr>
            <p:ph type="subTitle" idx="1"/>
          </p:nvPr>
        </p:nvSpPr>
        <p:spPr>
          <a:xfrm>
            <a:off x="1184031" y="1441938"/>
            <a:ext cx="9483969" cy="4818184"/>
          </a:xfrm>
        </p:spPr>
        <p:txBody>
          <a:bodyPr>
            <a:normAutofit/>
          </a:bodyPr>
          <a:lstStyle/>
          <a:p>
            <a:pPr algn="l"/>
            <a:r>
              <a:rPr lang="bn-IN" sz="3600" dirty="0">
                <a:latin typeface="NikoshBAN" panose="02000000000000000000" pitchFamily="2" charset="0"/>
                <a:cs typeface="NikoshBAN" panose="02000000000000000000" pitchFamily="2" charset="0"/>
              </a:rPr>
              <a:t>হে ইমানদারগন তোমাদের জন্য সিয়ামের বিধান দেওয়া হল যেমন বিধান পূর্ববর্তীদেরকে দেওয়া হয়েছে,যাতে তোমরা মুত্তাকি হতে পার ।সিয়াম নিদির্ষ্ঠ কয়েক দিনের জন্য। তোমাদের মধ্যে কেউ পীড়িত হলে বা সফরে থাকলে অন্যসময় এই সংখ্যা পূরন করে নিতে হবে। এটা যাদের কষ্টদেয় তাদের কর্তব্য হল এটার ফিদিয়া একজন অভাবগ্রস্থকে খাদ্য দান করা ।যদি কেউ স্বতঃস্ফুর্তভাবে সৎ কাজ করে তবে এটা তাঁর পক্ষে অধিক কল্যাণকর । আর সিয়াম পালন করাই তোমাদের জন্য অধিকতর কল্যানপ্রসু যদি তোমরা জানতে। </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DC7C00B3-E259-45A0-B2CC-51064374F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38" y="3370482"/>
            <a:ext cx="1663792" cy="2971703"/>
          </a:xfrm>
          <a:prstGeom prst="star32">
            <a:avLst/>
          </a:prstGeom>
        </p:spPr>
      </p:pic>
      <p:pic>
        <p:nvPicPr>
          <p:cNvPr id="5" name="Picture 4">
            <a:extLst>
              <a:ext uri="{FF2B5EF4-FFF2-40B4-BE49-F238E27FC236}">
                <a16:creationId xmlns:a16="http://schemas.microsoft.com/office/drawing/2014/main" id="{114F0B1F-BFDA-47DE-8C66-3435E47CF148}"/>
              </a:ext>
            </a:extLst>
          </p:cNvPr>
          <p:cNvPicPr>
            <a:picLocks noChangeAspect="1"/>
          </p:cNvPicPr>
          <p:nvPr/>
        </p:nvPicPr>
        <p:blipFill>
          <a:blip r:embed="rId3"/>
          <a:stretch>
            <a:fillRect/>
          </a:stretch>
        </p:blipFill>
        <p:spPr>
          <a:xfrm>
            <a:off x="10339917" y="2820678"/>
            <a:ext cx="1664352" cy="2975106"/>
          </a:xfrm>
          <a:prstGeom prst="rect">
            <a:avLst/>
          </a:prstGeom>
        </p:spPr>
      </p:pic>
      <p:pic>
        <p:nvPicPr>
          <p:cNvPr id="6" name="Picture 5">
            <a:extLst>
              <a:ext uri="{FF2B5EF4-FFF2-40B4-BE49-F238E27FC236}">
                <a16:creationId xmlns:a16="http://schemas.microsoft.com/office/drawing/2014/main" id="{5C997D9A-8691-42DC-BDB5-4D2D48393E6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 y="5147693"/>
            <a:ext cx="12192001" cy="1750120"/>
          </a:xfrm>
          <a:prstGeom prst="rect">
            <a:avLst/>
          </a:prstGeom>
        </p:spPr>
      </p:pic>
      <p:pic>
        <p:nvPicPr>
          <p:cNvPr id="7" name="Picture 6">
            <a:extLst>
              <a:ext uri="{FF2B5EF4-FFF2-40B4-BE49-F238E27FC236}">
                <a16:creationId xmlns:a16="http://schemas.microsoft.com/office/drawing/2014/main" id="{B3DEEC81-4314-438B-8060-9C14A006067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446" y="-256371"/>
            <a:ext cx="12192001" cy="1008939"/>
          </a:xfrm>
          <a:prstGeom prst="rect">
            <a:avLst/>
          </a:prstGeom>
        </p:spPr>
      </p:pic>
    </p:spTree>
    <p:extLst>
      <p:ext uri="{BB962C8B-B14F-4D97-AF65-F5344CB8AC3E}">
        <p14:creationId xmlns:p14="http://schemas.microsoft.com/office/powerpoint/2010/main" val="30265020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6B026-97CF-414A-9CC0-23849A500899}"/>
              </a:ext>
            </a:extLst>
          </p:cNvPr>
          <p:cNvSpPr>
            <a:spLocks noGrp="1"/>
          </p:cNvSpPr>
          <p:nvPr>
            <p:ph type="title"/>
          </p:nvPr>
        </p:nvSpPr>
        <p:spPr/>
        <p:txBody>
          <a:bodyPr/>
          <a:lstStyle/>
          <a:p>
            <a:r>
              <a:rPr lang="ar-SA" dirty="0"/>
              <a:t>قوله تعلى :وعلى الذين يطيقونه فدية طعام مسكين </a:t>
            </a:r>
            <a:endParaRPr lang="en-US" dirty="0"/>
          </a:p>
        </p:txBody>
      </p:sp>
      <p:sp>
        <p:nvSpPr>
          <p:cNvPr id="3" name="Content Placeholder 2">
            <a:extLst>
              <a:ext uri="{FF2B5EF4-FFF2-40B4-BE49-F238E27FC236}">
                <a16:creationId xmlns:a16="http://schemas.microsoft.com/office/drawing/2014/main" id="{96BD4152-2DD6-4E81-8916-822A4689EAAB}"/>
              </a:ext>
            </a:extLst>
          </p:cNvPr>
          <p:cNvSpPr>
            <a:spLocks noGrp="1"/>
          </p:cNvSpPr>
          <p:nvPr>
            <p:ph idx="1"/>
          </p:nvPr>
        </p:nvSpPr>
        <p:spPr>
          <a:xfrm>
            <a:off x="973014" y="1825625"/>
            <a:ext cx="10281139" cy="4351338"/>
          </a:xfrm>
        </p:spPr>
        <p:txBody>
          <a:bodyPr>
            <a:normAutofit/>
          </a:bodyPr>
          <a:lstStyle/>
          <a:p>
            <a:r>
              <a:rPr lang="bn-IN" sz="3600" dirty="0">
                <a:latin typeface="NikoshBAN" panose="02000000000000000000" pitchFamily="2" charset="0"/>
                <a:cs typeface="NikoshBAN" panose="02000000000000000000" pitchFamily="2" charset="0"/>
              </a:rPr>
              <a:t>আল্লাহ তায়ালা বলেন -যে ব্যাক্তি রোজা রাখতে  অক্ষম তার জন্য এক মেসকিনকে ভোজন দান করতে হবে,এই আয়াতের ব্যাখ্যা সম্পর্কে উলামায়ে কেরাম বলেন-যে ব্যাক্তি রোজা পালনে সক্ষম সে একজন মিসকিনকে খাওলেই যথেষ্ঠ।এই ধরনের নির্দেশ মূলত ইসলামের প্রথম</a:t>
            </a:r>
            <a:r>
              <a:rPr lang="ar-SA"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যুগে আল্লাহপাকের পক্ষথেকে অনুমতি  ছিল। তখন রোজার পরির্বতে সক্ষম সুস্থ ব্যাক্তি যদি একজন মিসকিনকে একদিন পেট ভরে খাবার দিত তাহলে রোজার ফিদিয়া হয়ে যেত। পরবর্তিতে এ অনুমতি রহিত হয়ে যায় নিন্মোক্ত আয়াত দারা- </a:t>
            </a:r>
            <a:r>
              <a:rPr lang="ar-SA" sz="3600" dirty="0">
                <a:latin typeface="NikoshBAN" panose="02000000000000000000" pitchFamily="2" charset="0"/>
              </a:rPr>
              <a:t>فمن شهد منكم الشهر فليصمه </a:t>
            </a:r>
            <a:endParaRPr lang="en-US" sz="3600" dirty="0">
              <a:latin typeface="NikoshBAN" panose="02000000000000000000" pitchFamily="2" charset="0"/>
              <a:cs typeface="NikoshBAN" panose="02000000000000000000" pitchFamily="2" charset="0"/>
            </a:endParaRPr>
          </a:p>
        </p:txBody>
      </p:sp>
      <p:pic>
        <p:nvPicPr>
          <p:cNvPr id="4" name="Content Placeholder 4">
            <a:extLst>
              <a:ext uri="{FF2B5EF4-FFF2-40B4-BE49-F238E27FC236}">
                <a16:creationId xmlns:a16="http://schemas.microsoft.com/office/drawing/2014/main" id="{1E77FAD0-7662-4967-8057-2F4C7752C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2760826"/>
            <a:ext cx="996462" cy="3785652"/>
          </a:xfrm>
          <a:prstGeom prst="star32">
            <a:avLst/>
          </a:prstGeom>
        </p:spPr>
      </p:pic>
      <p:pic>
        <p:nvPicPr>
          <p:cNvPr id="5" name="Content Placeholder 4">
            <a:extLst>
              <a:ext uri="{FF2B5EF4-FFF2-40B4-BE49-F238E27FC236}">
                <a16:creationId xmlns:a16="http://schemas.microsoft.com/office/drawing/2014/main" id="{4AA1D428-D32B-4487-9144-14143E05E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246" y="2209842"/>
            <a:ext cx="866775" cy="3785652"/>
          </a:xfrm>
          <a:prstGeom prst="star32">
            <a:avLst/>
          </a:prstGeom>
        </p:spPr>
      </p:pic>
      <p:pic>
        <p:nvPicPr>
          <p:cNvPr id="6" name="Picture 5">
            <a:extLst>
              <a:ext uri="{FF2B5EF4-FFF2-40B4-BE49-F238E27FC236}">
                <a16:creationId xmlns:a16="http://schemas.microsoft.com/office/drawing/2014/main" id="{B72D92DA-F0A3-40B3-8498-B991BE1AC3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 y="5147693"/>
            <a:ext cx="12192001" cy="1750120"/>
          </a:xfrm>
          <a:prstGeom prst="rect">
            <a:avLst/>
          </a:prstGeom>
        </p:spPr>
      </p:pic>
      <p:pic>
        <p:nvPicPr>
          <p:cNvPr id="7" name="Picture 6">
            <a:extLst>
              <a:ext uri="{FF2B5EF4-FFF2-40B4-BE49-F238E27FC236}">
                <a16:creationId xmlns:a16="http://schemas.microsoft.com/office/drawing/2014/main" id="{2CB2DBA4-C5C1-4C11-B654-F96D9E6C1A6C}"/>
              </a:ext>
            </a:extLst>
          </p:cNvPr>
          <p:cNvPicPr>
            <a:picLocks noChangeAspect="1"/>
          </p:cNvPicPr>
          <p:nvPr/>
        </p:nvPicPr>
        <p:blipFill>
          <a:blip r:embed="rId5"/>
          <a:stretch>
            <a:fillRect/>
          </a:stretch>
        </p:blipFill>
        <p:spPr>
          <a:xfrm>
            <a:off x="0" y="-283519"/>
            <a:ext cx="12192000" cy="650354"/>
          </a:xfrm>
          <a:prstGeom prst="rect">
            <a:avLst/>
          </a:prstGeom>
        </p:spPr>
      </p:pic>
    </p:spTree>
    <p:extLst>
      <p:ext uri="{BB962C8B-B14F-4D97-AF65-F5344CB8AC3E}">
        <p14:creationId xmlns:p14="http://schemas.microsoft.com/office/powerpoint/2010/main" val="1805191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7E1510-F345-4EDA-AD2F-2863859AF0B8}"/>
              </a:ext>
            </a:extLst>
          </p:cNvPr>
          <p:cNvSpPr/>
          <p:nvPr/>
        </p:nvSpPr>
        <p:spPr>
          <a:xfrm>
            <a:off x="3273286" y="809107"/>
            <a:ext cx="4982817" cy="662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FFFF00"/>
                </a:solidFill>
                <a:latin typeface="NikoshBAN" panose="02000000000000000000" pitchFamily="2" charset="0"/>
                <a:cs typeface="NikoshBAN" panose="02000000000000000000" pitchFamily="2" charset="0"/>
              </a:rPr>
              <a:t>সাওমের শর্ত </a:t>
            </a:r>
            <a:endParaRPr lang="en-US" sz="4000" b="1" dirty="0">
              <a:solidFill>
                <a:srgbClr val="FFFF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A1DF5576-A7D6-4AC8-8CAB-310BA14B66E7}"/>
              </a:ext>
            </a:extLst>
          </p:cNvPr>
          <p:cNvSpPr txBox="1"/>
          <p:nvPr/>
        </p:nvSpPr>
        <p:spPr>
          <a:xfrm>
            <a:off x="980660" y="2001078"/>
            <a:ext cx="5115339" cy="3785652"/>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সাওমের শর্ত তিনপ্রকার </a:t>
            </a:r>
          </a:p>
          <a:p>
            <a:r>
              <a:rPr lang="bn-IN" sz="4000" dirty="0">
                <a:solidFill>
                  <a:srgbClr val="FF0000"/>
                </a:solidFill>
                <a:latin typeface="NikoshBAN" panose="02000000000000000000" pitchFamily="2" charset="0"/>
                <a:cs typeface="NikoshBAN" panose="02000000000000000000" pitchFamily="2" charset="0"/>
              </a:rPr>
              <a:t>১।সাওম ফরজ হওয়া শর্ত</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এই প্রকার শর্ত ৩টি</a:t>
            </a:r>
          </a:p>
          <a:p>
            <a:r>
              <a:rPr lang="bn-IN" sz="4000" dirty="0">
                <a:latin typeface="NikoshBAN" panose="02000000000000000000" pitchFamily="2" charset="0"/>
                <a:cs typeface="NikoshBAN" panose="02000000000000000000" pitchFamily="2" charset="0"/>
              </a:rPr>
              <a:t> (ক)মুসলমান হওয়া </a:t>
            </a:r>
          </a:p>
          <a:p>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খ) জ্ঞানবান হওয়া </a:t>
            </a:r>
          </a:p>
          <a:p>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গ) বালেগ হওয়া  </a:t>
            </a:r>
            <a:endParaRPr lang="en-US" sz="4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4AA6BDD-CD9A-421F-9974-6B47799D64D2}"/>
              </a:ext>
            </a:extLst>
          </p:cNvPr>
          <p:cNvSpPr txBox="1"/>
          <p:nvPr/>
        </p:nvSpPr>
        <p:spPr>
          <a:xfrm>
            <a:off x="6361043" y="1740311"/>
            <a:ext cx="4850296" cy="2308324"/>
          </a:xfrm>
          <a:prstGeom prst="rect">
            <a:avLst/>
          </a:prstGeom>
          <a:noFill/>
        </p:spPr>
        <p:txBody>
          <a:bodyPr wrap="square" rtlCol="0">
            <a:spAutoFit/>
          </a:bodyPr>
          <a:lstStyle/>
          <a:p>
            <a:r>
              <a:rPr lang="bn-IN" sz="3600" b="1" dirty="0">
                <a:solidFill>
                  <a:srgbClr val="FF0000"/>
                </a:solidFill>
                <a:latin typeface="NikoshBAN" panose="02000000000000000000" pitchFamily="2" charset="0"/>
                <a:cs typeface="NikoshBAN" panose="02000000000000000000" pitchFamily="2" charset="0"/>
              </a:rPr>
              <a:t>২।সাওম আদায় ফরজ হওয়া শর্তঃ</a:t>
            </a:r>
            <a:r>
              <a:rPr lang="bn-IN" sz="3600" b="1" dirty="0">
                <a:latin typeface="NikoshBAN" panose="02000000000000000000" pitchFamily="2" charset="0"/>
                <a:cs typeface="NikoshBAN" panose="02000000000000000000" pitchFamily="2" charset="0"/>
              </a:rPr>
              <a:t>এই প্রকার শর্ত ২ টি </a:t>
            </a:r>
            <a:r>
              <a:rPr lang="en-US" sz="3600" b="1" dirty="0">
                <a:latin typeface="NikoshBAN" panose="02000000000000000000" pitchFamily="2" charset="0"/>
                <a:cs typeface="NikoshBAN" panose="02000000000000000000" pitchFamily="2" charset="0"/>
              </a:rPr>
              <a:t>--</a:t>
            </a:r>
          </a:p>
          <a:p>
            <a:r>
              <a:rPr lang="en-US" sz="3600" b="1" dirty="0">
                <a:latin typeface="NikoshBAN" panose="02000000000000000000" pitchFamily="2" charset="0"/>
                <a:cs typeface="NikoshBAN" panose="02000000000000000000" pitchFamily="2" charset="0"/>
              </a:rPr>
              <a:t>(</a:t>
            </a:r>
            <a:r>
              <a:rPr lang="bn-IN" sz="3600" b="1" dirty="0">
                <a:latin typeface="NikoshBAN" panose="02000000000000000000" pitchFamily="2" charset="0"/>
                <a:cs typeface="NikoshBAN" panose="02000000000000000000" pitchFamily="2" charset="0"/>
              </a:rPr>
              <a:t>ক)সুস্থ হওয়া</a:t>
            </a:r>
            <a:endParaRPr lang="en-US" sz="3600" b="1" dirty="0">
              <a:latin typeface="NikoshBAN" panose="02000000000000000000" pitchFamily="2" charset="0"/>
              <a:cs typeface="NikoshBAN" panose="02000000000000000000" pitchFamily="2" charset="0"/>
            </a:endParaRPr>
          </a:p>
          <a:p>
            <a:r>
              <a:rPr lang="bn-IN" sz="3600" b="1" dirty="0">
                <a:latin typeface="NikoshBAN" panose="02000000000000000000" pitchFamily="2" charset="0"/>
                <a:cs typeface="NikoshBAN" panose="02000000000000000000" pitchFamily="2" charset="0"/>
              </a:rPr>
              <a:t> </a:t>
            </a:r>
            <a:r>
              <a:rPr lang="en-US" sz="3600" b="1" dirty="0">
                <a:latin typeface="NikoshBAN" panose="02000000000000000000" pitchFamily="2" charset="0"/>
                <a:cs typeface="NikoshBAN" panose="02000000000000000000" pitchFamily="2" charset="0"/>
              </a:rPr>
              <a:t>(</a:t>
            </a:r>
            <a:r>
              <a:rPr lang="bn-IN" sz="3600" b="1" dirty="0">
                <a:latin typeface="NikoshBAN" panose="02000000000000000000" pitchFamily="2" charset="0"/>
                <a:cs typeface="NikoshBAN" panose="02000000000000000000" pitchFamily="2" charset="0"/>
              </a:rPr>
              <a:t>খ) মুকিম হওয়া </a:t>
            </a:r>
            <a:endParaRPr lang="en-US" sz="36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2F889122-461D-4643-B087-B92AD0598AD0}"/>
              </a:ext>
            </a:extLst>
          </p:cNvPr>
          <p:cNvSpPr txBox="1"/>
          <p:nvPr/>
        </p:nvSpPr>
        <p:spPr>
          <a:xfrm>
            <a:off x="6361043" y="4187687"/>
            <a:ext cx="4969565" cy="2123658"/>
          </a:xfrm>
          <a:prstGeom prst="rect">
            <a:avLst/>
          </a:prstGeom>
          <a:noFill/>
        </p:spPr>
        <p:txBody>
          <a:bodyPr wrap="square" rtlCol="0">
            <a:spAutoFit/>
          </a:bodyPr>
          <a:lstStyle/>
          <a:p>
            <a:r>
              <a:rPr lang="bn-IN" sz="3600" dirty="0">
                <a:solidFill>
                  <a:srgbClr val="FF0000"/>
                </a:solidFill>
                <a:latin typeface="NikoshBAN" panose="02000000000000000000" pitchFamily="2" charset="0"/>
                <a:cs typeface="NikoshBAN" panose="02000000000000000000" pitchFamily="2" charset="0"/>
              </a:rPr>
              <a:t>৩।সাওম আদায় শুদ্ধ হওয়া শর্ত</a:t>
            </a:r>
            <a:r>
              <a:rPr lang="en-US" sz="3600" dirty="0">
                <a:solidFill>
                  <a:srgbClr val="FF0000"/>
                </a:solidFill>
                <a:latin typeface="NikoshBAN" panose="02000000000000000000" pitchFamily="2" charset="0"/>
                <a:cs typeface="NikoshBAN" panose="02000000000000000000" pitchFamily="2" charset="0"/>
              </a:rPr>
              <a:t>:</a:t>
            </a:r>
            <a:r>
              <a:rPr lang="bn-IN" sz="3600" dirty="0">
                <a:solidFill>
                  <a:srgbClr val="FF0000"/>
                </a:solidFill>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এই প্রকার শর্ত ২টি </a:t>
            </a:r>
            <a:endParaRPr lang="en-US"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ক)হায়েজ ও নিফাস হতে পবিত্র হওয়া </a:t>
            </a:r>
          </a:p>
          <a:p>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খ) নিয়ত করা </a:t>
            </a:r>
            <a:endParaRPr lang="en-US" sz="32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D9FBB178-5C64-4F13-8D15-252B6D55F1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0" y="-198784"/>
            <a:ext cx="12192000" cy="1288651"/>
          </a:xfrm>
          <a:prstGeom prst="rect">
            <a:avLst/>
          </a:prstGeom>
        </p:spPr>
      </p:pic>
      <p:pic>
        <p:nvPicPr>
          <p:cNvPr id="7" name="Picture 6">
            <a:extLst>
              <a:ext uri="{FF2B5EF4-FFF2-40B4-BE49-F238E27FC236}">
                <a16:creationId xmlns:a16="http://schemas.microsoft.com/office/drawing/2014/main" id="{BF2FEBAE-E7D8-458F-AB8B-DF7C221341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9024" y="5380384"/>
            <a:ext cx="12192000" cy="1528142"/>
          </a:xfrm>
          <a:prstGeom prst="rect">
            <a:avLst/>
          </a:prstGeom>
        </p:spPr>
      </p:pic>
      <p:pic>
        <p:nvPicPr>
          <p:cNvPr id="8" name="Content Placeholder 4">
            <a:extLst>
              <a:ext uri="{FF2B5EF4-FFF2-40B4-BE49-F238E27FC236}">
                <a16:creationId xmlns:a16="http://schemas.microsoft.com/office/drawing/2014/main" id="{11874671-092A-40C7-BD17-FCAAC15E1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2264" y="2760827"/>
            <a:ext cx="1029736" cy="3626722"/>
          </a:xfrm>
          <a:prstGeom prst="star32">
            <a:avLst/>
          </a:prstGeom>
        </p:spPr>
      </p:pic>
      <p:pic>
        <p:nvPicPr>
          <p:cNvPr id="9" name="Content Placeholder 4">
            <a:extLst>
              <a:ext uri="{FF2B5EF4-FFF2-40B4-BE49-F238E27FC236}">
                <a16:creationId xmlns:a16="http://schemas.microsoft.com/office/drawing/2014/main" id="{510555A6-3A8C-40BB-AB8F-1A64E4DB0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59" y="2760826"/>
            <a:ext cx="866775" cy="3785652"/>
          </a:xfrm>
          <a:prstGeom prst="star32">
            <a:avLst/>
          </a:prstGeom>
        </p:spPr>
      </p:pic>
    </p:spTree>
    <p:extLst>
      <p:ext uri="{BB962C8B-B14F-4D97-AF65-F5344CB8AC3E}">
        <p14:creationId xmlns:p14="http://schemas.microsoft.com/office/powerpoint/2010/main" val="3680786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4"/>
                                        </p:tgtEl>
                                        <p:attrNameLst>
                                          <p:attrName>ppt_x</p:attrName>
                                          <p:attrName>ppt_y</p:attrName>
                                        </p:attrNameLst>
                                      </p:cBhvr>
                                    </p:animMotion>
                                    <p:animRot by="1500000">
                                      <p:cBhvr>
                                        <p:cTn id="15" dur="125" fill="hold">
                                          <p:stCondLst>
                                            <p:cond delay="0"/>
                                          </p:stCondLst>
                                        </p:cTn>
                                        <p:tgtEl>
                                          <p:spTgt spid="4"/>
                                        </p:tgtEl>
                                        <p:attrNameLst>
                                          <p:attrName>r</p:attrName>
                                        </p:attrNameLst>
                                      </p:cBhvr>
                                    </p:animRot>
                                    <p:animRot by="-1500000">
                                      <p:cBhvr>
                                        <p:cTn id="16" dur="125" fill="hold">
                                          <p:stCondLst>
                                            <p:cond delay="125"/>
                                          </p:stCondLst>
                                        </p:cTn>
                                        <p:tgtEl>
                                          <p:spTgt spid="4"/>
                                        </p:tgtEl>
                                        <p:attrNameLst>
                                          <p:attrName>r</p:attrName>
                                        </p:attrNameLst>
                                      </p:cBhvr>
                                    </p:animRot>
                                    <p:animRot by="-1500000">
                                      <p:cBhvr>
                                        <p:cTn id="17" dur="125" fill="hold">
                                          <p:stCondLst>
                                            <p:cond delay="250"/>
                                          </p:stCondLst>
                                        </p:cTn>
                                        <p:tgtEl>
                                          <p:spTgt spid="4"/>
                                        </p:tgtEl>
                                        <p:attrNameLst>
                                          <p:attrName>r</p:attrName>
                                        </p:attrNameLst>
                                      </p:cBhvr>
                                    </p:animRot>
                                    <p:animRot by="1500000">
                                      <p:cBhvr>
                                        <p:cTn id="18" dur="125" fill="hold">
                                          <p:stCondLst>
                                            <p:cond delay="375"/>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5"/>
                                        </p:tgtEl>
                                        <p:attrNameLst>
                                          <p:attrName>ppt_x</p:attrName>
                                          <p:attrName>ppt_y</p:attrName>
                                        </p:attrNameLst>
                                      </p:cBhvr>
                                    </p:animMotion>
                                    <p:animRot by="1500000">
                                      <p:cBhvr>
                                        <p:cTn id="23" dur="125" fill="hold">
                                          <p:stCondLst>
                                            <p:cond delay="0"/>
                                          </p:stCondLst>
                                        </p:cTn>
                                        <p:tgtEl>
                                          <p:spTgt spid="5"/>
                                        </p:tgtEl>
                                        <p:attrNameLst>
                                          <p:attrName>r</p:attrName>
                                        </p:attrNameLst>
                                      </p:cBhvr>
                                    </p:animRot>
                                    <p:animRot by="-1500000">
                                      <p:cBhvr>
                                        <p:cTn id="24" dur="125" fill="hold">
                                          <p:stCondLst>
                                            <p:cond delay="125"/>
                                          </p:stCondLst>
                                        </p:cTn>
                                        <p:tgtEl>
                                          <p:spTgt spid="5"/>
                                        </p:tgtEl>
                                        <p:attrNameLst>
                                          <p:attrName>r</p:attrName>
                                        </p:attrNameLst>
                                      </p:cBhvr>
                                    </p:animRot>
                                    <p:animRot by="-1500000">
                                      <p:cBhvr>
                                        <p:cTn id="25" dur="125" fill="hold">
                                          <p:stCondLst>
                                            <p:cond delay="250"/>
                                          </p:stCondLst>
                                        </p:cTn>
                                        <p:tgtEl>
                                          <p:spTgt spid="5"/>
                                        </p:tgtEl>
                                        <p:attrNameLst>
                                          <p:attrName>r</p:attrName>
                                        </p:attrNameLst>
                                      </p:cBhvr>
                                    </p:animRot>
                                    <p:animRot by="1500000">
                                      <p:cBhvr>
                                        <p:cTn id="2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480</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Niagara Solid</vt:lpstr>
      <vt:lpstr>NikoshBAN</vt:lpstr>
      <vt:lpstr>Office Theme</vt:lpstr>
      <vt:lpstr>PowerPoint Presentation</vt:lpstr>
      <vt:lpstr>শিক্ষক পরিচিতি </vt:lpstr>
      <vt:lpstr>পাঠ পরিচিতি </vt:lpstr>
      <vt:lpstr>পূর্ব জ্ঞান যাচাই </vt:lpstr>
      <vt:lpstr>শিখনফল </vt:lpstr>
      <vt:lpstr>  নিরবপাঠ (পাঠ্য বইয়ের পৃষ্ঠা1৪৮ ) </vt:lpstr>
      <vt:lpstr>অনুবাদ </vt:lpstr>
      <vt:lpstr>قوله تعلى :وعلى الذين يطيقونه فدية طعام مسكين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27</cp:revision>
  <dcterms:created xsi:type="dcterms:W3CDTF">2021-05-29T08:48:14Z</dcterms:created>
  <dcterms:modified xsi:type="dcterms:W3CDTF">2021-05-30T06:16:23Z</dcterms:modified>
</cp:coreProperties>
</file>