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108" y="-28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EDBC50-090D-408C-A7A8-9916E9CCE730}" type="datetimeFigureOut">
              <a:rPr lang="en-US" smtClean="0"/>
              <a:pPr/>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E67A1-3D20-47E5-963B-304A816B6ABC}" type="slidenum">
              <a:rPr lang="en-US" smtClean="0"/>
              <a:pPr/>
              <a:t>‹#›</a:t>
            </a:fld>
            <a:endParaRPr lang="en-US"/>
          </a:p>
        </p:txBody>
      </p:sp>
    </p:spTree>
  </p:cSld>
  <p:clrMapOvr>
    <a:masterClrMapping/>
  </p:clrMapOvr>
  <p:transition spd="slow">
    <p:sndAc>
      <p:stSnd>
        <p:snd r:embed="rId1" name="applause.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EDBC50-090D-408C-A7A8-9916E9CCE730}" type="datetimeFigureOut">
              <a:rPr lang="en-US" smtClean="0"/>
              <a:pPr/>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E67A1-3D20-47E5-963B-304A816B6ABC}" type="slidenum">
              <a:rPr lang="en-US" smtClean="0"/>
              <a:pPr/>
              <a:t>‹#›</a:t>
            </a:fld>
            <a:endParaRPr lang="en-US"/>
          </a:p>
        </p:txBody>
      </p:sp>
    </p:spTree>
  </p:cSld>
  <p:clrMapOvr>
    <a:masterClrMapping/>
  </p:clrMapOvr>
  <p:transition spd="slow">
    <p:sndAc>
      <p:stSnd>
        <p:snd r:embed="rId1" name="applause.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EDBC50-090D-408C-A7A8-9916E9CCE730}" type="datetimeFigureOut">
              <a:rPr lang="en-US" smtClean="0"/>
              <a:pPr/>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E67A1-3D20-47E5-963B-304A816B6ABC}" type="slidenum">
              <a:rPr lang="en-US" smtClean="0"/>
              <a:pPr/>
              <a:t>‹#›</a:t>
            </a:fld>
            <a:endParaRPr lang="en-US"/>
          </a:p>
        </p:txBody>
      </p:sp>
    </p:spTree>
  </p:cSld>
  <p:clrMapOvr>
    <a:masterClrMapping/>
  </p:clrMapOvr>
  <p:transition spd="slow">
    <p:sndAc>
      <p:stSnd>
        <p:snd r:embed="rId1" name="applause.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EDBC50-090D-408C-A7A8-9916E9CCE730}" type="datetimeFigureOut">
              <a:rPr lang="en-US" smtClean="0"/>
              <a:pPr/>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E67A1-3D20-47E5-963B-304A816B6ABC}" type="slidenum">
              <a:rPr lang="en-US" smtClean="0"/>
              <a:pPr/>
              <a:t>‹#›</a:t>
            </a:fld>
            <a:endParaRPr lang="en-US"/>
          </a:p>
        </p:txBody>
      </p:sp>
    </p:spTree>
  </p:cSld>
  <p:clrMapOvr>
    <a:masterClrMapping/>
  </p:clrMapOvr>
  <p:transition spd="slow">
    <p:sndAc>
      <p:stSnd>
        <p:snd r:embed="rId1" name="applause.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EDBC50-090D-408C-A7A8-9916E9CCE730}" type="datetimeFigureOut">
              <a:rPr lang="en-US" smtClean="0"/>
              <a:pPr/>
              <a:t>5/2/2021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0E67A1-3D20-47E5-963B-304A816B6ABC}" type="slidenum">
              <a:rPr lang="en-US" smtClean="0"/>
              <a:pPr/>
              <a:t>‹#›</a:t>
            </a:fld>
            <a:endParaRPr lang="en-US"/>
          </a:p>
        </p:txBody>
      </p:sp>
    </p:spTree>
  </p:cSld>
  <p:clrMapOvr>
    <a:masterClrMapping/>
  </p:clrMapOvr>
  <p:transition spd="slow">
    <p:sndAc>
      <p:stSnd>
        <p:snd r:embed="rId1" name="applause.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EDBC50-090D-408C-A7A8-9916E9CCE730}" type="datetimeFigureOut">
              <a:rPr lang="en-US" smtClean="0"/>
              <a:pPr/>
              <a:t>5/2/2021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E67A1-3D20-47E5-963B-304A816B6ABC}" type="slidenum">
              <a:rPr lang="en-US" smtClean="0"/>
              <a:pPr/>
              <a:t>‹#›</a:t>
            </a:fld>
            <a:endParaRPr lang="en-US"/>
          </a:p>
        </p:txBody>
      </p:sp>
    </p:spTree>
  </p:cSld>
  <p:clrMapOvr>
    <a:masterClrMapping/>
  </p:clrMapOvr>
  <p:transition spd="slow">
    <p:sndAc>
      <p:stSnd>
        <p:snd r:embed="rId1" name="applause.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EDBC50-090D-408C-A7A8-9916E9CCE730}" type="datetimeFigureOut">
              <a:rPr lang="en-US" smtClean="0"/>
              <a:pPr/>
              <a:t>5/2/2021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0E67A1-3D20-47E5-963B-304A816B6ABC}" type="slidenum">
              <a:rPr lang="en-US" smtClean="0"/>
              <a:pPr/>
              <a:t>‹#›</a:t>
            </a:fld>
            <a:endParaRPr lang="en-US"/>
          </a:p>
        </p:txBody>
      </p:sp>
    </p:spTree>
  </p:cSld>
  <p:clrMapOvr>
    <a:masterClrMapping/>
  </p:clrMapOvr>
  <p:transition spd="slow">
    <p:sndAc>
      <p:stSnd>
        <p:snd r:embed="rId1" name="applause.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EDBC50-090D-408C-A7A8-9916E9CCE730}" type="datetimeFigureOut">
              <a:rPr lang="en-US" smtClean="0"/>
              <a:pPr/>
              <a:t>5/2/2021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0E67A1-3D20-47E5-963B-304A816B6ABC}" type="slidenum">
              <a:rPr lang="en-US" smtClean="0"/>
              <a:pPr/>
              <a:t>‹#›</a:t>
            </a:fld>
            <a:endParaRPr lang="en-US"/>
          </a:p>
        </p:txBody>
      </p:sp>
    </p:spTree>
  </p:cSld>
  <p:clrMapOvr>
    <a:masterClrMapping/>
  </p:clrMapOvr>
  <p:transition spd="slow">
    <p:sndAc>
      <p:stSnd>
        <p:snd r:embed="rId1" name="applause.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EDBC50-090D-408C-A7A8-9916E9CCE730}" type="datetimeFigureOut">
              <a:rPr lang="en-US" smtClean="0"/>
              <a:pPr/>
              <a:t>5/2/2021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0E67A1-3D20-47E5-963B-304A816B6ABC}" type="slidenum">
              <a:rPr lang="en-US" smtClean="0"/>
              <a:pPr/>
              <a:t>‹#›</a:t>
            </a:fld>
            <a:endParaRPr lang="en-US"/>
          </a:p>
        </p:txBody>
      </p:sp>
    </p:spTree>
  </p:cSld>
  <p:clrMapOvr>
    <a:masterClrMapping/>
  </p:clrMapOvr>
  <p:transition spd="slow">
    <p:sndAc>
      <p:stSnd>
        <p:snd r:embed="rId1" name="applause.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EDBC50-090D-408C-A7A8-9916E9CCE730}" type="datetimeFigureOut">
              <a:rPr lang="en-US" smtClean="0"/>
              <a:pPr/>
              <a:t>5/2/2021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E67A1-3D20-47E5-963B-304A816B6ABC}" type="slidenum">
              <a:rPr lang="en-US" smtClean="0"/>
              <a:pPr/>
              <a:t>‹#›</a:t>
            </a:fld>
            <a:endParaRPr lang="en-US"/>
          </a:p>
        </p:txBody>
      </p:sp>
    </p:spTree>
  </p:cSld>
  <p:clrMapOvr>
    <a:masterClrMapping/>
  </p:clrMapOvr>
  <p:transition spd="slow">
    <p:sndAc>
      <p:stSnd>
        <p:snd r:embed="rId1" name="applause.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EDBC50-090D-408C-A7A8-9916E9CCE730}" type="datetimeFigureOut">
              <a:rPr lang="en-US" smtClean="0"/>
              <a:pPr/>
              <a:t>5/2/2021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0E67A1-3D20-47E5-963B-304A816B6ABC}" type="slidenum">
              <a:rPr lang="en-US" smtClean="0"/>
              <a:pPr/>
              <a:t>‹#›</a:t>
            </a:fld>
            <a:endParaRPr lang="en-US"/>
          </a:p>
        </p:txBody>
      </p:sp>
    </p:spTree>
  </p:cSld>
  <p:clrMapOvr>
    <a:masterClrMapping/>
  </p:clrMapOvr>
  <p:transition spd="slow">
    <p:sndAc>
      <p:stSnd>
        <p:snd r:embed="rId1" name="applause.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EDBC50-090D-408C-A7A8-9916E9CCE730}" type="datetimeFigureOut">
              <a:rPr lang="en-US" smtClean="0"/>
              <a:pPr/>
              <a:t>5/2/2021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0E67A1-3D20-47E5-963B-304A816B6AB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sndAc>
      <p:stSnd>
        <p:snd r:embed="rId13" name="applause.wav" builtIn="1"/>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9.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9.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audio" Target="../media/audio1.wav"/><Relationship Id="rId1" Type="http://schemas.openxmlformats.org/officeDocument/2006/relationships/slideLayout" Target="../slideLayouts/slideLayout9.xml"/><Relationship Id="rId5" Type="http://schemas.openxmlformats.org/officeDocument/2006/relationships/image" Target="../media/image12.jpeg"/><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9.xml"/><Relationship Id="rId1" Type="http://schemas.openxmlformats.org/officeDocument/2006/relationships/audio" Target="file:///C:\Users\Ismail%20Hossain\Desktop\c%20listening.mp3" TargetMode="External"/><Relationship Id="rId4" Type="http://schemas.openxmlformats.org/officeDocument/2006/relationships/image" Target="../media/image13.png"/></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5.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mailto:ismail.psn@gmail.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533400"/>
            <a:ext cx="4724400" cy="923330"/>
          </a:xfrm>
          <a:prstGeom prst="rect">
            <a:avLst/>
          </a:prstGeom>
        </p:spPr>
        <p:style>
          <a:lnRef idx="1">
            <a:schemeClr val="accent3"/>
          </a:lnRef>
          <a:fillRef idx="2">
            <a:schemeClr val="accent3"/>
          </a:fillRef>
          <a:effectRef idx="1">
            <a:schemeClr val="accent3"/>
          </a:effectRef>
          <a:fontRef idx="minor">
            <a:schemeClr val="dk1"/>
          </a:fontRef>
        </p:style>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lgerian" pitchFamily="82" charset="0"/>
              </a:rPr>
              <a:t>welcome</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lgerian" pitchFamily="82" charset="0"/>
            </a:endParaRPr>
          </a:p>
        </p:txBody>
      </p:sp>
      <p:sp>
        <p:nvSpPr>
          <p:cNvPr id="6" name="Rectangle 5"/>
          <p:cNvSpPr/>
          <p:nvPr/>
        </p:nvSpPr>
        <p:spPr>
          <a:xfrm>
            <a:off x="1066800" y="2286000"/>
            <a:ext cx="6781800" cy="3581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MIJAN TALICOM SAPAHAR 01761585210 (19).jpg"/>
          <p:cNvPicPr>
            <a:picLocks noChangeAspect="1"/>
          </p:cNvPicPr>
          <p:nvPr/>
        </p:nvPicPr>
        <p:blipFill>
          <a:blip r:embed="rId3"/>
          <a:srcRect l="43452" t="-1963" b="26905"/>
          <a:stretch>
            <a:fillRect/>
          </a:stretch>
        </p:blipFill>
        <p:spPr>
          <a:xfrm>
            <a:off x="1066799" y="2209800"/>
            <a:ext cx="6705601" cy="3733800"/>
          </a:xfrm>
          <a:prstGeom prst="rect">
            <a:avLst/>
          </a:prstGeom>
        </p:spPr>
      </p:pic>
    </p:spTree>
  </p:cSld>
  <p:clrMapOvr>
    <a:masterClrMapping/>
  </p:clrMapOvr>
  <p:transition spd="slow">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2" nodeType="clickEffect">
                                  <p:stCondLst>
                                    <p:cond delay="0"/>
                                  </p:stCondLst>
                                  <p:iterate type="lt">
                                    <p:tmPct val="0"/>
                                  </p:iterate>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3" nodeType="clickEffect">
                                  <p:stCondLst>
                                    <p:cond delay="0"/>
                                  </p:stCondLst>
                                  <p:iterate type="lt">
                                    <p:tmPct val="0"/>
                                  </p:iterate>
                                  <p:childTnLst>
                                    <p:animRot by="21600000">
                                      <p:cBhvr>
                                        <p:cTn id="11" dur="2000" fill="hold"/>
                                        <p:tgtEl>
                                          <p:spTgt spid="4"/>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2" presetClass="exit" presetSubtype="4" fill="hold" grpId="4" nodeType="clickEffect">
                                  <p:stCondLst>
                                    <p:cond delay="0"/>
                                  </p:stCondLst>
                                  <p:iterate type="lt">
                                    <p:tmPct val="0"/>
                                  </p:iterate>
                                  <p:childTnLst>
                                    <p:anim calcmode="lin" valueType="num">
                                      <p:cBhvr additive="base">
                                        <p:cTn id="15" dur="500"/>
                                        <p:tgtEl>
                                          <p:spTgt spid="4"/>
                                        </p:tgtEl>
                                        <p:attrNameLst>
                                          <p:attrName>ppt_x</p:attrName>
                                        </p:attrNameLst>
                                      </p:cBhvr>
                                      <p:tavLst>
                                        <p:tav tm="0">
                                          <p:val>
                                            <p:strVal val="ppt_x"/>
                                          </p:val>
                                        </p:tav>
                                        <p:tav tm="100000">
                                          <p:val>
                                            <p:strVal val="ppt_x"/>
                                          </p:val>
                                        </p:tav>
                                      </p:tavLst>
                                    </p:anim>
                                    <p:anim calcmode="lin" valueType="num">
                                      <p:cBhvr additive="base">
                                        <p:cTn id="16" dur="500"/>
                                        <p:tgtEl>
                                          <p:spTgt spid="4"/>
                                        </p:tgtEl>
                                        <p:attrNameLst>
                                          <p:attrName>ppt_y</p:attrName>
                                        </p:attrNameLst>
                                      </p:cBhvr>
                                      <p:tavLst>
                                        <p:tav tm="0">
                                          <p:val>
                                            <p:strVal val="ppt_y"/>
                                          </p:val>
                                        </p:tav>
                                        <p:tav tm="100000">
                                          <p:val>
                                            <p:strVal val="1+ppt_h/2"/>
                                          </p:val>
                                        </p:tav>
                                      </p:tavLst>
                                    </p:anim>
                                    <p:set>
                                      <p:cBhvr>
                                        <p:cTn id="17" dur="1" fill="hold">
                                          <p:stCondLst>
                                            <p:cond delay="499"/>
                                          </p:stCondLst>
                                        </p:cTn>
                                        <p:tgtEl>
                                          <p:spTgt spid="4"/>
                                        </p:tgtEl>
                                        <p:attrNameLst>
                                          <p:attrName>style.visibility</p:attrName>
                                        </p:attrNameLst>
                                      </p:cBhvr>
                                      <p:to>
                                        <p:strVal val="hidden"/>
                                      </p:to>
                                    </p:set>
                                  </p:childTnLst>
                                </p:cTn>
                              </p:par>
                            </p:childTnLst>
                          </p:cTn>
                        </p:par>
                        <p:par>
                          <p:cTn id="18" fill="hold">
                            <p:stCondLst>
                              <p:cond delay="500"/>
                            </p:stCondLst>
                            <p:childTnLst>
                              <p:par>
                                <p:cTn id="19" presetID="4" presetClass="entr" presetSubtype="16" fill="hold" nodeType="afterEffect">
                                  <p:stCondLst>
                                    <p:cond delay="0"/>
                                  </p:stCondLst>
                                  <p:iterate type="lt">
                                    <p:tmPct val="0"/>
                                  </p:iterate>
                                  <p:childTnLst>
                                    <p:set>
                                      <p:cBhvr>
                                        <p:cTn id="20" dur="1" fill="hold">
                                          <p:stCondLst>
                                            <p:cond delay="0"/>
                                          </p:stCondLst>
                                        </p:cTn>
                                        <p:tgtEl>
                                          <p:spTgt spid="7"/>
                                        </p:tgtEl>
                                        <p:attrNameLst>
                                          <p:attrName>style.visibility</p:attrName>
                                        </p:attrNameLst>
                                      </p:cBhvr>
                                      <p:to>
                                        <p:strVal val="visible"/>
                                      </p:to>
                                    </p:set>
                                    <p:animEffect transition="in" filter="box(in)">
                                      <p:cBhvr>
                                        <p:cTn id="21" dur="500"/>
                                        <p:tgtEl>
                                          <p:spTgt spid="7"/>
                                        </p:tgtEl>
                                      </p:cBhvr>
                                    </p:animEffect>
                                  </p:childTnLst>
                                </p:cTn>
                              </p:par>
                            </p:childTnLst>
                          </p:cTn>
                        </p:par>
                        <p:par>
                          <p:cTn id="22" fill="hold">
                            <p:stCondLst>
                              <p:cond delay="1000"/>
                            </p:stCondLst>
                            <p:childTnLst>
                              <p:par>
                                <p:cTn id="23" presetID="8" presetClass="exit" presetSubtype="16" fill="hold" nodeType="afterEffect">
                                  <p:stCondLst>
                                    <p:cond delay="0"/>
                                  </p:stCondLst>
                                  <p:iterate type="lt">
                                    <p:tmPct val="0"/>
                                  </p:iterate>
                                  <p:childTnLst>
                                    <p:animEffect transition="out" filter="diamond(in)">
                                      <p:cBhvr>
                                        <p:cTn id="24" dur="2000"/>
                                        <p:tgtEl>
                                          <p:spTgt spid="7"/>
                                        </p:tgtEl>
                                      </p:cBhvr>
                                    </p:animEffect>
                                    <p:set>
                                      <p:cBhvr>
                                        <p:cTn id="25" dur="1" fill="hold">
                                          <p:stCondLst>
                                            <p:cond delay="1999"/>
                                          </p:stCondLst>
                                        </p:cTn>
                                        <p:tgtEl>
                                          <p:spTgt spid="7"/>
                                        </p:tgtEl>
                                        <p:attrNameLst>
                                          <p:attrName>style.visibility</p:attrName>
                                        </p:attrNameLst>
                                      </p:cBhvr>
                                      <p:to>
                                        <p:strVal val="hidden"/>
                                      </p:to>
                                    </p:set>
                                  </p:childTnLst>
                                </p:cTn>
                              </p:par>
                            </p:childTnLst>
                          </p:cTn>
                        </p:par>
                        <p:par>
                          <p:cTn id="26" fill="hold">
                            <p:stCondLst>
                              <p:cond delay="3000"/>
                            </p:stCondLst>
                            <p:childTnLst>
                              <p:par>
                                <p:cTn id="27" presetID="12" presetClass="exit" presetSubtype="4" fill="hold" nodeType="afterEffect">
                                  <p:stCondLst>
                                    <p:cond delay="0"/>
                                  </p:stCondLst>
                                  <p:iterate type="lt">
                                    <p:tmPct val="0"/>
                                  </p:iterate>
                                  <p:childTnLst>
                                    <p:animEffect transition="out" filter="slide(fromBottom)">
                                      <p:cBhvr>
                                        <p:cTn id="28" dur="500"/>
                                        <p:tgtEl>
                                          <p:spTgt spid="7"/>
                                        </p:tgtEl>
                                      </p:cBhvr>
                                    </p:animEffect>
                                    <p:set>
                                      <p:cBhvr>
                                        <p:cTn id="29"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2" animBg="1"/>
      <p:bldP spid="4" grpId="3" animBg="1"/>
      <p:bldP spid="4" grpId="4"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Ismail Hossain\Desktop\01.jpeg"/>
          <p:cNvPicPr>
            <a:picLocks noChangeAspect="1" noChangeArrowheads="1"/>
          </p:cNvPicPr>
          <p:nvPr/>
        </p:nvPicPr>
        <p:blipFill>
          <a:blip r:embed="rId3"/>
          <a:srcRect/>
          <a:stretch>
            <a:fillRect/>
          </a:stretch>
        </p:blipFill>
        <p:spPr bwMode="auto">
          <a:xfrm>
            <a:off x="0" y="3200400"/>
            <a:ext cx="4648200" cy="3728044"/>
          </a:xfrm>
          <a:prstGeom prst="rect">
            <a:avLst/>
          </a:prstGeom>
          <a:noFill/>
          <a:ln>
            <a:noFill/>
          </a:ln>
        </p:spPr>
      </p:pic>
      <p:pic>
        <p:nvPicPr>
          <p:cNvPr id="9" name="Picture 8" descr="02.jpeg"/>
          <p:cNvPicPr>
            <a:picLocks noChangeAspect="1"/>
          </p:cNvPicPr>
          <p:nvPr/>
        </p:nvPicPr>
        <p:blipFill>
          <a:blip r:embed="rId4"/>
          <a:srcRect l="1667" t="2128" r="3333" b="2128"/>
          <a:stretch>
            <a:fillRect/>
          </a:stretch>
        </p:blipFill>
        <p:spPr>
          <a:xfrm>
            <a:off x="4517335" y="3190512"/>
            <a:ext cx="4626665" cy="3733800"/>
          </a:xfrm>
          <a:prstGeom prst="rect">
            <a:avLst/>
          </a:prstGeom>
          <a:ln>
            <a:noFill/>
          </a:ln>
        </p:spPr>
      </p:pic>
      <p:sp>
        <p:nvSpPr>
          <p:cNvPr id="10" name="Rectangle 9"/>
          <p:cNvSpPr/>
          <p:nvPr/>
        </p:nvSpPr>
        <p:spPr>
          <a:xfrm>
            <a:off x="0" y="0"/>
            <a:ext cx="9144000" cy="92333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Look at the pictures</a:t>
            </a:r>
            <a:endParaRPr lang="en-US" sz="54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2" name="Rectangle 11"/>
          <p:cNvSpPr/>
          <p:nvPr/>
        </p:nvSpPr>
        <p:spPr>
          <a:xfrm>
            <a:off x="0" y="1066800"/>
            <a:ext cx="9144000" cy="914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rgbClr val="FF0000"/>
                </a:solidFill>
              </a:rPr>
              <a:t>Work in  groups and talk about them</a:t>
            </a:r>
            <a:r>
              <a:rPr lang="en-US" dirty="0" smtClean="0"/>
              <a:t>.</a:t>
            </a:r>
            <a:endParaRPr lang="en-US" dirty="0"/>
          </a:p>
        </p:txBody>
      </p:sp>
    </p:spTree>
  </p:cSld>
  <p:clrMapOvr>
    <a:masterClrMapping/>
  </p:clrMapOvr>
  <p:transition spd="slow">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diamond(in)">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1" nodeType="clickEffect">
                                  <p:stCondLst>
                                    <p:cond delay="0"/>
                                  </p:stCondLst>
                                  <p:childTnLst>
                                    <p:animRot by="21600000">
                                      <p:cBhvr>
                                        <p:cTn id="11" dur="2000" fill="hold"/>
                                        <p:tgtEl>
                                          <p:spTgt spid="10"/>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2" presetClass="exit" presetSubtype="4" fill="hold" grpId="2" nodeType="clickEffect">
                                  <p:stCondLst>
                                    <p:cond delay="0"/>
                                  </p:stCondLst>
                                  <p:childTnLst>
                                    <p:anim calcmode="lin" valueType="num">
                                      <p:cBhvr additive="base">
                                        <p:cTn id="15" dur="500"/>
                                        <p:tgtEl>
                                          <p:spTgt spid="10"/>
                                        </p:tgtEl>
                                        <p:attrNameLst>
                                          <p:attrName>ppt_x</p:attrName>
                                        </p:attrNameLst>
                                      </p:cBhvr>
                                      <p:tavLst>
                                        <p:tav tm="0">
                                          <p:val>
                                            <p:strVal val="ppt_x"/>
                                          </p:val>
                                        </p:tav>
                                        <p:tav tm="100000">
                                          <p:val>
                                            <p:strVal val="ppt_x"/>
                                          </p:val>
                                        </p:tav>
                                      </p:tavLst>
                                    </p:anim>
                                    <p:anim calcmode="lin" valueType="num">
                                      <p:cBhvr additive="base">
                                        <p:cTn id="16" dur="500"/>
                                        <p:tgtEl>
                                          <p:spTgt spid="10"/>
                                        </p:tgtEl>
                                        <p:attrNameLst>
                                          <p:attrName>ppt_y</p:attrName>
                                        </p:attrNameLst>
                                      </p:cBhvr>
                                      <p:tavLst>
                                        <p:tav tm="0">
                                          <p:val>
                                            <p:strVal val="ppt_y"/>
                                          </p:val>
                                        </p:tav>
                                        <p:tav tm="100000">
                                          <p:val>
                                            <p:strVal val="1+ppt_h/2"/>
                                          </p:val>
                                        </p:tav>
                                      </p:tavLst>
                                    </p:anim>
                                    <p:set>
                                      <p:cBhvr>
                                        <p:cTn id="17" dur="1" fill="hold">
                                          <p:stCondLst>
                                            <p:cond delay="499"/>
                                          </p:stCondLst>
                                        </p:cTn>
                                        <p:tgtEl>
                                          <p:spTgt spid="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additive="base">
                                        <p:cTn id="22" dur="500" fill="hold"/>
                                        <p:tgtEl>
                                          <p:spTgt spid="12"/>
                                        </p:tgtEl>
                                        <p:attrNameLst>
                                          <p:attrName>ppt_x</p:attrName>
                                        </p:attrNameLst>
                                      </p:cBhvr>
                                      <p:tavLst>
                                        <p:tav tm="0">
                                          <p:val>
                                            <p:strVal val="#ppt_x"/>
                                          </p:val>
                                        </p:tav>
                                        <p:tav tm="100000">
                                          <p:val>
                                            <p:strVal val="#ppt_x"/>
                                          </p:val>
                                        </p:tav>
                                      </p:tavLst>
                                    </p:anim>
                                    <p:anim calcmode="lin" valueType="num">
                                      <p:cBhvr additive="base">
                                        <p:cTn id="2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8" presetClass="emph" presetSubtype="0" fill="hold" grpId="1" nodeType="clickEffect">
                                  <p:stCondLst>
                                    <p:cond delay="0"/>
                                  </p:stCondLst>
                                  <p:childTnLst>
                                    <p:animRot by="21600000">
                                      <p:cBhvr>
                                        <p:cTn id="27" dur="2000" fill="hold"/>
                                        <p:tgtEl>
                                          <p:spTgt spid="12"/>
                                        </p:tgtEl>
                                        <p:attrNameLst>
                                          <p:attrName>r</p:attrName>
                                        </p:attrNameLst>
                                      </p:cBhvr>
                                    </p:animRot>
                                  </p:childTnLst>
                                </p:cTn>
                              </p:par>
                            </p:childTnLst>
                          </p:cTn>
                        </p:par>
                      </p:childTnLst>
                    </p:cTn>
                  </p:par>
                  <p:par>
                    <p:cTn id="28" fill="hold">
                      <p:stCondLst>
                        <p:cond delay="indefinite"/>
                      </p:stCondLst>
                      <p:childTnLst>
                        <p:par>
                          <p:cTn id="29" fill="hold">
                            <p:stCondLst>
                              <p:cond delay="0"/>
                            </p:stCondLst>
                            <p:childTnLst>
                              <p:par>
                                <p:cTn id="30" presetID="2" presetClass="exit" presetSubtype="4" fill="hold" grpId="2" nodeType="clickEffect">
                                  <p:stCondLst>
                                    <p:cond delay="0"/>
                                  </p:stCondLst>
                                  <p:childTnLst>
                                    <p:anim calcmode="lin" valueType="num">
                                      <p:cBhvr additive="base">
                                        <p:cTn id="31" dur="500"/>
                                        <p:tgtEl>
                                          <p:spTgt spid="12"/>
                                        </p:tgtEl>
                                        <p:attrNameLst>
                                          <p:attrName>ppt_x</p:attrName>
                                        </p:attrNameLst>
                                      </p:cBhvr>
                                      <p:tavLst>
                                        <p:tav tm="0">
                                          <p:val>
                                            <p:strVal val="ppt_x"/>
                                          </p:val>
                                        </p:tav>
                                        <p:tav tm="100000">
                                          <p:val>
                                            <p:strVal val="ppt_x"/>
                                          </p:val>
                                        </p:tav>
                                      </p:tavLst>
                                    </p:anim>
                                    <p:anim calcmode="lin" valueType="num">
                                      <p:cBhvr additive="base">
                                        <p:cTn id="32" dur="500"/>
                                        <p:tgtEl>
                                          <p:spTgt spid="12"/>
                                        </p:tgtEl>
                                        <p:attrNameLst>
                                          <p:attrName>ppt_y</p:attrName>
                                        </p:attrNameLst>
                                      </p:cBhvr>
                                      <p:tavLst>
                                        <p:tav tm="0">
                                          <p:val>
                                            <p:strVal val="ppt_y"/>
                                          </p:val>
                                        </p:tav>
                                        <p:tav tm="100000">
                                          <p:val>
                                            <p:strVal val="1+ppt_h/2"/>
                                          </p:val>
                                        </p:tav>
                                      </p:tavLst>
                                    </p:anim>
                                    <p:set>
                                      <p:cBhvr>
                                        <p:cTn id="33" dur="1" fill="hold">
                                          <p:stCondLst>
                                            <p:cond delay="499"/>
                                          </p:stCondLst>
                                        </p:cTn>
                                        <p:tgtEl>
                                          <p:spTgt spid="12"/>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1026"/>
                                        </p:tgtEl>
                                        <p:attrNameLst>
                                          <p:attrName>style.visibility</p:attrName>
                                        </p:attrNameLst>
                                      </p:cBhvr>
                                      <p:to>
                                        <p:strVal val="visible"/>
                                      </p:to>
                                    </p:set>
                                    <p:anim calcmode="lin" valueType="num">
                                      <p:cBhvr additive="base">
                                        <p:cTn id="38" dur="500" fill="hold"/>
                                        <p:tgtEl>
                                          <p:spTgt spid="1026"/>
                                        </p:tgtEl>
                                        <p:attrNameLst>
                                          <p:attrName>ppt_x</p:attrName>
                                        </p:attrNameLst>
                                      </p:cBhvr>
                                      <p:tavLst>
                                        <p:tav tm="0">
                                          <p:val>
                                            <p:strVal val="#ppt_x"/>
                                          </p:val>
                                        </p:tav>
                                        <p:tav tm="100000">
                                          <p:val>
                                            <p:strVal val="#ppt_x"/>
                                          </p:val>
                                        </p:tav>
                                      </p:tavLst>
                                    </p:anim>
                                    <p:anim calcmode="lin" valueType="num">
                                      <p:cBhvr additive="base">
                                        <p:cTn id="39"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8" presetClass="emph" presetSubtype="0" fill="hold" nodeType="clickEffect">
                                  <p:stCondLst>
                                    <p:cond delay="0"/>
                                  </p:stCondLst>
                                  <p:childTnLst>
                                    <p:animRot by="21600000">
                                      <p:cBhvr>
                                        <p:cTn id="43" dur="2000" fill="hold"/>
                                        <p:tgtEl>
                                          <p:spTgt spid="1026"/>
                                        </p:tgtEl>
                                        <p:attrNameLst>
                                          <p:attrName>r</p:attrName>
                                        </p:attrNameLst>
                                      </p:cBhvr>
                                    </p:animRot>
                                  </p:childTnLst>
                                </p:cTn>
                              </p:par>
                            </p:childTnLst>
                          </p:cTn>
                        </p:par>
                      </p:childTnLst>
                    </p:cTn>
                  </p:par>
                  <p:par>
                    <p:cTn id="44" fill="hold">
                      <p:stCondLst>
                        <p:cond delay="indefinite"/>
                      </p:stCondLst>
                      <p:childTnLst>
                        <p:par>
                          <p:cTn id="45" fill="hold">
                            <p:stCondLst>
                              <p:cond delay="0"/>
                            </p:stCondLst>
                            <p:childTnLst>
                              <p:par>
                                <p:cTn id="46" presetID="2" presetClass="exit" presetSubtype="4" fill="hold" nodeType="clickEffect">
                                  <p:stCondLst>
                                    <p:cond delay="0"/>
                                  </p:stCondLst>
                                  <p:childTnLst>
                                    <p:anim calcmode="lin" valueType="num">
                                      <p:cBhvr additive="base">
                                        <p:cTn id="47" dur="500"/>
                                        <p:tgtEl>
                                          <p:spTgt spid="1026"/>
                                        </p:tgtEl>
                                        <p:attrNameLst>
                                          <p:attrName>ppt_x</p:attrName>
                                        </p:attrNameLst>
                                      </p:cBhvr>
                                      <p:tavLst>
                                        <p:tav tm="0">
                                          <p:val>
                                            <p:strVal val="ppt_x"/>
                                          </p:val>
                                        </p:tav>
                                        <p:tav tm="100000">
                                          <p:val>
                                            <p:strVal val="ppt_x"/>
                                          </p:val>
                                        </p:tav>
                                      </p:tavLst>
                                    </p:anim>
                                    <p:anim calcmode="lin" valueType="num">
                                      <p:cBhvr additive="base">
                                        <p:cTn id="48" dur="500"/>
                                        <p:tgtEl>
                                          <p:spTgt spid="1026"/>
                                        </p:tgtEl>
                                        <p:attrNameLst>
                                          <p:attrName>ppt_y</p:attrName>
                                        </p:attrNameLst>
                                      </p:cBhvr>
                                      <p:tavLst>
                                        <p:tav tm="0">
                                          <p:val>
                                            <p:strVal val="ppt_y"/>
                                          </p:val>
                                        </p:tav>
                                        <p:tav tm="100000">
                                          <p:val>
                                            <p:strVal val="1+ppt_h/2"/>
                                          </p:val>
                                        </p:tav>
                                      </p:tavLst>
                                    </p:anim>
                                    <p:set>
                                      <p:cBhvr>
                                        <p:cTn id="49" dur="1" fill="hold">
                                          <p:stCondLst>
                                            <p:cond delay="499"/>
                                          </p:stCondLst>
                                        </p:cTn>
                                        <p:tgtEl>
                                          <p:spTgt spid="1026"/>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22" presetClass="entr" presetSubtype="4" fill="hold" nodeType="clickEffect">
                                  <p:stCondLst>
                                    <p:cond delay="0"/>
                                  </p:stCondLst>
                                  <p:childTnLst>
                                    <p:set>
                                      <p:cBhvr>
                                        <p:cTn id="53" dur="1" fill="hold">
                                          <p:stCondLst>
                                            <p:cond delay="0"/>
                                          </p:stCondLst>
                                        </p:cTn>
                                        <p:tgtEl>
                                          <p:spTgt spid="9"/>
                                        </p:tgtEl>
                                        <p:attrNameLst>
                                          <p:attrName>style.visibility</p:attrName>
                                        </p:attrNameLst>
                                      </p:cBhvr>
                                      <p:to>
                                        <p:strVal val="visible"/>
                                      </p:to>
                                    </p:set>
                                    <p:animEffect transition="in" filter="wipe(down)">
                                      <p:cBhvr>
                                        <p:cTn id="54" dur="500"/>
                                        <p:tgtEl>
                                          <p:spTgt spid="9"/>
                                        </p:tgtEl>
                                      </p:cBhvr>
                                    </p:animEffect>
                                  </p:childTnLst>
                                </p:cTn>
                              </p:par>
                            </p:childTnLst>
                          </p:cTn>
                        </p:par>
                      </p:childTnLst>
                    </p:cTn>
                  </p:par>
                  <p:par>
                    <p:cTn id="55" fill="hold">
                      <p:stCondLst>
                        <p:cond delay="indefinite"/>
                      </p:stCondLst>
                      <p:childTnLst>
                        <p:par>
                          <p:cTn id="56" fill="hold">
                            <p:stCondLst>
                              <p:cond delay="0"/>
                            </p:stCondLst>
                            <p:childTnLst>
                              <p:par>
                                <p:cTn id="57" presetID="8" presetClass="emph" presetSubtype="0" fill="hold" nodeType="clickEffect">
                                  <p:stCondLst>
                                    <p:cond delay="0"/>
                                  </p:stCondLst>
                                  <p:childTnLst>
                                    <p:animRot by="21600000">
                                      <p:cBhvr>
                                        <p:cTn id="58" dur="2000" fill="hold"/>
                                        <p:tgtEl>
                                          <p:spTgt spid="9"/>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53" presetClass="exit" presetSubtype="0" fill="hold" nodeType="clickEffect">
                                  <p:stCondLst>
                                    <p:cond delay="0"/>
                                  </p:stCondLst>
                                  <p:childTnLst>
                                    <p:anim calcmode="lin" valueType="num">
                                      <p:cBhvr>
                                        <p:cTn id="62" dur="500"/>
                                        <p:tgtEl>
                                          <p:spTgt spid="9"/>
                                        </p:tgtEl>
                                        <p:attrNameLst>
                                          <p:attrName>ppt_w</p:attrName>
                                        </p:attrNameLst>
                                      </p:cBhvr>
                                      <p:tavLst>
                                        <p:tav tm="0">
                                          <p:val>
                                            <p:strVal val="ppt_w"/>
                                          </p:val>
                                        </p:tav>
                                        <p:tav tm="100000">
                                          <p:val>
                                            <p:fltVal val="0"/>
                                          </p:val>
                                        </p:tav>
                                      </p:tavLst>
                                    </p:anim>
                                    <p:anim calcmode="lin" valueType="num">
                                      <p:cBhvr>
                                        <p:cTn id="63" dur="500"/>
                                        <p:tgtEl>
                                          <p:spTgt spid="9"/>
                                        </p:tgtEl>
                                        <p:attrNameLst>
                                          <p:attrName>ppt_h</p:attrName>
                                        </p:attrNameLst>
                                      </p:cBhvr>
                                      <p:tavLst>
                                        <p:tav tm="0">
                                          <p:val>
                                            <p:strVal val="ppt_h"/>
                                          </p:val>
                                        </p:tav>
                                        <p:tav tm="100000">
                                          <p:val>
                                            <p:fltVal val="0"/>
                                          </p:val>
                                        </p:tav>
                                      </p:tavLst>
                                    </p:anim>
                                    <p:animEffect transition="out" filter="fade">
                                      <p:cBhvr>
                                        <p:cTn id="64" dur="500"/>
                                        <p:tgtEl>
                                          <p:spTgt spid="9"/>
                                        </p:tgtEl>
                                      </p:cBhvr>
                                    </p:animEffect>
                                    <p:set>
                                      <p:cBhvr>
                                        <p:cTn id="65"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0" grpId="1"/>
      <p:bldP spid="10" grpId="2"/>
      <p:bldP spid="12" grpId="0" animBg="1"/>
      <p:bldP spid="12" grpId="1" animBg="1"/>
      <p:bldP spid="12" grpId="2"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03.jpeg"/>
          <p:cNvPicPr>
            <a:picLocks noGrp="1" noChangeAspect="1"/>
          </p:cNvPicPr>
          <p:nvPr>
            <p:ph type="pic" idx="1"/>
          </p:nvPr>
        </p:nvPicPr>
        <p:blipFill>
          <a:blip r:embed="rId3"/>
          <a:srcRect l="3390" r="3390"/>
          <a:stretch>
            <a:fillRect/>
          </a:stretch>
        </p:blipFill>
        <p:spPr>
          <a:xfrm>
            <a:off x="0" y="0"/>
            <a:ext cx="4876800" cy="5486400"/>
          </a:xfrm>
        </p:spPr>
      </p:pic>
      <p:pic>
        <p:nvPicPr>
          <p:cNvPr id="6" name="Picture 5" descr="04.jpeg"/>
          <p:cNvPicPr>
            <a:picLocks noChangeAspect="1"/>
          </p:cNvPicPr>
          <p:nvPr/>
        </p:nvPicPr>
        <p:blipFill>
          <a:blip r:embed="rId4"/>
          <a:stretch>
            <a:fillRect/>
          </a:stretch>
        </p:blipFill>
        <p:spPr>
          <a:xfrm>
            <a:off x="4876801" y="1"/>
            <a:ext cx="4267200" cy="5486399"/>
          </a:xfrm>
          <a:prstGeom prst="rect">
            <a:avLst/>
          </a:prstGeom>
        </p:spPr>
      </p:pic>
    </p:spTree>
  </p:cSld>
  <p:clrMapOvr>
    <a:masterClrMapping/>
  </p:clrMapOvr>
  <p:transition spd="slow">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nodeType="clickEffect">
                                  <p:stCondLst>
                                    <p:cond delay="0"/>
                                  </p:stCondLst>
                                  <p:childTnLst>
                                    <p:animRot by="21600000">
                                      <p:cBhvr>
                                        <p:cTn id="11" dur="2000" fill="hold"/>
                                        <p:tgtEl>
                                          <p:spTgt spid="5"/>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2" presetClass="exit" presetSubtype="4" fill="hold" nodeType="clickEffect">
                                  <p:stCondLst>
                                    <p:cond delay="0"/>
                                  </p:stCondLst>
                                  <p:childTnLst>
                                    <p:anim calcmode="lin" valueType="num">
                                      <p:cBhvr additive="base">
                                        <p:cTn id="15" dur="500"/>
                                        <p:tgtEl>
                                          <p:spTgt spid="5"/>
                                        </p:tgtEl>
                                        <p:attrNameLst>
                                          <p:attrName>ppt_x</p:attrName>
                                        </p:attrNameLst>
                                      </p:cBhvr>
                                      <p:tavLst>
                                        <p:tav tm="0">
                                          <p:val>
                                            <p:strVal val="ppt_x"/>
                                          </p:val>
                                        </p:tav>
                                        <p:tav tm="100000">
                                          <p:val>
                                            <p:strVal val="ppt_x"/>
                                          </p:val>
                                        </p:tav>
                                      </p:tavLst>
                                    </p:anim>
                                    <p:anim calcmode="lin" valueType="num">
                                      <p:cBhvr additive="base">
                                        <p:cTn id="16" dur="500"/>
                                        <p:tgtEl>
                                          <p:spTgt spid="5"/>
                                        </p:tgtEl>
                                        <p:attrNameLst>
                                          <p:attrName>ppt_y</p:attrName>
                                        </p:attrNameLst>
                                      </p:cBhvr>
                                      <p:tavLst>
                                        <p:tav tm="0">
                                          <p:val>
                                            <p:strVal val="ppt_y"/>
                                          </p:val>
                                        </p:tav>
                                        <p:tav tm="100000">
                                          <p:val>
                                            <p:strVal val="1+ppt_h/2"/>
                                          </p:val>
                                        </p:tav>
                                      </p:tavLst>
                                    </p:anim>
                                    <p:set>
                                      <p:cBhvr>
                                        <p:cTn id="17" dur="1" fill="hold">
                                          <p:stCondLst>
                                            <p:cond delay="499"/>
                                          </p:stCondLst>
                                        </p:cTn>
                                        <p:tgtEl>
                                          <p:spTgt spid="5"/>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31" presetClass="entr" presetSubtype="0" fill="hold" nodeType="clickEffect">
                                  <p:stCondLst>
                                    <p:cond delay="0"/>
                                  </p:stCondLst>
                                  <p:iterate type="lt">
                                    <p:tmPct val="5000"/>
                                  </p:iterate>
                                  <p:childTnLst>
                                    <p:set>
                                      <p:cBhvr>
                                        <p:cTn id="21" dur="1" fill="hold">
                                          <p:stCondLst>
                                            <p:cond delay="0"/>
                                          </p:stCondLst>
                                        </p:cTn>
                                        <p:tgtEl>
                                          <p:spTgt spid="6"/>
                                        </p:tgtEl>
                                        <p:attrNameLst>
                                          <p:attrName>style.visibility</p:attrName>
                                        </p:attrNameLst>
                                      </p:cBhvr>
                                      <p:to>
                                        <p:strVal val="visible"/>
                                      </p:to>
                                    </p:set>
                                    <p:anim calcmode="lin" valueType="num">
                                      <p:cBhvr>
                                        <p:cTn id="22" dur="1000" fill="hold"/>
                                        <p:tgtEl>
                                          <p:spTgt spid="6"/>
                                        </p:tgtEl>
                                        <p:attrNameLst>
                                          <p:attrName>ppt_w</p:attrName>
                                        </p:attrNameLst>
                                      </p:cBhvr>
                                      <p:tavLst>
                                        <p:tav tm="0">
                                          <p:val>
                                            <p:fltVal val="0"/>
                                          </p:val>
                                        </p:tav>
                                        <p:tav tm="100000">
                                          <p:val>
                                            <p:strVal val="#ppt_w"/>
                                          </p:val>
                                        </p:tav>
                                      </p:tavLst>
                                    </p:anim>
                                    <p:anim calcmode="lin" valueType="num">
                                      <p:cBhvr>
                                        <p:cTn id="23" dur="1000" fill="hold"/>
                                        <p:tgtEl>
                                          <p:spTgt spid="6"/>
                                        </p:tgtEl>
                                        <p:attrNameLst>
                                          <p:attrName>ppt_h</p:attrName>
                                        </p:attrNameLst>
                                      </p:cBhvr>
                                      <p:tavLst>
                                        <p:tav tm="0">
                                          <p:val>
                                            <p:fltVal val="0"/>
                                          </p:val>
                                        </p:tav>
                                        <p:tav tm="100000">
                                          <p:val>
                                            <p:strVal val="#ppt_h"/>
                                          </p:val>
                                        </p:tav>
                                      </p:tavLst>
                                    </p:anim>
                                    <p:anim calcmode="lin" valueType="num">
                                      <p:cBhvr>
                                        <p:cTn id="24" dur="1000" fill="hold"/>
                                        <p:tgtEl>
                                          <p:spTgt spid="6"/>
                                        </p:tgtEl>
                                        <p:attrNameLst>
                                          <p:attrName>style.rotation</p:attrName>
                                        </p:attrNameLst>
                                      </p:cBhvr>
                                      <p:tavLst>
                                        <p:tav tm="0">
                                          <p:val>
                                            <p:fltVal val="90"/>
                                          </p:val>
                                        </p:tav>
                                        <p:tav tm="100000">
                                          <p:val>
                                            <p:fltVal val="0"/>
                                          </p:val>
                                        </p:tav>
                                      </p:tavLst>
                                    </p:anim>
                                    <p:animEffect transition="in" filter="fade">
                                      <p:cBhvr>
                                        <p:cTn id="25" dur="1000"/>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mph" presetSubtype="0" fill="hold" nodeType="clickEffect">
                                  <p:stCondLst>
                                    <p:cond delay="0"/>
                                  </p:stCondLst>
                                  <p:iterate type="lt">
                                    <p:tmPct val="0"/>
                                  </p:iterate>
                                  <p:childTnLst>
                                    <p:animRot by="21600000">
                                      <p:cBhvr>
                                        <p:cTn id="29" dur="2000" fill="hold"/>
                                        <p:tgtEl>
                                          <p:spTgt spid="6"/>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2" presetClass="exit" presetSubtype="4" fill="hold" nodeType="clickEffect">
                                  <p:stCondLst>
                                    <p:cond delay="0"/>
                                  </p:stCondLst>
                                  <p:iterate type="lt">
                                    <p:tmPct val="0"/>
                                  </p:iterate>
                                  <p:childTnLst>
                                    <p:anim calcmode="lin" valueType="num">
                                      <p:cBhvr additive="base">
                                        <p:cTn id="33" dur="500"/>
                                        <p:tgtEl>
                                          <p:spTgt spid="6"/>
                                        </p:tgtEl>
                                        <p:attrNameLst>
                                          <p:attrName>ppt_x</p:attrName>
                                        </p:attrNameLst>
                                      </p:cBhvr>
                                      <p:tavLst>
                                        <p:tav tm="0">
                                          <p:val>
                                            <p:strVal val="ppt_x"/>
                                          </p:val>
                                        </p:tav>
                                        <p:tav tm="100000">
                                          <p:val>
                                            <p:strVal val="ppt_x"/>
                                          </p:val>
                                        </p:tav>
                                      </p:tavLst>
                                    </p:anim>
                                    <p:anim calcmode="lin" valueType="num">
                                      <p:cBhvr additive="base">
                                        <p:cTn id="34" dur="500"/>
                                        <p:tgtEl>
                                          <p:spTgt spid="6"/>
                                        </p:tgtEl>
                                        <p:attrNameLst>
                                          <p:attrName>ppt_y</p:attrName>
                                        </p:attrNameLst>
                                      </p:cBhvr>
                                      <p:tavLst>
                                        <p:tav tm="0">
                                          <p:val>
                                            <p:strVal val="ppt_y"/>
                                          </p:val>
                                        </p:tav>
                                        <p:tav tm="100000">
                                          <p:val>
                                            <p:strVal val="1+ppt_h/2"/>
                                          </p:val>
                                        </p:tav>
                                      </p:tavLst>
                                    </p:anim>
                                    <p:set>
                                      <p:cBhvr>
                                        <p:cTn id="35"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152400" y="-304800"/>
            <a:ext cx="9144000" cy="6324600"/>
            <a:chOff x="0" y="-609600"/>
            <a:chExt cx="9144000" cy="7467600"/>
          </a:xfrm>
        </p:grpSpPr>
        <p:grpSp>
          <p:nvGrpSpPr>
            <p:cNvPr id="7" name="Group 6"/>
            <p:cNvGrpSpPr/>
            <p:nvPr/>
          </p:nvGrpSpPr>
          <p:grpSpPr>
            <a:xfrm>
              <a:off x="0" y="-609600"/>
              <a:ext cx="9115425" cy="2819399"/>
              <a:chOff x="-304800" y="-609600"/>
              <a:chExt cx="9115425" cy="2819399"/>
            </a:xfrm>
          </p:grpSpPr>
          <p:pic>
            <p:nvPicPr>
              <p:cNvPr id="5" name="Picture 4" descr="05.jpeg"/>
              <p:cNvPicPr>
                <a:picLocks noChangeAspect="1"/>
              </p:cNvPicPr>
              <p:nvPr/>
            </p:nvPicPr>
            <p:blipFill>
              <a:blip r:embed="rId3"/>
              <a:stretch>
                <a:fillRect/>
              </a:stretch>
            </p:blipFill>
            <p:spPr>
              <a:xfrm>
                <a:off x="-304800" y="-609600"/>
                <a:ext cx="3962400" cy="2771775"/>
              </a:xfrm>
              <a:prstGeom prst="rect">
                <a:avLst/>
              </a:prstGeom>
            </p:spPr>
          </p:pic>
          <p:pic>
            <p:nvPicPr>
              <p:cNvPr id="6" name="Picture 5" descr="06.jpeg"/>
              <p:cNvPicPr>
                <a:picLocks noChangeAspect="1"/>
              </p:cNvPicPr>
              <p:nvPr/>
            </p:nvPicPr>
            <p:blipFill>
              <a:blip r:embed="rId4"/>
              <a:stretch>
                <a:fillRect/>
              </a:stretch>
            </p:blipFill>
            <p:spPr>
              <a:xfrm>
                <a:off x="3657600" y="-609600"/>
                <a:ext cx="5153025" cy="2819399"/>
              </a:xfrm>
              <a:prstGeom prst="rect">
                <a:avLst/>
              </a:prstGeom>
            </p:spPr>
          </p:pic>
        </p:grpSp>
        <p:pic>
          <p:nvPicPr>
            <p:cNvPr id="8" name="Picture 7" descr="07.jpg"/>
            <p:cNvPicPr>
              <a:picLocks noChangeAspect="1"/>
            </p:cNvPicPr>
            <p:nvPr/>
          </p:nvPicPr>
          <p:blipFill>
            <a:blip r:embed="rId5"/>
            <a:stretch>
              <a:fillRect/>
            </a:stretch>
          </p:blipFill>
          <p:spPr>
            <a:xfrm>
              <a:off x="0" y="2209800"/>
              <a:ext cx="9144000" cy="4648200"/>
            </a:xfrm>
            <a:prstGeom prst="rect">
              <a:avLst/>
            </a:prstGeom>
          </p:spPr>
        </p:pic>
      </p:grpSp>
      <p:sp>
        <p:nvSpPr>
          <p:cNvPr id="10" name="Left-Right Arrow 9"/>
          <p:cNvSpPr/>
          <p:nvPr/>
        </p:nvSpPr>
        <p:spPr>
          <a:xfrm>
            <a:off x="457200" y="5867400"/>
            <a:ext cx="8305800" cy="990600"/>
          </a:xfrm>
          <a:prstGeom prst="leftRightArrow">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After </a:t>
            </a:r>
            <a:r>
              <a:rPr lang="en-US" b="1" dirty="0" err="1"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Cheking</a:t>
            </a:r>
            <a:r>
              <a:rPr lang="en-US"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  their group work  Give </a:t>
            </a:r>
            <a:r>
              <a:rPr lang="en-US" b="1" dirty="0" err="1"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feetback</a:t>
            </a:r>
            <a:endParaRPr lang="en-US" b="1" dirty="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endParaRPr>
          </a:p>
        </p:txBody>
      </p:sp>
    </p:spTree>
  </p:cSld>
  <p:clrMapOvr>
    <a:masterClrMapping/>
  </p:clrMapOvr>
  <p:transition spd="slow">
    <p:sndAc>
      <p:stSnd>
        <p:snd r:embed="rId2" name="applause.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696200" cy="566738"/>
          </a:xfrm>
        </p:spPr>
        <p:style>
          <a:lnRef idx="1">
            <a:schemeClr val="accent4"/>
          </a:lnRef>
          <a:fillRef idx="2">
            <a:schemeClr val="accent4"/>
          </a:fillRef>
          <a:effectRef idx="1">
            <a:schemeClr val="accent4"/>
          </a:effectRef>
          <a:fontRef idx="minor">
            <a:schemeClr val="dk1"/>
          </a:fontRef>
        </p:style>
        <p:txBody>
          <a:bodyPr>
            <a:noAutofit/>
          </a:bodyPr>
          <a:lstStyle/>
          <a:p>
            <a:pPr algn="ctr"/>
            <a:r>
              <a:rPr lang="en-US" sz="2800" dirty="0" smtClean="0">
                <a:latin typeface="Times New Roman" pitchFamily="18" charset="0"/>
                <a:cs typeface="Times New Roman" pitchFamily="18" charset="0"/>
              </a:rPr>
              <a:t>Listen to the audio and answer the questions</a:t>
            </a:r>
            <a:endParaRPr lang="en-US" sz="2800" dirty="0">
              <a:latin typeface="Times New Roman" pitchFamily="18" charset="0"/>
              <a:cs typeface="Times New Roman" pitchFamily="18" charset="0"/>
            </a:endParaRPr>
          </a:p>
        </p:txBody>
      </p:sp>
      <p:pic>
        <p:nvPicPr>
          <p:cNvPr id="5" name="c listening.mp3">
            <a:hlinkClick r:id="" action="ppaction://media"/>
          </p:cNvPr>
          <p:cNvPicPr>
            <a:picLocks noRot="1" noChangeAspect="1"/>
          </p:cNvPicPr>
          <p:nvPr>
            <a:audioFile r:link="rId1"/>
          </p:nvPr>
        </p:nvPicPr>
        <p:blipFill>
          <a:blip r:embed="rId4"/>
          <a:stretch>
            <a:fillRect/>
          </a:stretch>
        </p:blipFill>
        <p:spPr>
          <a:xfrm>
            <a:off x="2895600" y="1447800"/>
            <a:ext cx="2362200" cy="2362200"/>
          </a:xfrm>
          <a:prstGeom prst="rect">
            <a:avLst/>
          </a:prstGeom>
        </p:spPr>
      </p:pic>
    </p:spTree>
  </p:cSld>
  <p:clrMapOvr>
    <a:masterClrMapping/>
  </p:clrMapOvr>
  <p:transition spd="slow">
    <p:sndAc>
      <p:stSnd>
        <p:snd r:embed="rId3" name="applause.wav" builtIn="1"/>
      </p:stSnd>
    </p:sndAc>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21691" fill="hold"/>
                                        <p:tgtEl>
                                          <p:spTgt spid="5"/>
                                        </p:tgtEl>
                                      </p:cBhvr>
                                    </p:cmd>
                                  </p:childTnLst>
                                </p:cTn>
                              </p:par>
                            </p:childTnLst>
                          </p:cTn>
                        </p:par>
                      </p:childTnLst>
                    </p:cTn>
                  </p:par>
                </p:childTnLst>
              </p:cTn>
              <p:nextCondLst>
                <p:cond evt="onClick" delay="0">
                  <p:tgtEl>
                    <p:spTgt spid="5"/>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381000"/>
            <a:ext cx="8610600" cy="4801314"/>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342900" indent="-342900">
              <a:buAutoNum type="arabicPeriod"/>
            </a:pPr>
            <a:r>
              <a:rPr lang="en-US" dirty="0" smtClean="0"/>
              <a:t>The us </a:t>
            </a:r>
            <a:r>
              <a:rPr lang="en-US" dirty="0" err="1" smtClean="0"/>
              <a:t>Abasador</a:t>
            </a:r>
            <a:r>
              <a:rPr lang="en-US" dirty="0" smtClean="0"/>
              <a:t> to Bangladesh considered </a:t>
            </a:r>
            <a:r>
              <a:rPr lang="en-US" dirty="0" err="1" smtClean="0"/>
              <a:t>Zainul</a:t>
            </a:r>
            <a:r>
              <a:rPr lang="en-US" dirty="0" smtClean="0"/>
              <a:t> </a:t>
            </a:r>
            <a:r>
              <a:rPr lang="en-US" dirty="0" err="1" smtClean="0"/>
              <a:t>Abedin</a:t>
            </a:r>
            <a:r>
              <a:rPr lang="en-US" dirty="0" smtClean="0"/>
              <a:t> a --------.</a:t>
            </a:r>
          </a:p>
          <a:p>
            <a:pPr marL="342900" indent="-342900"/>
            <a:endParaRPr lang="en-US" dirty="0" smtClean="0"/>
          </a:p>
          <a:p>
            <a:pPr marL="342900" indent="-342900"/>
            <a:r>
              <a:rPr lang="en-US" dirty="0" err="1" smtClean="0"/>
              <a:t>a.great</a:t>
            </a:r>
            <a:r>
              <a:rPr lang="en-US" dirty="0" smtClean="0"/>
              <a:t> painter. b. </a:t>
            </a:r>
            <a:r>
              <a:rPr lang="en-US" dirty="0" err="1" smtClean="0"/>
              <a:t>populer</a:t>
            </a:r>
            <a:r>
              <a:rPr lang="en-US" dirty="0" smtClean="0"/>
              <a:t> painter. c. master painter. d. unique painter. </a:t>
            </a:r>
          </a:p>
          <a:p>
            <a:pPr marL="342900" indent="-342900"/>
            <a:endParaRPr lang="en-US" dirty="0" smtClean="0"/>
          </a:p>
          <a:p>
            <a:pPr marL="342900" indent="-342900">
              <a:buAutoNum type="arabicPeriod" startAt="2"/>
            </a:pPr>
            <a:r>
              <a:rPr lang="en-US" dirty="0" err="1" smtClean="0"/>
              <a:t>Zainul’s</a:t>
            </a:r>
            <a:r>
              <a:rPr lang="en-US" dirty="0" smtClean="0"/>
              <a:t> art gallery was set up in -------.   a. 1972.    b. 1973.   c.1974.    d. 1975.</a:t>
            </a:r>
          </a:p>
          <a:p>
            <a:pPr marL="342900" indent="-342900">
              <a:buAutoNum type="arabicPeriod" startAt="2"/>
            </a:pPr>
            <a:endParaRPr lang="en-US" dirty="0" smtClean="0"/>
          </a:p>
          <a:p>
            <a:pPr marL="342900" indent="-342900">
              <a:buAutoNum type="arabicPeriod" startAt="2"/>
            </a:pPr>
            <a:r>
              <a:rPr lang="en-US" dirty="0" smtClean="0"/>
              <a:t>The US Ambassador commented that the museum in a global ------. </a:t>
            </a:r>
          </a:p>
          <a:p>
            <a:pPr marL="342900" indent="-342900"/>
            <a:r>
              <a:rPr lang="en-US" dirty="0" smtClean="0"/>
              <a:t>     </a:t>
            </a:r>
          </a:p>
          <a:p>
            <a:pPr marL="342900" indent="-342900">
              <a:buAutoNum type="alphaLcPeriod"/>
            </a:pPr>
            <a:r>
              <a:rPr lang="en-US" dirty="0" smtClean="0"/>
              <a:t>wealth.      b. asset.     c. gift.     d. treasure. </a:t>
            </a:r>
          </a:p>
          <a:p>
            <a:pPr marL="342900" indent="-342900"/>
            <a:endParaRPr lang="en-US" dirty="0" smtClean="0"/>
          </a:p>
          <a:p>
            <a:pPr marL="342900" indent="-342900"/>
            <a:r>
              <a:rPr lang="en-US" dirty="0" smtClean="0"/>
              <a:t>4. The number of </a:t>
            </a:r>
            <a:r>
              <a:rPr lang="en-US" dirty="0" err="1" smtClean="0"/>
              <a:t>Zainul’s</a:t>
            </a:r>
            <a:r>
              <a:rPr lang="en-US" dirty="0" smtClean="0"/>
              <a:t> artwork preserved in the gallery is ------- .</a:t>
            </a:r>
          </a:p>
          <a:p>
            <a:pPr marL="342900" indent="-342900"/>
            <a:endParaRPr lang="en-US" dirty="0" smtClean="0"/>
          </a:p>
          <a:p>
            <a:pPr marL="342900" indent="-342900"/>
            <a:r>
              <a:rPr lang="en-US" dirty="0" smtClean="0"/>
              <a:t> a. 53.     b. 62.      c. 65.     d.   75.  </a:t>
            </a:r>
          </a:p>
          <a:p>
            <a:pPr marL="342900" indent="-342900"/>
            <a:endParaRPr lang="en-US" dirty="0" smtClean="0"/>
          </a:p>
          <a:p>
            <a:pPr marL="342900" indent="-342900"/>
            <a:r>
              <a:rPr lang="en-US" dirty="0" smtClean="0"/>
              <a:t>5. </a:t>
            </a:r>
            <a:r>
              <a:rPr lang="en-US" dirty="0" err="1" smtClean="0"/>
              <a:t>Mozena</a:t>
            </a:r>
            <a:r>
              <a:rPr lang="en-US" dirty="0" smtClean="0"/>
              <a:t> visited the gallery  for ----------, </a:t>
            </a:r>
          </a:p>
          <a:p>
            <a:pPr marL="342900" indent="-342900"/>
            <a:endParaRPr lang="en-US" dirty="0" smtClean="0"/>
          </a:p>
          <a:p>
            <a:pPr marL="342900" indent="-342900"/>
            <a:r>
              <a:rPr lang="en-US" dirty="0" smtClean="0"/>
              <a:t>a. 3 hours.        b.  2 hours    c. 1 hour .   d. ½ hour. </a:t>
            </a:r>
            <a:endParaRPr lang="en-US" dirty="0"/>
          </a:p>
        </p:txBody>
      </p:sp>
      <p:sp>
        <p:nvSpPr>
          <p:cNvPr id="3" name="Rectangle 2"/>
          <p:cNvSpPr/>
          <p:nvPr/>
        </p:nvSpPr>
        <p:spPr>
          <a:xfrm>
            <a:off x="304800" y="5638800"/>
            <a:ext cx="8610600" cy="1292662"/>
          </a:xfrm>
          <a:prstGeom prst="rect">
            <a:avLst/>
          </a:prstGeom>
        </p:spPr>
        <p:style>
          <a:lnRef idx="1">
            <a:schemeClr val="accent5"/>
          </a:lnRef>
          <a:fillRef idx="2">
            <a:schemeClr val="accent5"/>
          </a:fillRef>
          <a:effectRef idx="1">
            <a:schemeClr val="accent5"/>
          </a:effectRef>
          <a:fontRef idx="minor">
            <a:schemeClr val="dk1"/>
          </a:fontRef>
        </p:style>
        <p:txBody>
          <a:bodyPr wrap="squar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400" b="1" cap="none" spc="0" dirty="0" smtClean="0">
                <a:ln w="1905"/>
                <a:solidFill>
                  <a:schemeClr val="tx1"/>
                </a:solidFill>
                <a:effectLst>
                  <a:innerShdw blurRad="69850" dist="43180" dir="5400000">
                    <a:srgbClr val="000000">
                      <a:alpha val="65000"/>
                    </a:srgbClr>
                  </a:innerShdw>
                </a:effectLst>
              </a:rPr>
              <a:t>1.c. master painter. 2.d. 1975. 3.a. wealth. 4. b. 62, 5.c. 1 hour</a:t>
            </a:r>
            <a:endParaRPr lang="en-US" sz="5400" b="1" cap="none" spc="0" dirty="0">
              <a:ln w="1905"/>
              <a:solidFill>
                <a:schemeClr val="tx1"/>
              </a:solidFill>
              <a:effectLst>
                <a:innerShdw blurRad="69850" dist="43180" dir="5400000">
                  <a:srgbClr val="000000">
                    <a:alpha val="65000"/>
                  </a:srgbClr>
                </a:innerShdw>
              </a:effectLst>
            </a:endParaRPr>
          </a:p>
        </p:txBody>
      </p:sp>
    </p:spTree>
  </p:cSld>
  <p:clrMapOvr>
    <a:masterClrMapping/>
  </p:clrMapOvr>
  <p:transition spd="slow">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1" nodeType="clickEffect">
                                  <p:stCondLst>
                                    <p:cond delay="0"/>
                                  </p:stCondLst>
                                  <p:childTnLst>
                                    <p:animRot by="21600000">
                                      <p:cBhvr>
                                        <p:cTn id="11" dur="2000" fill="hold"/>
                                        <p:tgtEl>
                                          <p:spTgt spid="3"/>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2" presetClass="exit" presetSubtype="4" fill="hold" grpId="2" nodeType="clickEffect">
                                  <p:stCondLst>
                                    <p:cond delay="0"/>
                                  </p:stCondLst>
                                  <p:childTnLst>
                                    <p:anim calcmode="lin" valueType="num">
                                      <p:cBhvr additive="base">
                                        <p:cTn id="15" dur="500"/>
                                        <p:tgtEl>
                                          <p:spTgt spid="3"/>
                                        </p:tgtEl>
                                        <p:attrNameLst>
                                          <p:attrName>ppt_x</p:attrName>
                                        </p:attrNameLst>
                                      </p:cBhvr>
                                      <p:tavLst>
                                        <p:tav tm="0">
                                          <p:val>
                                            <p:strVal val="ppt_x"/>
                                          </p:val>
                                        </p:tav>
                                        <p:tav tm="100000">
                                          <p:val>
                                            <p:strVal val="ppt_x"/>
                                          </p:val>
                                        </p:tav>
                                      </p:tavLst>
                                    </p:anim>
                                    <p:anim calcmode="lin" valueType="num">
                                      <p:cBhvr additive="base">
                                        <p:cTn id="16" dur="500"/>
                                        <p:tgtEl>
                                          <p:spTgt spid="3"/>
                                        </p:tgtEl>
                                        <p:attrNameLst>
                                          <p:attrName>ppt_y</p:attrName>
                                        </p:attrNameLst>
                                      </p:cBhvr>
                                      <p:tavLst>
                                        <p:tav tm="0">
                                          <p:val>
                                            <p:strVal val="ppt_y"/>
                                          </p:val>
                                        </p:tav>
                                        <p:tav tm="100000">
                                          <p:val>
                                            <p:strVal val="1+ppt_h/2"/>
                                          </p:val>
                                        </p:tav>
                                      </p:tavLst>
                                    </p:anim>
                                    <p:set>
                                      <p:cBhvr>
                                        <p:cTn id="17"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3" grpId="2"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wn Arrow Callout 2"/>
          <p:cNvSpPr/>
          <p:nvPr/>
        </p:nvSpPr>
        <p:spPr>
          <a:xfrm>
            <a:off x="914400" y="609600"/>
            <a:ext cx="6553200" cy="1447800"/>
          </a:xfrm>
          <a:prstGeom prst="downArrowCallou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b="1" dirty="0" smtClean="0">
                <a:ln>
                  <a:solidFill>
                    <a:srgbClr val="C00000"/>
                  </a:solidFill>
                </a:ln>
              </a:rPr>
              <a:t>Home Work</a:t>
            </a:r>
            <a:endParaRPr lang="en-US" sz="4400" b="1" dirty="0">
              <a:ln>
                <a:solidFill>
                  <a:srgbClr val="C00000"/>
                </a:solidFill>
              </a:ln>
            </a:endParaRPr>
          </a:p>
        </p:txBody>
      </p:sp>
      <p:sp>
        <p:nvSpPr>
          <p:cNvPr id="5" name="Rectangle 4"/>
          <p:cNvSpPr/>
          <p:nvPr/>
        </p:nvSpPr>
        <p:spPr>
          <a:xfrm>
            <a:off x="304800" y="2514600"/>
            <a:ext cx="7848600" cy="769441"/>
          </a:xfrm>
          <a:prstGeom prst="rect">
            <a:avLst/>
          </a:prstGeom>
          <a:ln>
            <a:noFill/>
          </a:ln>
        </p:spPr>
        <p:style>
          <a:lnRef idx="1">
            <a:schemeClr val="accent1"/>
          </a:lnRef>
          <a:fillRef idx="2">
            <a:schemeClr val="accent1"/>
          </a:fillRef>
          <a:effectRef idx="1">
            <a:schemeClr val="accent1"/>
          </a:effectRef>
          <a:fontRef idx="minor">
            <a:schemeClr val="dk1"/>
          </a:fontRef>
        </p:style>
        <p:txBody>
          <a:bodyPr wrap="square" lIns="91440" tIns="45720" rIns="91440" bIns="45720">
            <a:spAutoFit/>
          </a:bodyPr>
          <a:lstStyle/>
          <a:p>
            <a:pPr algn="ctr"/>
            <a:r>
              <a:rPr lang="en-US" sz="4400" b="1" dirty="0" smtClean="0">
                <a:ln w="18000">
                  <a:solidFill>
                    <a:srgbClr val="FF0000"/>
                  </a:solidFill>
                  <a:prstDash val="solid"/>
                  <a:miter lim="800000"/>
                </a:ln>
                <a:noFill/>
                <a:effectLst>
                  <a:outerShdw blurRad="25500" dist="23000" dir="7020000" algn="tl">
                    <a:srgbClr val="000000">
                      <a:alpha val="50000"/>
                    </a:srgbClr>
                  </a:outerShdw>
                </a:effectLst>
              </a:rPr>
              <a:t>Write a short paragraph</a:t>
            </a:r>
            <a:endParaRPr lang="en-US" sz="4400" b="1" dirty="0">
              <a:ln w="18000">
                <a:solidFill>
                  <a:srgbClr val="FF0000"/>
                </a:solidFill>
                <a:prstDash val="solid"/>
                <a:miter lim="800000"/>
              </a:ln>
              <a:noFill/>
              <a:effectLst>
                <a:outerShdw blurRad="25500" dist="23000" dir="7020000" algn="tl">
                  <a:srgbClr val="000000">
                    <a:alpha val="50000"/>
                  </a:srgbClr>
                </a:outerShdw>
              </a:effectLst>
            </a:endParaRPr>
          </a:p>
        </p:txBody>
      </p:sp>
    </p:spTree>
  </p:cSld>
  <p:clrMapOvr>
    <a:masterClrMapping/>
  </p:clrMapOvr>
  <p:transition spd="slow">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1" nodeType="clickEffect">
                                  <p:stCondLst>
                                    <p:cond delay="0"/>
                                  </p:stCondLst>
                                  <p:childTnLst>
                                    <p:animScale>
                                      <p:cBhvr>
                                        <p:cTn id="11" dur="2000" fill="hold"/>
                                        <p:tgtEl>
                                          <p:spTgt spid="3"/>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2" presetClass="exit" presetSubtype="4" fill="hold" grpId="2" nodeType="clickEffect">
                                  <p:stCondLst>
                                    <p:cond delay="0"/>
                                  </p:stCondLst>
                                  <p:childTnLst>
                                    <p:anim calcmode="lin" valueType="num">
                                      <p:cBhvr additive="base">
                                        <p:cTn id="15" dur="500"/>
                                        <p:tgtEl>
                                          <p:spTgt spid="3"/>
                                        </p:tgtEl>
                                        <p:attrNameLst>
                                          <p:attrName>ppt_x</p:attrName>
                                        </p:attrNameLst>
                                      </p:cBhvr>
                                      <p:tavLst>
                                        <p:tav tm="0">
                                          <p:val>
                                            <p:strVal val="ppt_x"/>
                                          </p:val>
                                        </p:tav>
                                        <p:tav tm="100000">
                                          <p:val>
                                            <p:strVal val="ppt_x"/>
                                          </p:val>
                                        </p:tav>
                                      </p:tavLst>
                                    </p:anim>
                                    <p:anim calcmode="lin" valueType="num">
                                      <p:cBhvr additive="base">
                                        <p:cTn id="16" dur="500"/>
                                        <p:tgtEl>
                                          <p:spTgt spid="3"/>
                                        </p:tgtEl>
                                        <p:attrNameLst>
                                          <p:attrName>ppt_y</p:attrName>
                                        </p:attrNameLst>
                                      </p:cBhvr>
                                      <p:tavLst>
                                        <p:tav tm="0">
                                          <p:val>
                                            <p:strVal val="ppt_y"/>
                                          </p:val>
                                        </p:tav>
                                        <p:tav tm="100000">
                                          <p:val>
                                            <p:strVal val="1+ppt_h/2"/>
                                          </p:val>
                                        </p:tav>
                                      </p:tavLst>
                                    </p:anim>
                                    <p:set>
                                      <p:cBhvr>
                                        <p:cTn id="17" dur="1" fill="hold">
                                          <p:stCondLst>
                                            <p:cond delay="499"/>
                                          </p:stCondLst>
                                        </p:cTn>
                                        <p:tgtEl>
                                          <p:spTgt spid="3"/>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heel(4)">
                                      <p:cBhvr>
                                        <p:cTn id="22" dur="2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4" presetClass="exit" presetSubtype="0" fill="hold" grpId="1" nodeType="clickEffect">
                                  <p:stCondLst>
                                    <p:cond delay="0"/>
                                  </p:stCondLst>
                                  <p:childTnLst>
                                    <p:anim to="" calcmode="lin" valueType="num">
                                      <p:cBhvr>
                                        <p:cTn id="26" dur="1"/>
                                        <p:tgtEl>
                                          <p:spTgt spid="5"/>
                                        </p:tgtEl>
                                        <p:attrNameLst>
                                          <p:attrName/>
                                        </p:attrNameLst>
                                      </p:cBhvr>
                                    </p:anim>
                                    <p:set>
                                      <p:cBhvr>
                                        <p:cTn id="27" dur="1" fill="hold">
                                          <p:stCondLst>
                                            <p:cond delay="0"/>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3" grpId="2" animBg="1"/>
      <p:bldP spid="5" grpId="0" animBg="1"/>
      <p:bldP spid="5"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rgbClr r="0" g="0" b="0"/>
          </a:lnRef>
          <a:fillRef idx="1003">
            <a:schemeClr val="dk2"/>
          </a:fillRef>
          <a:effectRef idx="0">
            <a:scrgbClr r="0" g="0" b="0"/>
          </a:effectRef>
          <a:fontRef idx="major"/>
        </p:style>
        <p:txBody>
          <a:bodyPr>
            <a:noAutofit/>
          </a:bodyPr>
          <a:lstStyle/>
          <a:p>
            <a:r>
              <a:rPr lang="en-US" sz="8800" dirty="0" smtClean="0">
                <a:solidFill>
                  <a:srgbClr val="FF0000"/>
                </a:solidFill>
              </a:rPr>
              <a:t>Thank you all </a:t>
            </a:r>
            <a:endParaRPr lang="en-US" sz="8800" dirty="0">
              <a:solidFill>
                <a:srgbClr val="FF0000"/>
              </a:solidFill>
            </a:endParaRPr>
          </a:p>
        </p:txBody>
      </p:sp>
      <p:pic>
        <p:nvPicPr>
          <p:cNvPr id="3" name="Picture 2" descr="MIJAN TALICOM SAPAHAR 01761585210 (23).gif"/>
          <p:cNvPicPr>
            <a:picLocks noChangeAspect="1"/>
          </p:cNvPicPr>
          <p:nvPr/>
        </p:nvPicPr>
        <p:blipFill>
          <a:blip r:embed="rId3"/>
          <a:stretch>
            <a:fillRect/>
          </a:stretch>
        </p:blipFill>
        <p:spPr>
          <a:xfrm>
            <a:off x="762000" y="2362200"/>
            <a:ext cx="7696200" cy="3887779"/>
          </a:xfrm>
          <a:prstGeom prst="rect">
            <a:avLst/>
          </a:prstGeom>
        </p:spPr>
      </p:pic>
    </p:spTree>
  </p:cSld>
  <p:clrMapOvr>
    <a:masterClrMapping/>
  </p:clrMapOvr>
  <p:transition spd="slow" advClick="0" advTm="0">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8" presetClass="emph" presetSubtype="0" fill="hold" grpId="1" nodeType="clickEffect">
                                  <p:stCondLst>
                                    <p:cond delay="0"/>
                                  </p:stCondLst>
                                  <p:childTnLst>
                                    <p:animRot by="21600000">
                                      <p:cBhvr>
                                        <p:cTn id="13" dur="2000" fill="hold"/>
                                        <p:tgtEl>
                                          <p:spTgt spid="2"/>
                                        </p:tgtEl>
                                        <p:attrNameLst>
                                          <p:attrName>r</p:attrName>
                                        </p:attrNameLst>
                                      </p:cBhvr>
                                    </p:animRo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2" nodeType="clickEffect">
                                  <p:stCondLst>
                                    <p:cond delay="0"/>
                                  </p:stCondLst>
                                  <p:childTnLst>
                                    <p:set>
                                      <p:cBhvr>
                                        <p:cTn id="17" dur="1" fill="hold">
                                          <p:stCondLst>
                                            <p:cond delay="0"/>
                                          </p:stCondLst>
                                        </p:cTn>
                                        <p:tgtEl>
                                          <p:spTgt spid="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additive="base">
                                        <p:cTn id="22" dur="500" fill="hold"/>
                                        <p:tgtEl>
                                          <p:spTgt spid="3"/>
                                        </p:tgtEl>
                                        <p:attrNameLst>
                                          <p:attrName>ppt_x</p:attrName>
                                        </p:attrNameLst>
                                      </p:cBhvr>
                                      <p:tavLst>
                                        <p:tav tm="0">
                                          <p:val>
                                            <p:strVal val="#ppt_x"/>
                                          </p:val>
                                        </p:tav>
                                        <p:tav tm="100000">
                                          <p:val>
                                            <p:strVal val="#ppt_x"/>
                                          </p:val>
                                        </p:tav>
                                      </p:tavLst>
                                    </p:anim>
                                    <p:anim calcmode="lin" valueType="num">
                                      <p:cBhvr additive="base">
                                        <p:cTn id="2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5" presetClass="emph" presetSubtype="0" fill="hold" nodeType="clickEffect">
                                  <p:stCondLst>
                                    <p:cond delay="0"/>
                                  </p:stCondLst>
                                  <p:childTnLst>
                                    <p:animClr clrSpc="hsl">
                                      <p:cBhvr override="childStyle">
                                        <p:cTn id="27" dur="500" fill="hold"/>
                                        <p:tgtEl>
                                          <p:spTgt spid="3"/>
                                        </p:tgtEl>
                                        <p:attrNameLst>
                                          <p:attrName>style.color</p:attrName>
                                        </p:attrNameLst>
                                      </p:cBhvr>
                                      <p:by>
                                        <p:hsl h="0" s="-70588" l="0"/>
                                      </p:by>
                                    </p:animClr>
                                    <p:animClr clrSpc="hsl">
                                      <p:cBhvr>
                                        <p:cTn id="28" dur="500" fill="hold"/>
                                        <p:tgtEl>
                                          <p:spTgt spid="3"/>
                                        </p:tgtEl>
                                        <p:attrNameLst>
                                          <p:attrName>fillcolor</p:attrName>
                                        </p:attrNameLst>
                                      </p:cBhvr>
                                      <p:by>
                                        <p:hsl h="0" s="-70588" l="0"/>
                                      </p:by>
                                    </p:animClr>
                                    <p:animClr clrSpc="hsl">
                                      <p:cBhvr>
                                        <p:cTn id="29" dur="500" fill="hold"/>
                                        <p:tgtEl>
                                          <p:spTgt spid="3"/>
                                        </p:tgtEl>
                                        <p:attrNameLst>
                                          <p:attrName>stroke.color</p:attrName>
                                        </p:attrNameLst>
                                      </p:cBhvr>
                                      <p:by>
                                        <p:hsl h="0" s="-70588" l="0"/>
                                      </p:by>
                                    </p:animClr>
                                    <p:set>
                                      <p:cBhvr>
                                        <p:cTn id="30" dur="500" fill="hold"/>
                                        <p:tgtEl>
                                          <p:spTgt spid="3"/>
                                        </p:tgtEl>
                                        <p:attrNameLst>
                                          <p:attrName>fill.type</p:attrName>
                                        </p:attrNameLst>
                                      </p:cBhvr>
                                      <p:to>
                                        <p:strVal val="solid"/>
                                      </p:to>
                                    </p:set>
                                  </p:childTnLst>
                                </p:cTn>
                              </p:par>
                            </p:childTnLst>
                          </p:cTn>
                        </p:par>
                      </p:childTnLst>
                    </p:cTn>
                  </p:par>
                  <p:par>
                    <p:cTn id="31" fill="hold">
                      <p:stCondLst>
                        <p:cond delay="indefinite"/>
                      </p:stCondLst>
                      <p:childTnLst>
                        <p:par>
                          <p:cTn id="32" fill="hold">
                            <p:stCondLst>
                              <p:cond delay="0"/>
                            </p:stCondLst>
                            <p:childTnLst>
                              <p:par>
                                <p:cTn id="33" presetID="2" presetClass="exit" presetSubtype="4" fill="hold" nodeType="clickEffect">
                                  <p:stCondLst>
                                    <p:cond delay="0"/>
                                  </p:stCondLst>
                                  <p:childTnLst>
                                    <p:anim calcmode="lin" valueType="num">
                                      <p:cBhvr additive="base">
                                        <p:cTn id="34" dur="500"/>
                                        <p:tgtEl>
                                          <p:spTgt spid="3"/>
                                        </p:tgtEl>
                                        <p:attrNameLst>
                                          <p:attrName>ppt_x</p:attrName>
                                        </p:attrNameLst>
                                      </p:cBhvr>
                                      <p:tavLst>
                                        <p:tav tm="0">
                                          <p:val>
                                            <p:strVal val="ppt_x"/>
                                          </p:val>
                                        </p:tav>
                                        <p:tav tm="100000">
                                          <p:val>
                                            <p:strVal val="ppt_x"/>
                                          </p:val>
                                        </p:tav>
                                      </p:tavLst>
                                    </p:anim>
                                    <p:anim calcmode="lin" valueType="num">
                                      <p:cBhvr additive="base">
                                        <p:cTn id="35" dur="500"/>
                                        <p:tgtEl>
                                          <p:spTgt spid="3"/>
                                        </p:tgtEl>
                                        <p:attrNameLst>
                                          <p:attrName>ppt_y</p:attrName>
                                        </p:attrNameLst>
                                      </p:cBhvr>
                                      <p:tavLst>
                                        <p:tav tm="0">
                                          <p:val>
                                            <p:strVal val="ppt_y"/>
                                          </p:val>
                                        </p:tav>
                                        <p:tav tm="100000">
                                          <p:val>
                                            <p:strVal val="1+ppt_h/2"/>
                                          </p:val>
                                        </p:tav>
                                      </p:tavLst>
                                    </p:anim>
                                    <p:set>
                                      <p:cBhvr>
                                        <p:cTn id="36"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 grpId="2"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2"/>
          </p:nvPr>
        </p:nvSpPr>
        <p:spPr>
          <a:blipFill>
            <a:blip r:embed="rId3"/>
            <a:tile tx="0" ty="0" sx="100000" sy="100000" flip="none" algn="tl"/>
          </a:blipFill>
        </p:spPr>
        <p:txBody>
          <a:bodyPr>
            <a:normAutofit lnSpcReduction="10000"/>
          </a:bodyPr>
          <a:lstStyle/>
          <a:p>
            <a:endParaRPr lang="en-US" dirty="0" smtClean="0"/>
          </a:p>
          <a:p>
            <a:endParaRPr lang="en-US" dirty="0" smtClean="0"/>
          </a:p>
          <a:p>
            <a:endParaRPr lang="en-US" dirty="0" smtClean="0"/>
          </a:p>
          <a:p>
            <a:r>
              <a:rPr lang="en-US" dirty="0" smtClean="0">
                <a:solidFill>
                  <a:srgbClr val="FFFF00"/>
                </a:solidFill>
              </a:rPr>
              <a:t>Md</a:t>
            </a:r>
            <a:r>
              <a:rPr lang="en-US" dirty="0" smtClean="0">
                <a:solidFill>
                  <a:srgbClr val="FFFF00"/>
                </a:solidFill>
              </a:rPr>
              <a:t>. Ismail </a:t>
            </a:r>
            <a:r>
              <a:rPr lang="en-US" dirty="0" err="1" smtClean="0">
                <a:solidFill>
                  <a:srgbClr val="FFFF00"/>
                </a:solidFill>
              </a:rPr>
              <a:t>Hossain</a:t>
            </a:r>
            <a:endParaRPr lang="en-US" dirty="0" smtClean="0">
              <a:solidFill>
                <a:srgbClr val="FFFF00"/>
              </a:solidFill>
            </a:endParaRPr>
          </a:p>
          <a:p>
            <a:r>
              <a:rPr lang="en-US" dirty="0" smtClean="0">
                <a:solidFill>
                  <a:srgbClr val="FFFF00"/>
                </a:solidFill>
              </a:rPr>
              <a:t>Assistant Teacher English</a:t>
            </a:r>
          </a:p>
          <a:p>
            <a:r>
              <a:rPr lang="en-US" dirty="0" err="1" smtClean="0">
                <a:solidFill>
                  <a:srgbClr val="FFFF00"/>
                </a:solidFill>
              </a:rPr>
              <a:t>Ganguria</a:t>
            </a:r>
            <a:r>
              <a:rPr lang="en-US" dirty="0" smtClean="0">
                <a:solidFill>
                  <a:srgbClr val="FFFF00"/>
                </a:solidFill>
              </a:rPr>
              <a:t> High School</a:t>
            </a:r>
          </a:p>
          <a:p>
            <a:r>
              <a:rPr lang="en-US" dirty="0" err="1" smtClean="0">
                <a:solidFill>
                  <a:srgbClr val="FFFF00"/>
                </a:solidFill>
              </a:rPr>
              <a:t>Porsha</a:t>
            </a:r>
            <a:r>
              <a:rPr lang="en-US" dirty="0" smtClean="0">
                <a:solidFill>
                  <a:srgbClr val="FFFF00"/>
                </a:solidFill>
              </a:rPr>
              <a:t>, </a:t>
            </a:r>
            <a:r>
              <a:rPr lang="en-US" dirty="0" err="1" smtClean="0">
                <a:solidFill>
                  <a:srgbClr val="FFFF00"/>
                </a:solidFill>
              </a:rPr>
              <a:t>Naogaon</a:t>
            </a:r>
            <a:endParaRPr lang="en-US" dirty="0" smtClean="0">
              <a:solidFill>
                <a:srgbClr val="FFFF00"/>
              </a:solidFill>
            </a:endParaRPr>
          </a:p>
          <a:p>
            <a:r>
              <a:rPr lang="en-US" dirty="0" smtClean="0">
                <a:solidFill>
                  <a:srgbClr val="FFFF00"/>
                </a:solidFill>
              </a:rPr>
              <a:t>Mail: </a:t>
            </a:r>
            <a:r>
              <a:rPr lang="en-US" sz="2000" dirty="0" smtClean="0">
                <a:solidFill>
                  <a:srgbClr val="FFFF00"/>
                </a:solidFill>
                <a:hlinkClick r:id="rId4"/>
              </a:rPr>
              <a:t>ismail.psn@gmail.com</a:t>
            </a:r>
            <a:endParaRPr lang="en-US" dirty="0" smtClean="0">
              <a:solidFill>
                <a:srgbClr val="FFFF00"/>
              </a:solidFill>
            </a:endParaRPr>
          </a:p>
          <a:p>
            <a:r>
              <a:rPr lang="en-US" dirty="0" smtClean="0">
                <a:solidFill>
                  <a:srgbClr val="FFFF00"/>
                </a:solidFill>
              </a:rPr>
              <a:t>Contact No: 01712313942</a:t>
            </a:r>
            <a:endParaRPr lang="en-US" dirty="0">
              <a:solidFill>
                <a:srgbClr val="FFFF00"/>
              </a:solidFill>
            </a:endParaRPr>
          </a:p>
        </p:txBody>
      </p:sp>
      <p:sp>
        <p:nvSpPr>
          <p:cNvPr id="2" name="Title 1"/>
          <p:cNvSpPr>
            <a:spLocks noGrp="1"/>
          </p:cNvSpPr>
          <p:nvPr>
            <p:ph type="title"/>
          </p:nvPr>
        </p:nvSpPr>
        <p:spPr>
          <a:xfrm>
            <a:off x="1600200" y="152400"/>
            <a:ext cx="6248400" cy="990600"/>
          </a:xfrm>
        </p:spPr>
        <p:style>
          <a:lnRef idx="0">
            <a:schemeClr val="accent1"/>
          </a:lnRef>
          <a:fillRef idx="3">
            <a:schemeClr val="accent1"/>
          </a:fillRef>
          <a:effectRef idx="3">
            <a:schemeClr val="accent1"/>
          </a:effectRef>
          <a:fontRef idx="minor">
            <a:schemeClr val="lt1"/>
          </a:fontRef>
        </p:style>
        <p:txBody>
          <a:bodyPr tIns="91440">
            <a:normAutofit fontScale="90000"/>
          </a:bodyPr>
          <a:lstStyle/>
          <a:p>
            <a:r>
              <a:rPr lang="en-US" sz="53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cademy Engraved LET" pitchFamily="2" charset="0"/>
              </a:rPr>
              <a:t/>
            </a:r>
            <a:br>
              <a:rPr lang="en-US" sz="53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cademy Engraved LET" pitchFamily="2" charset="0"/>
              </a:rPr>
            </a:br>
            <a:r>
              <a:rPr lang="en-US" sz="53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cademy Engraved LET" pitchFamily="2" charset="0"/>
              </a:rPr>
              <a:t>Introduction</a:t>
            </a:r>
            <a: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en-US"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endParaRPr lang="en-US"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3" name="Text Placeholder 2"/>
          <p:cNvSpPr>
            <a:spLocks noGrp="1"/>
          </p:cNvSpPr>
          <p:nvPr>
            <p:ph type="body" idx="1"/>
          </p:nvPr>
        </p:nvSpPr>
        <p:spPr>
          <a:xfrm>
            <a:off x="457200" y="1524000"/>
            <a:ext cx="4040188" cy="639762"/>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n-US" sz="4800" dirty="0" smtClean="0"/>
              <a:t>Teacher</a:t>
            </a:r>
            <a:endParaRPr lang="en-US" sz="4800" dirty="0"/>
          </a:p>
        </p:txBody>
      </p:sp>
      <p:sp>
        <p:nvSpPr>
          <p:cNvPr id="5" name="Text Placeholder 4"/>
          <p:cNvSpPr>
            <a:spLocks noGrp="1"/>
          </p:cNvSpPr>
          <p:nvPr>
            <p:ph type="body" sz="quarter" idx="3"/>
          </p:nvPr>
        </p:nvSpPr>
        <p:spPr>
          <a:xfrm>
            <a:off x="4724400" y="1524000"/>
            <a:ext cx="3962400" cy="609600"/>
          </a:xfrm>
        </p:spPr>
        <p:style>
          <a:lnRef idx="1">
            <a:schemeClr val="accent5"/>
          </a:lnRef>
          <a:fillRef idx="2">
            <a:schemeClr val="accent5"/>
          </a:fillRef>
          <a:effectRef idx="1">
            <a:schemeClr val="accent5"/>
          </a:effectRef>
          <a:fontRef idx="minor">
            <a:schemeClr val="dk1"/>
          </a:fontRef>
        </p:style>
        <p:txBody>
          <a:bodyPr>
            <a:noAutofit/>
          </a:bodyPr>
          <a:lstStyle/>
          <a:p>
            <a:pPr algn="ctr"/>
            <a:r>
              <a:rPr lang="en-US" sz="4400" dirty="0" smtClean="0"/>
              <a:t>Lesson </a:t>
            </a:r>
            <a:endParaRPr lang="en-US" sz="4400" dirty="0"/>
          </a:p>
        </p:txBody>
      </p:sp>
      <p:pic>
        <p:nvPicPr>
          <p:cNvPr id="14" name="Picture 13" descr="hh.jpg"/>
          <p:cNvPicPr>
            <a:picLocks noChangeAspect="1"/>
          </p:cNvPicPr>
          <p:nvPr/>
        </p:nvPicPr>
        <p:blipFill>
          <a:blip r:embed="rId5"/>
          <a:srcRect l="5862" r="11379" b="8893"/>
          <a:stretch>
            <a:fillRect/>
          </a:stretch>
        </p:blipFill>
        <p:spPr>
          <a:xfrm>
            <a:off x="2819400" y="2209800"/>
            <a:ext cx="1676400" cy="1219200"/>
          </a:xfrm>
          <a:prstGeom prst="rect">
            <a:avLst/>
          </a:prstGeom>
        </p:spPr>
      </p:pic>
      <p:sp>
        <p:nvSpPr>
          <p:cNvPr id="8" name="Content Placeholder 3"/>
          <p:cNvSpPr txBox="1">
            <a:spLocks/>
          </p:cNvSpPr>
          <p:nvPr/>
        </p:nvSpPr>
        <p:spPr>
          <a:xfrm>
            <a:off x="4724400" y="2209800"/>
            <a:ext cx="4040188" cy="3951288"/>
          </a:xfrm>
          <a:prstGeom prst="rect">
            <a:avLst/>
          </a:prstGeom>
          <a:blipFill>
            <a:blip r:embed="rId6"/>
            <a:tile tx="0" ty="0" sx="100000" sy="100000" flip="none" algn="tl"/>
          </a:blip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lang="en-US" sz="24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lang="en-US" sz="24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solidFill>
                  <a:srgbClr val="FF0000"/>
                </a:solidFill>
              </a:rPr>
              <a:t>Class- 10</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FF0000"/>
                </a:solidFill>
                <a:effectLst/>
                <a:uLnTx/>
                <a:uFillTx/>
                <a:latin typeface="+mn-lt"/>
                <a:ea typeface="+mn-ea"/>
                <a:cs typeface="+mn-cs"/>
              </a:rPr>
              <a:t>Subject-</a:t>
            </a:r>
            <a:r>
              <a:rPr kumimoji="0" lang="en-US" sz="2400" b="0" i="0" u="none" strike="noStrike" kern="1200" cap="none" spc="0" normalizeH="0" noProof="0" dirty="0" smtClean="0">
                <a:ln>
                  <a:noFill/>
                </a:ln>
                <a:solidFill>
                  <a:srgbClr val="FF0000"/>
                </a:solidFill>
                <a:effectLst/>
                <a:uLnTx/>
                <a:uFillTx/>
                <a:latin typeface="+mn-lt"/>
                <a:ea typeface="+mn-ea"/>
                <a:cs typeface="+mn-cs"/>
              </a:rPr>
              <a:t> English 1</a:t>
            </a:r>
            <a:r>
              <a:rPr kumimoji="0" lang="en-US" sz="2400" b="0" i="0" u="none" strike="noStrike" kern="1200" cap="none" spc="0" normalizeH="0" baseline="30000" noProof="0" dirty="0" smtClean="0">
                <a:ln>
                  <a:noFill/>
                </a:ln>
                <a:solidFill>
                  <a:srgbClr val="FF0000"/>
                </a:solidFill>
                <a:effectLst/>
                <a:uLnTx/>
                <a:uFillTx/>
                <a:latin typeface="+mn-lt"/>
                <a:ea typeface="+mn-ea"/>
                <a:cs typeface="+mn-cs"/>
              </a:rPr>
              <a:t>st</a:t>
            </a:r>
            <a:r>
              <a:rPr kumimoji="0" lang="en-US" sz="2400" b="0" i="0" u="none" strike="noStrike" kern="1200" cap="none" spc="0" normalizeH="0" noProof="0" dirty="0" smtClean="0">
                <a:ln>
                  <a:noFill/>
                </a:ln>
                <a:solidFill>
                  <a:srgbClr val="FF0000"/>
                </a:solidFill>
                <a:effectLst/>
                <a:uLnTx/>
                <a:uFillTx/>
                <a:latin typeface="+mn-lt"/>
                <a:ea typeface="+mn-ea"/>
                <a:cs typeface="+mn-cs"/>
              </a:rPr>
              <a:t> paper</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baseline="0" dirty="0" smtClean="0">
                <a:solidFill>
                  <a:srgbClr val="FF0000"/>
                </a:solidFill>
              </a:rPr>
              <a:t>Unit</a:t>
            </a:r>
            <a:r>
              <a:rPr lang="en-US" sz="2400" dirty="0" smtClean="0">
                <a:solidFill>
                  <a:srgbClr val="FF0000"/>
                </a:solidFill>
              </a:rPr>
              <a:t> – 07</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FF0000"/>
                </a:solidFill>
                <a:effectLst/>
                <a:uLnTx/>
                <a:uFillTx/>
                <a:latin typeface="+mn-lt"/>
                <a:ea typeface="+mn-ea"/>
                <a:cs typeface="+mn-cs"/>
              </a:rPr>
              <a:t>Lesson-</a:t>
            </a:r>
            <a:r>
              <a:rPr kumimoji="0" lang="en-US" sz="2400" b="0" i="0" u="none" strike="noStrike" kern="1200" cap="none" spc="0" normalizeH="0" noProof="0" dirty="0" smtClean="0">
                <a:ln>
                  <a:noFill/>
                </a:ln>
                <a:solidFill>
                  <a:srgbClr val="FF0000"/>
                </a:solidFill>
                <a:effectLst/>
                <a:uLnTx/>
                <a:uFillTx/>
                <a:latin typeface="+mn-lt"/>
                <a:ea typeface="+mn-ea"/>
                <a:cs typeface="+mn-cs"/>
              </a:rPr>
              <a:t> 01</a:t>
            </a:r>
            <a:endParaRPr kumimoji="0" lang="en-US" sz="2400" b="0" i="0" u="none" strike="noStrike" kern="1200" cap="none" spc="0" normalizeH="0" baseline="0" noProof="0" dirty="0" smtClean="0">
              <a:ln>
                <a:noFill/>
              </a:ln>
              <a:solidFill>
                <a:srgbClr val="FF0000"/>
              </a:solidFill>
              <a:effectLst/>
              <a:uLnTx/>
              <a:uFillTx/>
              <a:latin typeface="+mn-lt"/>
              <a:ea typeface="+mn-ea"/>
              <a:cs typeface="+mn-cs"/>
            </a:endParaRPr>
          </a:p>
        </p:txBody>
      </p:sp>
    </p:spTree>
  </p:cSld>
  <p:clrMapOvr>
    <a:masterClrMapping/>
  </p:clrMapOvr>
  <p:transition spd="slow">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iterate type="lt">
                                    <p:tmPct val="0"/>
                                  </p:iterate>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1" nodeType="clickEffect">
                                  <p:stCondLst>
                                    <p:cond delay="0"/>
                                  </p:stCondLst>
                                  <p:iterate type="lt">
                                    <p:tmPct val="5000"/>
                                  </p:iterate>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
                                          </p:val>
                                        </p:tav>
                                        <p:tav tm="100000">
                                          <p:val>
                                            <p:strVal val="#ppt_w"/>
                                          </p:val>
                                        </p:tav>
                                      </p:tavLst>
                                    </p:anim>
                                    <p:anim calcmode="lin" valueType="num">
                                      <p:cBhvr>
                                        <p:cTn id="13" dur="1000" fill="hold"/>
                                        <p:tgtEl>
                                          <p:spTgt spid="2"/>
                                        </p:tgtEl>
                                        <p:attrNameLst>
                                          <p:attrName>ppt_h</p:attrName>
                                        </p:attrNameLst>
                                      </p:cBhvr>
                                      <p:tavLst>
                                        <p:tav tm="0">
                                          <p:val>
                                            <p:fltVal val="0"/>
                                          </p:val>
                                        </p:tav>
                                        <p:tav tm="100000">
                                          <p:val>
                                            <p:strVal val="#ppt_h"/>
                                          </p:val>
                                        </p:tav>
                                      </p:tavLst>
                                    </p:anim>
                                    <p:anim calcmode="lin" valueType="num">
                                      <p:cBhvr>
                                        <p:cTn id="14" dur="1000" fill="hold"/>
                                        <p:tgtEl>
                                          <p:spTgt spid="2"/>
                                        </p:tgtEl>
                                        <p:attrNameLst>
                                          <p:attrName>style.rotation</p:attrName>
                                        </p:attrNameLst>
                                      </p:cBhvr>
                                      <p:tavLst>
                                        <p:tav tm="0">
                                          <p:val>
                                            <p:fltVal val="90"/>
                                          </p:val>
                                        </p:tav>
                                        <p:tav tm="100000">
                                          <p:val>
                                            <p:fltVal val="0"/>
                                          </p:val>
                                        </p:tav>
                                      </p:tavLst>
                                    </p:anim>
                                    <p:animEffect transition="in" filter="fade">
                                      <p:cBhvr>
                                        <p:cTn id="15" dur="1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30" presetClass="emph" presetSubtype="0" fill="hold" grpId="2" nodeType="clickEffect">
                                  <p:stCondLst>
                                    <p:cond delay="0"/>
                                  </p:stCondLst>
                                  <p:iterate type="lt">
                                    <p:tmPct val="0"/>
                                  </p:iterate>
                                  <p:childTnLst>
                                    <p:animClr clrSpc="hsl">
                                      <p:cBhvr override="childStyle">
                                        <p:cTn id="19" dur="500" fill="hold"/>
                                        <p:tgtEl>
                                          <p:spTgt spid="2"/>
                                        </p:tgtEl>
                                        <p:attrNameLst>
                                          <p:attrName>style.color</p:attrName>
                                        </p:attrNameLst>
                                      </p:cBhvr>
                                      <p:by>
                                        <p:hsl h="0" s="12549" l="25098"/>
                                      </p:by>
                                    </p:animClr>
                                    <p:animClr clrSpc="hsl">
                                      <p:cBhvr>
                                        <p:cTn id="20" dur="500" fill="hold"/>
                                        <p:tgtEl>
                                          <p:spTgt spid="2"/>
                                        </p:tgtEl>
                                        <p:attrNameLst>
                                          <p:attrName>fillcolor</p:attrName>
                                        </p:attrNameLst>
                                      </p:cBhvr>
                                      <p:by>
                                        <p:hsl h="0" s="12549" l="25098"/>
                                      </p:by>
                                    </p:animClr>
                                    <p:animClr clrSpc="hsl">
                                      <p:cBhvr>
                                        <p:cTn id="21" dur="500" fill="hold"/>
                                        <p:tgtEl>
                                          <p:spTgt spid="2"/>
                                        </p:tgtEl>
                                        <p:attrNameLst>
                                          <p:attrName>stroke.color</p:attrName>
                                        </p:attrNameLst>
                                      </p:cBhvr>
                                      <p:by>
                                        <p:hsl h="0" s="12549" l="25098"/>
                                      </p:by>
                                    </p:animClr>
                                    <p:set>
                                      <p:cBhvr>
                                        <p:cTn id="22" dur="500" fill="hold"/>
                                        <p:tgtEl>
                                          <p:spTgt spid="2"/>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8" presetClass="emph" presetSubtype="0" fill="hold" grpId="3" nodeType="clickEffect">
                                  <p:stCondLst>
                                    <p:cond delay="0"/>
                                  </p:stCondLst>
                                  <p:iterate type="lt">
                                    <p:tmPct val="0"/>
                                  </p:iterate>
                                  <p:childTnLst>
                                    <p:animRot by="21600000">
                                      <p:cBhvr>
                                        <p:cTn id="26" dur="2000" fill="hold"/>
                                        <p:tgtEl>
                                          <p:spTgt spid="2"/>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3" presetClass="exit" presetSubtype="0" fill="hold" grpId="4" nodeType="clickEffect">
                                  <p:stCondLst>
                                    <p:cond delay="0"/>
                                  </p:stCondLst>
                                  <p:iterate type="lt">
                                    <p:tmPct val="0"/>
                                  </p:iterate>
                                  <p:childTnLst>
                                    <p:anim calcmode="lin" valueType="num">
                                      <p:cBhvr>
                                        <p:cTn id="30" dur="500"/>
                                        <p:tgtEl>
                                          <p:spTgt spid="2"/>
                                        </p:tgtEl>
                                        <p:attrNameLst>
                                          <p:attrName>ppt_w</p:attrName>
                                        </p:attrNameLst>
                                      </p:cBhvr>
                                      <p:tavLst>
                                        <p:tav tm="0">
                                          <p:val>
                                            <p:strVal val="ppt_w"/>
                                          </p:val>
                                        </p:tav>
                                        <p:tav tm="100000">
                                          <p:val>
                                            <p:fltVal val="0"/>
                                          </p:val>
                                        </p:tav>
                                      </p:tavLst>
                                    </p:anim>
                                    <p:anim calcmode="lin" valueType="num">
                                      <p:cBhvr>
                                        <p:cTn id="31" dur="500"/>
                                        <p:tgtEl>
                                          <p:spTgt spid="2"/>
                                        </p:tgtEl>
                                        <p:attrNameLst>
                                          <p:attrName>ppt_h</p:attrName>
                                        </p:attrNameLst>
                                      </p:cBhvr>
                                      <p:tavLst>
                                        <p:tav tm="0">
                                          <p:val>
                                            <p:strVal val="ppt_h"/>
                                          </p:val>
                                        </p:tav>
                                        <p:tav tm="100000">
                                          <p:val>
                                            <p:fltVal val="0"/>
                                          </p:val>
                                        </p:tav>
                                      </p:tavLst>
                                    </p:anim>
                                    <p:animEffect transition="out" filter="fade">
                                      <p:cBhvr>
                                        <p:cTn id="32" dur="500"/>
                                        <p:tgtEl>
                                          <p:spTgt spid="2"/>
                                        </p:tgtEl>
                                      </p:cBhvr>
                                    </p:animEffect>
                                    <p:set>
                                      <p:cBhvr>
                                        <p:cTn id="33" dur="1" fill="hold">
                                          <p:stCondLst>
                                            <p:cond delay="499"/>
                                          </p:stCondLst>
                                        </p:cTn>
                                        <p:tgtEl>
                                          <p:spTgt spid="2"/>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5">
                                            <p:bg/>
                                          </p:spTgt>
                                        </p:tgtEl>
                                        <p:attrNameLst>
                                          <p:attrName>style.visibility</p:attrName>
                                        </p:attrNameLst>
                                      </p:cBhvr>
                                      <p:to>
                                        <p:strVal val="visible"/>
                                      </p:to>
                                    </p:set>
                                    <p:animEffect transition="in" filter="diamond(in)">
                                      <p:cBhvr>
                                        <p:cTn id="38" dur="2000"/>
                                        <p:tgtEl>
                                          <p:spTgt spid="5">
                                            <p:bg/>
                                          </p:spTgt>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ntr" presetSubtype="16" fill="hold" grpId="0" nodeType="clickEffect">
                                  <p:stCondLst>
                                    <p:cond delay="0"/>
                                  </p:stCondLst>
                                  <p:iterate type="lt">
                                    <p:tmPct val="0"/>
                                  </p:iterate>
                                  <p:childTnLst>
                                    <p:set>
                                      <p:cBhvr>
                                        <p:cTn id="42" dur="1" fill="hold">
                                          <p:stCondLst>
                                            <p:cond delay="0"/>
                                          </p:stCondLst>
                                        </p:cTn>
                                        <p:tgtEl>
                                          <p:spTgt spid="5">
                                            <p:txEl>
                                              <p:pRg st="0" end="0"/>
                                            </p:txEl>
                                          </p:spTgt>
                                        </p:tgtEl>
                                        <p:attrNameLst>
                                          <p:attrName>style.visibility</p:attrName>
                                        </p:attrNameLst>
                                      </p:cBhvr>
                                      <p:to>
                                        <p:strVal val="visible"/>
                                      </p:to>
                                    </p:set>
                                    <p:animEffect transition="in" filter="diamond(in)">
                                      <p:cBhvr>
                                        <p:cTn id="43" dur="2000"/>
                                        <p:tgtEl>
                                          <p:spTgt spid="5">
                                            <p:txEl>
                                              <p:pRg st="0" end="0"/>
                                            </p:txEl>
                                          </p:spTgt>
                                        </p:tgtEl>
                                      </p:cBhvr>
                                    </p:animEffect>
                                  </p:childTnLst>
                                </p:cTn>
                              </p:par>
                              <p:par>
                                <p:cTn id="44" presetID="8" presetClass="entr" presetSubtype="16" fill="hold" grpId="0" nodeType="withEffect">
                                  <p:stCondLst>
                                    <p:cond delay="0"/>
                                  </p:stCondLst>
                                  <p:childTnLst>
                                    <p:set>
                                      <p:cBhvr>
                                        <p:cTn id="45" dur="1" fill="hold">
                                          <p:stCondLst>
                                            <p:cond delay="0"/>
                                          </p:stCondLst>
                                        </p:cTn>
                                        <p:tgtEl>
                                          <p:spTgt spid="3">
                                            <p:bg/>
                                          </p:spTgt>
                                        </p:tgtEl>
                                        <p:attrNameLst>
                                          <p:attrName>style.visibility</p:attrName>
                                        </p:attrNameLst>
                                      </p:cBhvr>
                                      <p:to>
                                        <p:strVal val="visible"/>
                                      </p:to>
                                    </p:set>
                                    <p:animEffect transition="in" filter="diamond(in)">
                                      <p:cBhvr>
                                        <p:cTn id="46" dur="2000"/>
                                        <p:tgtEl>
                                          <p:spTgt spid="3">
                                            <p:bg/>
                                          </p:spTgt>
                                        </p:tgtEl>
                                      </p:cBhvr>
                                    </p:animEffect>
                                  </p:childTnLst>
                                </p:cTn>
                              </p:par>
                            </p:childTnLst>
                          </p:cTn>
                        </p:par>
                      </p:childTnLst>
                    </p:cTn>
                  </p:par>
                  <p:par>
                    <p:cTn id="47" fill="hold">
                      <p:stCondLst>
                        <p:cond delay="indefinite"/>
                      </p:stCondLst>
                      <p:childTnLst>
                        <p:par>
                          <p:cTn id="48" fill="hold">
                            <p:stCondLst>
                              <p:cond delay="0"/>
                            </p:stCondLst>
                            <p:childTnLst>
                              <p:par>
                                <p:cTn id="49" presetID="8" presetClass="entr" presetSubtype="16" fill="hold" grpId="0" nodeType="clickEffect">
                                  <p:stCondLst>
                                    <p:cond delay="0"/>
                                  </p:stCondLst>
                                  <p:iterate type="lt">
                                    <p:tmPct val="0"/>
                                  </p:iterate>
                                  <p:childTnLst>
                                    <p:set>
                                      <p:cBhvr>
                                        <p:cTn id="50" dur="1" fill="hold">
                                          <p:stCondLst>
                                            <p:cond delay="0"/>
                                          </p:stCondLst>
                                        </p:cTn>
                                        <p:tgtEl>
                                          <p:spTgt spid="3">
                                            <p:txEl>
                                              <p:pRg st="0" end="0"/>
                                            </p:txEl>
                                          </p:spTgt>
                                        </p:tgtEl>
                                        <p:attrNameLst>
                                          <p:attrName>style.visibility</p:attrName>
                                        </p:attrNameLst>
                                      </p:cBhvr>
                                      <p:to>
                                        <p:strVal val="visible"/>
                                      </p:to>
                                    </p:set>
                                    <p:animEffect transition="in" filter="diamond(in)">
                                      <p:cBhvr>
                                        <p:cTn id="51" dur="2000"/>
                                        <p:tgtEl>
                                          <p:spTgt spid="3">
                                            <p:txEl>
                                              <p:pRg st="0" end="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 presetClass="emph" presetSubtype="1" grpId="1" nodeType="clickEffect">
                                  <p:stCondLst>
                                    <p:cond delay="0"/>
                                  </p:stCondLst>
                                  <p:iterate type="lt">
                                    <p:tmAbs val="0"/>
                                  </p:iterate>
                                  <p:childTnLst>
                                    <p:set>
                                      <p:cBhvr override="childStyle">
                                        <p:cTn id="55" dur="indefinite"/>
                                        <p:tgtEl>
                                          <p:spTgt spid="5">
                                            <p:txEl>
                                              <p:pRg st="0" end="0"/>
                                            </p:txEl>
                                          </p:spTgt>
                                        </p:tgtEl>
                                        <p:attrNameLst>
                                          <p:attrName>style.fontStyle</p:attrName>
                                        </p:attrNameLst>
                                      </p:cBhvr>
                                      <p:to>
                                        <p:strVal val="normal"/>
                                      </p:to>
                                    </p:set>
                                    <p:set>
                                      <p:cBhvr override="childStyle">
                                        <p:cTn id="56" dur="indefinite"/>
                                        <p:tgtEl>
                                          <p:spTgt spid="5">
                                            <p:txEl>
                                              <p:pRg st="0" end="0"/>
                                            </p:txEl>
                                          </p:spTgt>
                                        </p:tgtEl>
                                        <p:attrNameLst>
                                          <p:attrName>style.fontWeight</p:attrName>
                                        </p:attrNameLst>
                                      </p:cBhvr>
                                      <p:to>
                                        <p:strVal val="bold"/>
                                      </p:to>
                                    </p:set>
                                    <p:set>
                                      <p:cBhvr override="childStyle">
                                        <p:cTn id="57" dur="indefinite"/>
                                        <p:tgtEl>
                                          <p:spTgt spid="5">
                                            <p:txEl>
                                              <p:pRg st="0" end="0"/>
                                            </p:txEl>
                                          </p:spTgt>
                                        </p:tgtEl>
                                        <p:attrNameLst>
                                          <p:attrName>style.textDecorationUnderline</p:attrName>
                                        </p:attrNameLst>
                                      </p:cBhvr>
                                      <p:to>
                                        <p:strVal val="false"/>
                                      </p:to>
                                    </p:set>
                                  </p:childTnLst>
                                </p:cTn>
                              </p:par>
                              <p:par>
                                <p:cTn id="58" presetID="5" presetClass="emph" presetSubtype="1" grpId="1" nodeType="withEffect">
                                  <p:stCondLst>
                                    <p:cond delay="0"/>
                                  </p:stCondLst>
                                  <p:iterate type="lt">
                                    <p:tmAbs val="0"/>
                                  </p:iterate>
                                  <p:childTnLst>
                                    <p:set>
                                      <p:cBhvr override="childStyle">
                                        <p:cTn id="59" dur="indefinite"/>
                                        <p:tgtEl>
                                          <p:spTgt spid="3">
                                            <p:txEl>
                                              <p:pRg st="0" end="0"/>
                                            </p:txEl>
                                          </p:spTgt>
                                        </p:tgtEl>
                                        <p:attrNameLst>
                                          <p:attrName>style.fontStyle</p:attrName>
                                        </p:attrNameLst>
                                      </p:cBhvr>
                                      <p:to>
                                        <p:strVal val="normal"/>
                                      </p:to>
                                    </p:set>
                                    <p:set>
                                      <p:cBhvr override="childStyle">
                                        <p:cTn id="60" dur="indefinite"/>
                                        <p:tgtEl>
                                          <p:spTgt spid="3">
                                            <p:txEl>
                                              <p:pRg st="0" end="0"/>
                                            </p:txEl>
                                          </p:spTgt>
                                        </p:tgtEl>
                                        <p:attrNameLst>
                                          <p:attrName>style.fontWeight</p:attrName>
                                        </p:attrNameLst>
                                      </p:cBhvr>
                                      <p:to>
                                        <p:strVal val="bold"/>
                                      </p:to>
                                    </p:set>
                                    <p:set>
                                      <p:cBhvr override="childStyle">
                                        <p:cTn id="61" dur="indefinite"/>
                                        <p:tgtEl>
                                          <p:spTgt spid="3">
                                            <p:txEl>
                                              <p:pRg st="0" end="0"/>
                                            </p:txEl>
                                          </p:spTgt>
                                        </p:tgtEl>
                                        <p:attrNameLst>
                                          <p:attrName>style.textDecorationUnderline</p:attrName>
                                        </p:attrNameLst>
                                      </p:cBhvr>
                                      <p:to>
                                        <p:strVal val="false"/>
                                      </p:to>
                                    </p:set>
                                  </p:childTnLst>
                                </p:cTn>
                              </p:par>
                            </p:childTnLst>
                          </p:cTn>
                        </p:par>
                      </p:childTnLst>
                    </p:cTn>
                  </p:par>
                  <p:par>
                    <p:cTn id="62" fill="hold">
                      <p:stCondLst>
                        <p:cond delay="indefinite"/>
                      </p:stCondLst>
                      <p:childTnLst>
                        <p:par>
                          <p:cTn id="63" fill="hold">
                            <p:stCondLst>
                              <p:cond delay="0"/>
                            </p:stCondLst>
                            <p:childTnLst>
                              <p:par>
                                <p:cTn id="64" presetID="6" presetClass="emph" presetSubtype="0" fill="hold" grpId="2" nodeType="clickEffect">
                                  <p:stCondLst>
                                    <p:cond delay="0"/>
                                  </p:stCondLst>
                                  <p:childTnLst>
                                    <p:animScale>
                                      <p:cBhvr>
                                        <p:cTn id="65" dur="2000" fill="hold"/>
                                        <p:tgtEl>
                                          <p:spTgt spid="5">
                                            <p:bg/>
                                          </p:spTgt>
                                        </p:tgtEl>
                                      </p:cBhvr>
                                      <p:by x="150000" y="150000"/>
                                    </p:animScale>
                                  </p:childTnLst>
                                </p:cTn>
                              </p:par>
                            </p:childTnLst>
                          </p:cTn>
                        </p:par>
                      </p:childTnLst>
                    </p:cTn>
                  </p:par>
                  <p:par>
                    <p:cTn id="66" fill="hold">
                      <p:stCondLst>
                        <p:cond delay="indefinite"/>
                      </p:stCondLst>
                      <p:childTnLst>
                        <p:par>
                          <p:cTn id="67" fill="hold">
                            <p:stCondLst>
                              <p:cond delay="0"/>
                            </p:stCondLst>
                            <p:childTnLst>
                              <p:par>
                                <p:cTn id="68" presetID="6" presetClass="emph" presetSubtype="0" fill="hold" grpId="2" nodeType="clickEffect">
                                  <p:stCondLst>
                                    <p:cond delay="0"/>
                                  </p:stCondLst>
                                  <p:iterate type="lt">
                                    <p:tmPct val="0"/>
                                  </p:iterate>
                                  <p:childTnLst>
                                    <p:animScale>
                                      <p:cBhvr>
                                        <p:cTn id="69" dur="2000" fill="hold"/>
                                        <p:tgtEl>
                                          <p:spTgt spid="5">
                                            <p:txEl>
                                              <p:pRg st="0" end="0"/>
                                            </p:txEl>
                                          </p:spTgt>
                                        </p:tgtEl>
                                      </p:cBhvr>
                                      <p:by x="150000" y="150000"/>
                                    </p:animScale>
                                  </p:childTnLst>
                                </p:cTn>
                              </p:par>
                              <p:par>
                                <p:cTn id="70" presetID="6" presetClass="emph" presetSubtype="0" fill="hold" grpId="2" nodeType="withEffect">
                                  <p:stCondLst>
                                    <p:cond delay="0"/>
                                  </p:stCondLst>
                                  <p:childTnLst>
                                    <p:animScale>
                                      <p:cBhvr>
                                        <p:cTn id="71" dur="2000" fill="hold"/>
                                        <p:tgtEl>
                                          <p:spTgt spid="3">
                                            <p:bg/>
                                          </p:spTgt>
                                        </p:tgtEl>
                                      </p:cBhvr>
                                      <p:by x="150000" y="150000"/>
                                    </p:animScale>
                                  </p:childTnLst>
                                </p:cTn>
                              </p:par>
                            </p:childTnLst>
                          </p:cTn>
                        </p:par>
                      </p:childTnLst>
                    </p:cTn>
                  </p:par>
                  <p:par>
                    <p:cTn id="72" fill="hold">
                      <p:stCondLst>
                        <p:cond delay="indefinite"/>
                      </p:stCondLst>
                      <p:childTnLst>
                        <p:par>
                          <p:cTn id="73" fill="hold">
                            <p:stCondLst>
                              <p:cond delay="0"/>
                            </p:stCondLst>
                            <p:childTnLst>
                              <p:par>
                                <p:cTn id="74" presetID="6" presetClass="emph" presetSubtype="0" fill="hold" grpId="2" nodeType="clickEffect">
                                  <p:stCondLst>
                                    <p:cond delay="0"/>
                                  </p:stCondLst>
                                  <p:iterate type="lt">
                                    <p:tmPct val="0"/>
                                  </p:iterate>
                                  <p:childTnLst>
                                    <p:animScale>
                                      <p:cBhvr>
                                        <p:cTn id="75" dur="2000" fill="hold"/>
                                        <p:tgtEl>
                                          <p:spTgt spid="3">
                                            <p:txEl>
                                              <p:pRg st="0" end="0"/>
                                            </p:txEl>
                                          </p:spTgt>
                                        </p:tgtEl>
                                      </p:cBhvr>
                                      <p:by x="150000" y="150000"/>
                                    </p:animScale>
                                  </p:childTnLst>
                                </p:cTn>
                              </p:par>
                            </p:childTnLst>
                          </p:cTn>
                        </p:par>
                      </p:childTnLst>
                    </p:cTn>
                  </p:par>
                  <p:par>
                    <p:cTn id="76" fill="hold">
                      <p:stCondLst>
                        <p:cond delay="indefinite"/>
                      </p:stCondLst>
                      <p:childTnLst>
                        <p:par>
                          <p:cTn id="77" fill="hold">
                            <p:stCondLst>
                              <p:cond delay="0"/>
                            </p:stCondLst>
                            <p:childTnLst>
                              <p:par>
                                <p:cTn id="78" presetID="20" presetClass="emph" presetSubtype="0" fill="hold" grpId="3" nodeType="clickEffect">
                                  <p:stCondLst>
                                    <p:cond delay="0"/>
                                  </p:stCondLst>
                                  <p:iterate type="lt">
                                    <p:tmPct val="10000"/>
                                  </p:iterate>
                                  <p:childTnLst>
                                    <p:set>
                                      <p:cBhvr override="childStyle">
                                        <p:cTn id="79" dur="500" autoRev="1" fill="hold"/>
                                        <p:tgtEl>
                                          <p:spTgt spid="5">
                                            <p:bg/>
                                          </p:spTgt>
                                        </p:tgtEl>
                                        <p:attrNameLst>
                                          <p:attrName>style.color</p:attrName>
                                        </p:attrNameLst>
                                      </p:cBhvr>
                                      <p:to>
                                        <p:clrVal>
                                          <a:schemeClr val="accent2"/>
                                        </p:clrVal>
                                      </p:to>
                                    </p:set>
                                    <p:set>
                                      <p:cBhvr>
                                        <p:cTn id="80" dur="500" autoRev="1" fill="hold"/>
                                        <p:tgtEl>
                                          <p:spTgt spid="5">
                                            <p:bg/>
                                          </p:spTgt>
                                        </p:tgtEl>
                                        <p:attrNameLst>
                                          <p:attrName>fillcolor</p:attrName>
                                        </p:attrNameLst>
                                      </p:cBhvr>
                                      <p:to>
                                        <p:clrVal>
                                          <a:schemeClr val="accent2"/>
                                        </p:clrVal>
                                      </p:to>
                                    </p:set>
                                    <p:set>
                                      <p:cBhvr>
                                        <p:cTn id="81" dur="500" autoRev="1" fill="hold"/>
                                        <p:tgtEl>
                                          <p:spTgt spid="5">
                                            <p:bg/>
                                          </p:spTgt>
                                        </p:tgtEl>
                                        <p:attrNameLst>
                                          <p:attrName>fill.type</p:attrName>
                                        </p:attrNameLst>
                                      </p:cBhvr>
                                      <p:to>
                                        <p:strVal val="solid"/>
                                      </p:to>
                                    </p:set>
                                  </p:childTnLst>
                                </p:cTn>
                              </p:par>
                            </p:childTnLst>
                          </p:cTn>
                        </p:par>
                      </p:childTnLst>
                    </p:cTn>
                  </p:par>
                  <p:par>
                    <p:cTn id="82" fill="hold">
                      <p:stCondLst>
                        <p:cond delay="indefinite"/>
                      </p:stCondLst>
                      <p:childTnLst>
                        <p:par>
                          <p:cTn id="83" fill="hold">
                            <p:stCondLst>
                              <p:cond delay="0"/>
                            </p:stCondLst>
                            <p:childTnLst>
                              <p:par>
                                <p:cTn id="84" presetID="20" presetClass="emph" presetSubtype="0" fill="hold" grpId="3" nodeType="clickEffect">
                                  <p:stCondLst>
                                    <p:cond delay="0"/>
                                  </p:stCondLst>
                                  <p:iterate type="lt">
                                    <p:tmPct val="10000"/>
                                  </p:iterate>
                                  <p:childTnLst>
                                    <p:set>
                                      <p:cBhvr override="childStyle">
                                        <p:cTn id="85" dur="500" autoRev="1" fill="hold"/>
                                        <p:tgtEl>
                                          <p:spTgt spid="5">
                                            <p:txEl>
                                              <p:pRg st="0" end="0"/>
                                            </p:txEl>
                                          </p:spTgt>
                                        </p:tgtEl>
                                        <p:attrNameLst>
                                          <p:attrName>style.color</p:attrName>
                                        </p:attrNameLst>
                                      </p:cBhvr>
                                      <p:to>
                                        <p:clrVal>
                                          <a:schemeClr val="accent2"/>
                                        </p:clrVal>
                                      </p:to>
                                    </p:set>
                                    <p:set>
                                      <p:cBhvr>
                                        <p:cTn id="86" dur="500" autoRev="1" fill="hold"/>
                                        <p:tgtEl>
                                          <p:spTgt spid="5">
                                            <p:txEl>
                                              <p:pRg st="0" end="0"/>
                                            </p:txEl>
                                          </p:spTgt>
                                        </p:tgtEl>
                                        <p:attrNameLst>
                                          <p:attrName>fillcolor</p:attrName>
                                        </p:attrNameLst>
                                      </p:cBhvr>
                                      <p:to>
                                        <p:clrVal>
                                          <a:schemeClr val="accent2"/>
                                        </p:clrVal>
                                      </p:to>
                                    </p:set>
                                    <p:set>
                                      <p:cBhvr>
                                        <p:cTn id="87" dur="500" autoRev="1" fill="hold"/>
                                        <p:tgtEl>
                                          <p:spTgt spid="5">
                                            <p:txEl>
                                              <p:pRg st="0" end="0"/>
                                            </p:txEl>
                                          </p:spTgt>
                                        </p:tgtEl>
                                        <p:attrNameLst>
                                          <p:attrName>fill.type</p:attrName>
                                        </p:attrNameLst>
                                      </p:cBhvr>
                                      <p:to>
                                        <p:strVal val="solid"/>
                                      </p:to>
                                    </p:set>
                                  </p:childTnLst>
                                </p:cTn>
                              </p:par>
                              <p:par>
                                <p:cTn id="88" presetID="20" presetClass="emph" presetSubtype="0" fill="hold" grpId="3" nodeType="withEffect">
                                  <p:stCondLst>
                                    <p:cond delay="0"/>
                                  </p:stCondLst>
                                  <p:iterate type="lt">
                                    <p:tmPct val="10000"/>
                                  </p:iterate>
                                  <p:childTnLst>
                                    <p:set>
                                      <p:cBhvr override="childStyle">
                                        <p:cTn id="89" dur="500" autoRev="1" fill="hold"/>
                                        <p:tgtEl>
                                          <p:spTgt spid="3">
                                            <p:bg/>
                                          </p:spTgt>
                                        </p:tgtEl>
                                        <p:attrNameLst>
                                          <p:attrName>style.color</p:attrName>
                                        </p:attrNameLst>
                                      </p:cBhvr>
                                      <p:to>
                                        <p:clrVal>
                                          <a:schemeClr val="accent2"/>
                                        </p:clrVal>
                                      </p:to>
                                    </p:set>
                                    <p:set>
                                      <p:cBhvr>
                                        <p:cTn id="90" dur="500" autoRev="1" fill="hold"/>
                                        <p:tgtEl>
                                          <p:spTgt spid="3">
                                            <p:bg/>
                                          </p:spTgt>
                                        </p:tgtEl>
                                        <p:attrNameLst>
                                          <p:attrName>fillcolor</p:attrName>
                                        </p:attrNameLst>
                                      </p:cBhvr>
                                      <p:to>
                                        <p:clrVal>
                                          <a:schemeClr val="accent2"/>
                                        </p:clrVal>
                                      </p:to>
                                    </p:set>
                                    <p:set>
                                      <p:cBhvr>
                                        <p:cTn id="91" dur="500" autoRev="1" fill="hold"/>
                                        <p:tgtEl>
                                          <p:spTgt spid="3">
                                            <p:bg/>
                                          </p:spTgt>
                                        </p:tgtEl>
                                        <p:attrNameLst>
                                          <p:attrName>fill.type</p:attrName>
                                        </p:attrNameLst>
                                      </p:cBhvr>
                                      <p:to>
                                        <p:strVal val="solid"/>
                                      </p:to>
                                    </p:set>
                                  </p:childTnLst>
                                </p:cTn>
                              </p:par>
                            </p:childTnLst>
                          </p:cTn>
                        </p:par>
                      </p:childTnLst>
                    </p:cTn>
                  </p:par>
                  <p:par>
                    <p:cTn id="92" fill="hold">
                      <p:stCondLst>
                        <p:cond delay="indefinite"/>
                      </p:stCondLst>
                      <p:childTnLst>
                        <p:par>
                          <p:cTn id="93" fill="hold">
                            <p:stCondLst>
                              <p:cond delay="0"/>
                            </p:stCondLst>
                            <p:childTnLst>
                              <p:par>
                                <p:cTn id="94" presetID="20" presetClass="emph" presetSubtype="0" fill="hold" grpId="3" nodeType="clickEffect">
                                  <p:stCondLst>
                                    <p:cond delay="0"/>
                                  </p:stCondLst>
                                  <p:iterate type="lt">
                                    <p:tmPct val="10000"/>
                                  </p:iterate>
                                  <p:childTnLst>
                                    <p:set>
                                      <p:cBhvr override="childStyle">
                                        <p:cTn id="95" dur="500" autoRev="1" fill="hold"/>
                                        <p:tgtEl>
                                          <p:spTgt spid="3">
                                            <p:txEl>
                                              <p:pRg st="0" end="0"/>
                                            </p:txEl>
                                          </p:spTgt>
                                        </p:tgtEl>
                                        <p:attrNameLst>
                                          <p:attrName>style.color</p:attrName>
                                        </p:attrNameLst>
                                      </p:cBhvr>
                                      <p:to>
                                        <p:clrVal>
                                          <a:schemeClr val="accent2"/>
                                        </p:clrVal>
                                      </p:to>
                                    </p:set>
                                    <p:set>
                                      <p:cBhvr>
                                        <p:cTn id="96" dur="500" autoRev="1" fill="hold"/>
                                        <p:tgtEl>
                                          <p:spTgt spid="3">
                                            <p:txEl>
                                              <p:pRg st="0" end="0"/>
                                            </p:txEl>
                                          </p:spTgt>
                                        </p:tgtEl>
                                        <p:attrNameLst>
                                          <p:attrName>fillcolor</p:attrName>
                                        </p:attrNameLst>
                                      </p:cBhvr>
                                      <p:to>
                                        <p:clrVal>
                                          <a:schemeClr val="accent2"/>
                                        </p:clrVal>
                                      </p:to>
                                    </p:set>
                                    <p:set>
                                      <p:cBhvr>
                                        <p:cTn id="97" dur="500" autoRev="1" fill="hold"/>
                                        <p:tgtEl>
                                          <p:spTgt spid="3">
                                            <p:txEl>
                                              <p:pRg st="0" end="0"/>
                                            </p:txEl>
                                          </p:spTgt>
                                        </p:tgtEl>
                                        <p:attrNameLst>
                                          <p:attrName>fill.type</p:attrName>
                                        </p:attrNameLst>
                                      </p:cBhvr>
                                      <p:to>
                                        <p:strVal val="solid"/>
                                      </p:to>
                                    </p:set>
                                  </p:childTnLst>
                                </p:cTn>
                              </p:par>
                            </p:childTnLst>
                          </p:cTn>
                        </p:par>
                      </p:childTnLst>
                    </p:cTn>
                  </p:par>
                  <p:par>
                    <p:cTn id="98" fill="hold">
                      <p:stCondLst>
                        <p:cond delay="indefinite"/>
                      </p:stCondLst>
                      <p:childTnLst>
                        <p:par>
                          <p:cTn id="99" fill="hold">
                            <p:stCondLst>
                              <p:cond delay="0"/>
                            </p:stCondLst>
                            <p:childTnLst>
                              <p:par>
                                <p:cTn id="100" presetID="53" presetClass="exit" presetSubtype="0" fill="hold" grpId="4" nodeType="clickEffect">
                                  <p:stCondLst>
                                    <p:cond delay="0"/>
                                  </p:stCondLst>
                                  <p:iterate type="lt">
                                    <p:tmPct val="0"/>
                                  </p:iterate>
                                  <p:childTnLst>
                                    <p:anim calcmode="lin" valueType="num">
                                      <p:cBhvr>
                                        <p:cTn id="101" dur="500"/>
                                        <p:tgtEl>
                                          <p:spTgt spid="5">
                                            <p:txEl>
                                              <p:pRg st="0" end="0"/>
                                            </p:txEl>
                                          </p:spTgt>
                                        </p:tgtEl>
                                        <p:attrNameLst>
                                          <p:attrName>ppt_w</p:attrName>
                                        </p:attrNameLst>
                                      </p:cBhvr>
                                      <p:tavLst>
                                        <p:tav tm="0">
                                          <p:val>
                                            <p:strVal val="ppt_w"/>
                                          </p:val>
                                        </p:tav>
                                        <p:tav tm="100000">
                                          <p:val>
                                            <p:fltVal val="0"/>
                                          </p:val>
                                        </p:tav>
                                      </p:tavLst>
                                    </p:anim>
                                    <p:anim calcmode="lin" valueType="num">
                                      <p:cBhvr>
                                        <p:cTn id="102" dur="500"/>
                                        <p:tgtEl>
                                          <p:spTgt spid="5">
                                            <p:txEl>
                                              <p:pRg st="0" end="0"/>
                                            </p:txEl>
                                          </p:spTgt>
                                        </p:tgtEl>
                                        <p:attrNameLst>
                                          <p:attrName>ppt_h</p:attrName>
                                        </p:attrNameLst>
                                      </p:cBhvr>
                                      <p:tavLst>
                                        <p:tav tm="0">
                                          <p:val>
                                            <p:strVal val="ppt_h"/>
                                          </p:val>
                                        </p:tav>
                                        <p:tav tm="100000">
                                          <p:val>
                                            <p:fltVal val="0"/>
                                          </p:val>
                                        </p:tav>
                                      </p:tavLst>
                                    </p:anim>
                                    <p:animEffect transition="out" filter="fade">
                                      <p:cBhvr>
                                        <p:cTn id="103" dur="500"/>
                                        <p:tgtEl>
                                          <p:spTgt spid="5">
                                            <p:txEl>
                                              <p:pRg st="0" end="0"/>
                                            </p:txEl>
                                          </p:spTgt>
                                        </p:tgtEl>
                                      </p:cBhvr>
                                    </p:animEffect>
                                    <p:set>
                                      <p:cBhvr>
                                        <p:cTn id="104" dur="1" fill="hold">
                                          <p:stCondLst>
                                            <p:cond delay="499"/>
                                          </p:stCondLst>
                                        </p:cTn>
                                        <p:tgtEl>
                                          <p:spTgt spid="5">
                                            <p:txEl>
                                              <p:pRg st="0" end="0"/>
                                            </p:txEl>
                                          </p:spTgt>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53" presetClass="exit" presetSubtype="0" fill="hold" grpId="4" nodeType="clickEffect">
                                  <p:stCondLst>
                                    <p:cond delay="0"/>
                                  </p:stCondLst>
                                  <p:childTnLst>
                                    <p:anim calcmode="lin" valueType="num">
                                      <p:cBhvr>
                                        <p:cTn id="108" dur="500"/>
                                        <p:tgtEl>
                                          <p:spTgt spid="5">
                                            <p:bg/>
                                          </p:spTgt>
                                        </p:tgtEl>
                                        <p:attrNameLst>
                                          <p:attrName>ppt_w</p:attrName>
                                        </p:attrNameLst>
                                      </p:cBhvr>
                                      <p:tavLst>
                                        <p:tav tm="0">
                                          <p:val>
                                            <p:strVal val="ppt_w"/>
                                          </p:val>
                                        </p:tav>
                                        <p:tav tm="100000">
                                          <p:val>
                                            <p:fltVal val="0"/>
                                          </p:val>
                                        </p:tav>
                                      </p:tavLst>
                                    </p:anim>
                                    <p:anim calcmode="lin" valueType="num">
                                      <p:cBhvr>
                                        <p:cTn id="109" dur="500"/>
                                        <p:tgtEl>
                                          <p:spTgt spid="5">
                                            <p:bg/>
                                          </p:spTgt>
                                        </p:tgtEl>
                                        <p:attrNameLst>
                                          <p:attrName>ppt_h</p:attrName>
                                        </p:attrNameLst>
                                      </p:cBhvr>
                                      <p:tavLst>
                                        <p:tav tm="0">
                                          <p:val>
                                            <p:strVal val="ppt_h"/>
                                          </p:val>
                                        </p:tav>
                                        <p:tav tm="100000">
                                          <p:val>
                                            <p:fltVal val="0"/>
                                          </p:val>
                                        </p:tav>
                                      </p:tavLst>
                                    </p:anim>
                                    <p:animEffect transition="out" filter="fade">
                                      <p:cBhvr>
                                        <p:cTn id="110" dur="500"/>
                                        <p:tgtEl>
                                          <p:spTgt spid="5">
                                            <p:bg/>
                                          </p:spTgt>
                                        </p:tgtEl>
                                      </p:cBhvr>
                                    </p:animEffect>
                                    <p:set>
                                      <p:cBhvr>
                                        <p:cTn id="111" dur="1" fill="hold">
                                          <p:stCondLst>
                                            <p:cond delay="499"/>
                                          </p:stCondLst>
                                        </p:cTn>
                                        <p:tgtEl>
                                          <p:spTgt spid="5">
                                            <p:bg/>
                                          </p:spTgt>
                                        </p:tgtEl>
                                        <p:attrNameLst>
                                          <p:attrName>style.visibility</p:attrName>
                                        </p:attrNameLst>
                                      </p:cBhvr>
                                      <p:to>
                                        <p:strVal val="hidden"/>
                                      </p:to>
                                    </p:set>
                                  </p:childTnLst>
                                </p:cTn>
                              </p:par>
                              <p:par>
                                <p:cTn id="112" presetID="53" presetClass="exit" presetSubtype="0" fill="hold" grpId="4" nodeType="withEffect">
                                  <p:stCondLst>
                                    <p:cond delay="0"/>
                                  </p:stCondLst>
                                  <p:iterate type="lt">
                                    <p:tmPct val="0"/>
                                  </p:iterate>
                                  <p:childTnLst>
                                    <p:anim calcmode="lin" valueType="num">
                                      <p:cBhvr>
                                        <p:cTn id="113" dur="500"/>
                                        <p:tgtEl>
                                          <p:spTgt spid="3">
                                            <p:txEl>
                                              <p:pRg st="0" end="0"/>
                                            </p:txEl>
                                          </p:spTgt>
                                        </p:tgtEl>
                                        <p:attrNameLst>
                                          <p:attrName>ppt_w</p:attrName>
                                        </p:attrNameLst>
                                      </p:cBhvr>
                                      <p:tavLst>
                                        <p:tav tm="0">
                                          <p:val>
                                            <p:strVal val="ppt_w"/>
                                          </p:val>
                                        </p:tav>
                                        <p:tav tm="100000">
                                          <p:val>
                                            <p:fltVal val="0"/>
                                          </p:val>
                                        </p:tav>
                                      </p:tavLst>
                                    </p:anim>
                                    <p:anim calcmode="lin" valueType="num">
                                      <p:cBhvr>
                                        <p:cTn id="114" dur="500"/>
                                        <p:tgtEl>
                                          <p:spTgt spid="3">
                                            <p:txEl>
                                              <p:pRg st="0" end="0"/>
                                            </p:txEl>
                                          </p:spTgt>
                                        </p:tgtEl>
                                        <p:attrNameLst>
                                          <p:attrName>ppt_h</p:attrName>
                                        </p:attrNameLst>
                                      </p:cBhvr>
                                      <p:tavLst>
                                        <p:tav tm="0">
                                          <p:val>
                                            <p:strVal val="ppt_h"/>
                                          </p:val>
                                        </p:tav>
                                        <p:tav tm="100000">
                                          <p:val>
                                            <p:fltVal val="0"/>
                                          </p:val>
                                        </p:tav>
                                      </p:tavLst>
                                    </p:anim>
                                    <p:animEffect transition="out" filter="fade">
                                      <p:cBhvr>
                                        <p:cTn id="115" dur="500"/>
                                        <p:tgtEl>
                                          <p:spTgt spid="3">
                                            <p:txEl>
                                              <p:pRg st="0" end="0"/>
                                            </p:txEl>
                                          </p:spTgt>
                                        </p:tgtEl>
                                      </p:cBhvr>
                                    </p:animEffect>
                                    <p:set>
                                      <p:cBhvr>
                                        <p:cTn id="116"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17" fill="hold">
                      <p:stCondLst>
                        <p:cond delay="indefinite"/>
                      </p:stCondLst>
                      <p:childTnLst>
                        <p:par>
                          <p:cTn id="118" fill="hold">
                            <p:stCondLst>
                              <p:cond delay="0"/>
                            </p:stCondLst>
                            <p:childTnLst>
                              <p:par>
                                <p:cTn id="119" presetID="53" presetClass="exit" presetSubtype="0" fill="hold" grpId="4" nodeType="clickEffect">
                                  <p:stCondLst>
                                    <p:cond delay="0"/>
                                  </p:stCondLst>
                                  <p:childTnLst>
                                    <p:anim calcmode="lin" valueType="num">
                                      <p:cBhvr>
                                        <p:cTn id="120" dur="500"/>
                                        <p:tgtEl>
                                          <p:spTgt spid="3">
                                            <p:bg/>
                                          </p:spTgt>
                                        </p:tgtEl>
                                        <p:attrNameLst>
                                          <p:attrName>ppt_w</p:attrName>
                                        </p:attrNameLst>
                                      </p:cBhvr>
                                      <p:tavLst>
                                        <p:tav tm="0">
                                          <p:val>
                                            <p:strVal val="ppt_w"/>
                                          </p:val>
                                        </p:tav>
                                        <p:tav tm="100000">
                                          <p:val>
                                            <p:fltVal val="0"/>
                                          </p:val>
                                        </p:tav>
                                      </p:tavLst>
                                    </p:anim>
                                    <p:anim calcmode="lin" valueType="num">
                                      <p:cBhvr>
                                        <p:cTn id="121" dur="500"/>
                                        <p:tgtEl>
                                          <p:spTgt spid="3">
                                            <p:bg/>
                                          </p:spTgt>
                                        </p:tgtEl>
                                        <p:attrNameLst>
                                          <p:attrName>ppt_h</p:attrName>
                                        </p:attrNameLst>
                                      </p:cBhvr>
                                      <p:tavLst>
                                        <p:tav tm="0">
                                          <p:val>
                                            <p:strVal val="ppt_h"/>
                                          </p:val>
                                        </p:tav>
                                        <p:tav tm="100000">
                                          <p:val>
                                            <p:fltVal val="0"/>
                                          </p:val>
                                        </p:tav>
                                      </p:tavLst>
                                    </p:anim>
                                    <p:animEffect transition="out" filter="fade">
                                      <p:cBhvr>
                                        <p:cTn id="122" dur="500"/>
                                        <p:tgtEl>
                                          <p:spTgt spid="3">
                                            <p:bg/>
                                          </p:spTgt>
                                        </p:tgtEl>
                                      </p:cBhvr>
                                    </p:animEffect>
                                    <p:set>
                                      <p:cBhvr>
                                        <p:cTn id="123" dur="1" fill="hold">
                                          <p:stCondLst>
                                            <p:cond delay="499"/>
                                          </p:stCondLst>
                                        </p:cTn>
                                        <p:tgtEl>
                                          <p:spTgt spid="3">
                                            <p:bg/>
                                          </p:spTgt>
                                        </p:tgtEl>
                                        <p:attrNameLst>
                                          <p:attrName>style.visibility</p:attrName>
                                        </p:attrNameLst>
                                      </p:cBhvr>
                                      <p:to>
                                        <p:strVal val="hidden"/>
                                      </p:to>
                                    </p:set>
                                  </p:childTnLst>
                                </p:cTn>
                              </p:par>
                            </p:childTnLst>
                          </p:cTn>
                        </p:par>
                      </p:childTnLst>
                    </p:cTn>
                  </p:par>
                  <p:par>
                    <p:cTn id="124" fill="hold">
                      <p:stCondLst>
                        <p:cond delay="indefinite"/>
                      </p:stCondLst>
                      <p:childTnLst>
                        <p:par>
                          <p:cTn id="125" fill="hold">
                            <p:stCondLst>
                              <p:cond delay="0"/>
                            </p:stCondLst>
                            <p:childTnLst>
                              <p:par>
                                <p:cTn id="126" presetID="6" presetClass="entr" presetSubtype="16" fill="hold" grpId="0" nodeType="clickEffect">
                                  <p:stCondLst>
                                    <p:cond delay="0"/>
                                  </p:stCondLst>
                                  <p:childTnLst>
                                    <p:set>
                                      <p:cBhvr>
                                        <p:cTn id="127" dur="1" fill="hold">
                                          <p:stCondLst>
                                            <p:cond delay="0"/>
                                          </p:stCondLst>
                                        </p:cTn>
                                        <p:tgtEl>
                                          <p:spTgt spid="4">
                                            <p:bg/>
                                          </p:spTgt>
                                        </p:tgtEl>
                                        <p:attrNameLst>
                                          <p:attrName>style.visibility</p:attrName>
                                        </p:attrNameLst>
                                      </p:cBhvr>
                                      <p:to>
                                        <p:strVal val="visible"/>
                                      </p:to>
                                    </p:set>
                                    <p:animEffect transition="in" filter="circle(in)">
                                      <p:cBhvr>
                                        <p:cTn id="128" dur="2000"/>
                                        <p:tgtEl>
                                          <p:spTgt spid="4">
                                            <p:bg/>
                                          </p:spTgt>
                                        </p:tgtEl>
                                      </p:cBhvr>
                                    </p:animEffect>
                                  </p:childTnLst>
                                </p:cTn>
                              </p:par>
                            </p:childTnLst>
                          </p:cTn>
                        </p:par>
                      </p:childTnLst>
                    </p:cTn>
                  </p:par>
                  <p:par>
                    <p:cTn id="129" fill="hold">
                      <p:stCondLst>
                        <p:cond delay="indefinite"/>
                      </p:stCondLst>
                      <p:childTnLst>
                        <p:par>
                          <p:cTn id="130" fill="hold">
                            <p:stCondLst>
                              <p:cond delay="0"/>
                            </p:stCondLst>
                            <p:childTnLst>
                              <p:par>
                                <p:cTn id="131" presetID="6" presetClass="entr" presetSubtype="16" fill="hold" grpId="0" nodeType="clickEffect">
                                  <p:stCondLst>
                                    <p:cond delay="0"/>
                                  </p:stCondLst>
                                  <p:childTnLst>
                                    <p:set>
                                      <p:cBhvr>
                                        <p:cTn id="132" dur="1" fill="hold">
                                          <p:stCondLst>
                                            <p:cond delay="0"/>
                                          </p:stCondLst>
                                        </p:cTn>
                                        <p:tgtEl>
                                          <p:spTgt spid="4">
                                            <p:txEl>
                                              <p:pRg st="3" end="3"/>
                                            </p:txEl>
                                          </p:spTgt>
                                        </p:tgtEl>
                                        <p:attrNameLst>
                                          <p:attrName>style.visibility</p:attrName>
                                        </p:attrNameLst>
                                      </p:cBhvr>
                                      <p:to>
                                        <p:strVal val="visible"/>
                                      </p:to>
                                    </p:set>
                                    <p:animEffect transition="in" filter="circle(in)">
                                      <p:cBhvr>
                                        <p:cTn id="133" dur="2000"/>
                                        <p:tgtEl>
                                          <p:spTgt spid="4">
                                            <p:txEl>
                                              <p:pRg st="3" end="3"/>
                                            </p:txEl>
                                          </p:spTgt>
                                        </p:tgtEl>
                                      </p:cBhvr>
                                    </p:animEffect>
                                  </p:childTnLst>
                                </p:cTn>
                              </p:par>
                            </p:childTnLst>
                          </p:cTn>
                        </p:par>
                      </p:childTnLst>
                    </p:cTn>
                  </p:par>
                  <p:par>
                    <p:cTn id="134" fill="hold">
                      <p:stCondLst>
                        <p:cond delay="indefinite"/>
                      </p:stCondLst>
                      <p:childTnLst>
                        <p:par>
                          <p:cTn id="135" fill="hold">
                            <p:stCondLst>
                              <p:cond delay="0"/>
                            </p:stCondLst>
                            <p:childTnLst>
                              <p:par>
                                <p:cTn id="136" presetID="6" presetClass="entr" presetSubtype="16" fill="hold" grpId="0" nodeType="clickEffect">
                                  <p:stCondLst>
                                    <p:cond delay="0"/>
                                  </p:stCondLst>
                                  <p:childTnLst>
                                    <p:set>
                                      <p:cBhvr>
                                        <p:cTn id="137" dur="1" fill="hold">
                                          <p:stCondLst>
                                            <p:cond delay="0"/>
                                          </p:stCondLst>
                                        </p:cTn>
                                        <p:tgtEl>
                                          <p:spTgt spid="4">
                                            <p:txEl>
                                              <p:pRg st="4" end="4"/>
                                            </p:txEl>
                                          </p:spTgt>
                                        </p:tgtEl>
                                        <p:attrNameLst>
                                          <p:attrName>style.visibility</p:attrName>
                                        </p:attrNameLst>
                                      </p:cBhvr>
                                      <p:to>
                                        <p:strVal val="visible"/>
                                      </p:to>
                                    </p:set>
                                    <p:animEffect transition="in" filter="circle(in)">
                                      <p:cBhvr>
                                        <p:cTn id="138" dur="2000"/>
                                        <p:tgtEl>
                                          <p:spTgt spid="4">
                                            <p:txEl>
                                              <p:pRg st="4" end="4"/>
                                            </p:txEl>
                                          </p:spTgt>
                                        </p:tgtEl>
                                      </p:cBhvr>
                                    </p:animEffect>
                                  </p:childTnLst>
                                </p:cTn>
                              </p:par>
                            </p:childTnLst>
                          </p:cTn>
                        </p:par>
                      </p:childTnLst>
                    </p:cTn>
                  </p:par>
                  <p:par>
                    <p:cTn id="139" fill="hold">
                      <p:stCondLst>
                        <p:cond delay="indefinite"/>
                      </p:stCondLst>
                      <p:childTnLst>
                        <p:par>
                          <p:cTn id="140" fill="hold">
                            <p:stCondLst>
                              <p:cond delay="0"/>
                            </p:stCondLst>
                            <p:childTnLst>
                              <p:par>
                                <p:cTn id="141" presetID="6" presetClass="entr" presetSubtype="16" fill="hold" grpId="0" nodeType="clickEffect">
                                  <p:stCondLst>
                                    <p:cond delay="0"/>
                                  </p:stCondLst>
                                  <p:childTnLst>
                                    <p:set>
                                      <p:cBhvr>
                                        <p:cTn id="142" dur="1" fill="hold">
                                          <p:stCondLst>
                                            <p:cond delay="0"/>
                                          </p:stCondLst>
                                        </p:cTn>
                                        <p:tgtEl>
                                          <p:spTgt spid="4">
                                            <p:txEl>
                                              <p:pRg st="5" end="5"/>
                                            </p:txEl>
                                          </p:spTgt>
                                        </p:tgtEl>
                                        <p:attrNameLst>
                                          <p:attrName>style.visibility</p:attrName>
                                        </p:attrNameLst>
                                      </p:cBhvr>
                                      <p:to>
                                        <p:strVal val="visible"/>
                                      </p:to>
                                    </p:set>
                                    <p:animEffect transition="in" filter="circle(in)">
                                      <p:cBhvr>
                                        <p:cTn id="143" dur="2000"/>
                                        <p:tgtEl>
                                          <p:spTgt spid="4">
                                            <p:txEl>
                                              <p:pRg st="5" end="5"/>
                                            </p:txEl>
                                          </p:spTgt>
                                        </p:tgtEl>
                                      </p:cBhvr>
                                    </p:animEffect>
                                  </p:childTnLst>
                                </p:cTn>
                              </p:par>
                            </p:childTnLst>
                          </p:cTn>
                        </p:par>
                      </p:childTnLst>
                    </p:cTn>
                  </p:par>
                  <p:par>
                    <p:cTn id="144" fill="hold">
                      <p:stCondLst>
                        <p:cond delay="indefinite"/>
                      </p:stCondLst>
                      <p:childTnLst>
                        <p:par>
                          <p:cTn id="145" fill="hold">
                            <p:stCondLst>
                              <p:cond delay="0"/>
                            </p:stCondLst>
                            <p:childTnLst>
                              <p:par>
                                <p:cTn id="146" presetID="6" presetClass="entr" presetSubtype="16" fill="hold" grpId="0" nodeType="clickEffect">
                                  <p:stCondLst>
                                    <p:cond delay="0"/>
                                  </p:stCondLst>
                                  <p:childTnLst>
                                    <p:set>
                                      <p:cBhvr>
                                        <p:cTn id="147" dur="1" fill="hold">
                                          <p:stCondLst>
                                            <p:cond delay="0"/>
                                          </p:stCondLst>
                                        </p:cTn>
                                        <p:tgtEl>
                                          <p:spTgt spid="4">
                                            <p:txEl>
                                              <p:pRg st="6" end="6"/>
                                            </p:txEl>
                                          </p:spTgt>
                                        </p:tgtEl>
                                        <p:attrNameLst>
                                          <p:attrName>style.visibility</p:attrName>
                                        </p:attrNameLst>
                                      </p:cBhvr>
                                      <p:to>
                                        <p:strVal val="visible"/>
                                      </p:to>
                                    </p:set>
                                    <p:animEffect transition="in" filter="circle(in)">
                                      <p:cBhvr>
                                        <p:cTn id="148" dur="2000"/>
                                        <p:tgtEl>
                                          <p:spTgt spid="4">
                                            <p:txEl>
                                              <p:pRg st="6" end="6"/>
                                            </p:txEl>
                                          </p:spTgt>
                                        </p:tgtEl>
                                      </p:cBhvr>
                                    </p:animEffect>
                                  </p:childTnLst>
                                </p:cTn>
                              </p:par>
                            </p:childTnLst>
                          </p:cTn>
                        </p:par>
                      </p:childTnLst>
                    </p:cTn>
                  </p:par>
                  <p:par>
                    <p:cTn id="149" fill="hold">
                      <p:stCondLst>
                        <p:cond delay="indefinite"/>
                      </p:stCondLst>
                      <p:childTnLst>
                        <p:par>
                          <p:cTn id="150" fill="hold">
                            <p:stCondLst>
                              <p:cond delay="0"/>
                            </p:stCondLst>
                            <p:childTnLst>
                              <p:par>
                                <p:cTn id="151" presetID="6" presetClass="entr" presetSubtype="16" fill="hold" grpId="0" nodeType="clickEffect">
                                  <p:stCondLst>
                                    <p:cond delay="0"/>
                                  </p:stCondLst>
                                  <p:childTnLst>
                                    <p:set>
                                      <p:cBhvr>
                                        <p:cTn id="152" dur="1" fill="hold">
                                          <p:stCondLst>
                                            <p:cond delay="0"/>
                                          </p:stCondLst>
                                        </p:cTn>
                                        <p:tgtEl>
                                          <p:spTgt spid="4">
                                            <p:txEl>
                                              <p:pRg st="7" end="7"/>
                                            </p:txEl>
                                          </p:spTgt>
                                        </p:tgtEl>
                                        <p:attrNameLst>
                                          <p:attrName>style.visibility</p:attrName>
                                        </p:attrNameLst>
                                      </p:cBhvr>
                                      <p:to>
                                        <p:strVal val="visible"/>
                                      </p:to>
                                    </p:set>
                                    <p:animEffect transition="in" filter="circle(in)">
                                      <p:cBhvr>
                                        <p:cTn id="153" dur="2000"/>
                                        <p:tgtEl>
                                          <p:spTgt spid="4">
                                            <p:txEl>
                                              <p:pRg st="7" end="7"/>
                                            </p:txEl>
                                          </p:spTgt>
                                        </p:tgtEl>
                                      </p:cBhvr>
                                    </p:animEffect>
                                  </p:childTnLst>
                                </p:cTn>
                              </p:par>
                            </p:childTnLst>
                          </p:cTn>
                        </p:par>
                      </p:childTnLst>
                    </p:cTn>
                  </p:par>
                  <p:par>
                    <p:cTn id="154" fill="hold">
                      <p:stCondLst>
                        <p:cond delay="indefinite"/>
                      </p:stCondLst>
                      <p:childTnLst>
                        <p:par>
                          <p:cTn id="155" fill="hold">
                            <p:stCondLst>
                              <p:cond delay="0"/>
                            </p:stCondLst>
                            <p:childTnLst>
                              <p:par>
                                <p:cTn id="156" presetID="6" presetClass="entr" presetSubtype="16" fill="hold" grpId="0" nodeType="clickEffect">
                                  <p:stCondLst>
                                    <p:cond delay="0"/>
                                  </p:stCondLst>
                                  <p:childTnLst>
                                    <p:set>
                                      <p:cBhvr>
                                        <p:cTn id="157" dur="1" fill="hold">
                                          <p:stCondLst>
                                            <p:cond delay="0"/>
                                          </p:stCondLst>
                                        </p:cTn>
                                        <p:tgtEl>
                                          <p:spTgt spid="4">
                                            <p:txEl>
                                              <p:pRg st="8" end="8"/>
                                            </p:txEl>
                                          </p:spTgt>
                                        </p:tgtEl>
                                        <p:attrNameLst>
                                          <p:attrName>style.visibility</p:attrName>
                                        </p:attrNameLst>
                                      </p:cBhvr>
                                      <p:to>
                                        <p:strVal val="visible"/>
                                      </p:to>
                                    </p:set>
                                    <p:animEffect transition="in" filter="circle(in)">
                                      <p:cBhvr>
                                        <p:cTn id="158" dur="2000"/>
                                        <p:tgtEl>
                                          <p:spTgt spid="4">
                                            <p:txEl>
                                              <p:pRg st="8" end="8"/>
                                            </p:txEl>
                                          </p:spTgt>
                                        </p:tgtEl>
                                      </p:cBhvr>
                                    </p:animEffect>
                                  </p:childTnLst>
                                </p:cTn>
                              </p:par>
                            </p:childTnLst>
                          </p:cTn>
                        </p:par>
                      </p:childTnLst>
                    </p:cTn>
                  </p:par>
                  <p:par>
                    <p:cTn id="159" fill="hold">
                      <p:stCondLst>
                        <p:cond delay="indefinite"/>
                      </p:stCondLst>
                      <p:childTnLst>
                        <p:par>
                          <p:cTn id="160" fill="hold">
                            <p:stCondLst>
                              <p:cond delay="0"/>
                            </p:stCondLst>
                            <p:childTnLst>
                              <p:par>
                                <p:cTn id="161" presetID="8" presetClass="emph" presetSubtype="0" fill="hold" grpId="1" nodeType="clickEffect">
                                  <p:stCondLst>
                                    <p:cond delay="0"/>
                                  </p:stCondLst>
                                  <p:childTnLst>
                                    <p:animRot by="21600000">
                                      <p:cBhvr>
                                        <p:cTn id="162" dur="2000" fill="hold"/>
                                        <p:tgtEl>
                                          <p:spTgt spid="4">
                                            <p:bg/>
                                          </p:spTgt>
                                        </p:tgtEl>
                                        <p:attrNameLst>
                                          <p:attrName>r</p:attrName>
                                        </p:attrNameLst>
                                      </p:cBhvr>
                                    </p:animRot>
                                  </p:childTnLst>
                                </p:cTn>
                              </p:par>
                            </p:childTnLst>
                          </p:cTn>
                        </p:par>
                      </p:childTnLst>
                    </p:cTn>
                  </p:par>
                  <p:par>
                    <p:cTn id="163" fill="hold">
                      <p:stCondLst>
                        <p:cond delay="indefinite"/>
                      </p:stCondLst>
                      <p:childTnLst>
                        <p:par>
                          <p:cTn id="164" fill="hold">
                            <p:stCondLst>
                              <p:cond delay="0"/>
                            </p:stCondLst>
                            <p:childTnLst>
                              <p:par>
                                <p:cTn id="165" presetID="8" presetClass="emph" presetSubtype="0" fill="hold" grpId="1" nodeType="clickEffect">
                                  <p:stCondLst>
                                    <p:cond delay="0"/>
                                  </p:stCondLst>
                                  <p:childTnLst>
                                    <p:animRot by="21600000">
                                      <p:cBhvr>
                                        <p:cTn id="166" dur="2000" fill="hold"/>
                                        <p:tgtEl>
                                          <p:spTgt spid="4">
                                            <p:txEl>
                                              <p:pRg st="3" end="3"/>
                                            </p:txEl>
                                          </p:spTgt>
                                        </p:tgtEl>
                                        <p:attrNameLst>
                                          <p:attrName>r</p:attrName>
                                        </p:attrNameLst>
                                      </p:cBhvr>
                                    </p:animRot>
                                  </p:childTnLst>
                                </p:cTn>
                              </p:par>
                            </p:childTnLst>
                          </p:cTn>
                        </p:par>
                      </p:childTnLst>
                    </p:cTn>
                  </p:par>
                  <p:par>
                    <p:cTn id="167" fill="hold">
                      <p:stCondLst>
                        <p:cond delay="indefinite"/>
                      </p:stCondLst>
                      <p:childTnLst>
                        <p:par>
                          <p:cTn id="168" fill="hold">
                            <p:stCondLst>
                              <p:cond delay="0"/>
                            </p:stCondLst>
                            <p:childTnLst>
                              <p:par>
                                <p:cTn id="169" presetID="8" presetClass="emph" presetSubtype="0" fill="hold" grpId="1" nodeType="clickEffect">
                                  <p:stCondLst>
                                    <p:cond delay="0"/>
                                  </p:stCondLst>
                                  <p:childTnLst>
                                    <p:animRot by="21600000">
                                      <p:cBhvr>
                                        <p:cTn id="170" dur="2000" fill="hold"/>
                                        <p:tgtEl>
                                          <p:spTgt spid="4">
                                            <p:txEl>
                                              <p:pRg st="4" end="4"/>
                                            </p:txEl>
                                          </p:spTgt>
                                        </p:tgtEl>
                                        <p:attrNameLst>
                                          <p:attrName>r</p:attrName>
                                        </p:attrNameLst>
                                      </p:cBhvr>
                                    </p:animRot>
                                  </p:childTnLst>
                                </p:cTn>
                              </p:par>
                            </p:childTnLst>
                          </p:cTn>
                        </p:par>
                      </p:childTnLst>
                    </p:cTn>
                  </p:par>
                  <p:par>
                    <p:cTn id="171" fill="hold">
                      <p:stCondLst>
                        <p:cond delay="indefinite"/>
                      </p:stCondLst>
                      <p:childTnLst>
                        <p:par>
                          <p:cTn id="172" fill="hold">
                            <p:stCondLst>
                              <p:cond delay="0"/>
                            </p:stCondLst>
                            <p:childTnLst>
                              <p:par>
                                <p:cTn id="173" presetID="8" presetClass="emph" presetSubtype="0" fill="hold" grpId="1" nodeType="clickEffect">
                                  <p:stCondLst>
                                    <p:cond delay="0"/>
                                  </p:stCondLst>
                                  <p:childTnLst>
                                    <p:animRot by="21600000">
                                      <p:cBhvr>
                                        <p:cTn id="174" dur="2000" fill="hold"/>
                                        <p:tgtEl>
                                          <p:spTgt spid="4">
                                            <p:txEl>
                                              <p:pRg st="5" end="5"/>
                                            </p:txEl>
                                          </p:spTgt>
                                        </p:tgtEl>
                                        <p:attrNameLst>
                                          <p:attrName>r</p:attrName>
                                        </p:attrNameLst>
                                      </p:cBhvr>
                                    </p:animRot>
                                  </p:childTnLst>
                                </p:cTn>
                              </p:par>
                            </p:childTnLst>
                          </p:cTn>
                        </p:par>
                      </p:childTnLst>
                    </p:cTn>
                  </p:par>
                  <p:par>
                    <p:cTn id="175" fill="hold">
                      <p:stCondLst>
                        <p:cond delay="indefinite"/>
                      </p:stCondLst>
                      <p:childTnLst>
                        <p:par>
                          <p:cTn id="176" fill="hold">
                            <p:stCondLst>
                              <p:cond delay="0"/>
                            </p:stCondLst>
                            <p:childTnLst>
                              <p:par>
                                <p:cTn id="177" presetID="8" presetClass="emph" presetSubtype="0" fill="hold" grpId="1" nodeType="clickEffect">
                                  <p:stCondLst>
                                    <p:cond delay="0"/>
                                  </p:stCondLst>
                                  <p:childTnLst>
                                    <p:animRot by="21600000">
                                      <p:cBhvr>
                                        <p:cTn id="178" dur="2000" fill="hold"/>
                                        <p:tgtEl>
                                          <p:spTgt spid="4">
                                            <p:txEl>
                                              <p:pRg st="6" end="6"/>
                                            </p:txEl>
                                          </p:spTgt>
                                        </p:tgtEl>
                                        <p:attrNameLst>
                                          <p:attrName>r</p:attrName>
                                        </p:attrNameLst>
                                      </p:cBhvr>
                                    </p:animRot>
                                  </p:childTnLst>
                                </p:cTn>
                              </p:par>
                            </p:childTnLst>
                          </p:cTn>
                        </p:par>
                      </p:childTnLst>
                    </p:cTn>
                  </p:par>
                  <p:par>
                    <p:cTn id="179" fill="hold">
                      <p:stCondLst>
                        <p:cond delay="indefinite"/>
                      </p:stCondLst>
                      <p:childTnLst>
                        <p:par>
                          <p:cTn id="180" fill="hold">
                            <p:stCondLst>
                              <p:cond delay="0"/>
                            </p:stCondLst>
                            <p:childTnLst>
                              <p:par>
                                <p:cTn id="181" presetID="8" presetClass="emph" presetSubtype="0" fill="hold" grpId="1" nodeType="clickEffect">
                                  <p:stCondLst>
                                    <p:cond delay="0"/>
                                  </p:stCondLst>
                                  <p:childTnLst>
                                    <p:animRot by="21600000">
                                      <p:cBhvr>
                                        <p:cTn id="182" dur="2000" fill="hold"/>
                                        <p:tgtEl>
                                          <p:spTgt spid="4">
                                            <p:txEl>
                                              <p:pRg st="7" end="7"/>
                                            </p:txEl>
                                          </p:spTgt>
                                        </p:tgtEl>
                                        <p:attrNameLst>
                                          <p:attrName>r</p:attrName>
                                        </p:attrNameLst>
                                      </p:cBhvr>
                                    </p:animRot>
                                  </p:childTnLst>
                                </p:cTn>
                              </p:par>
                            </p:childTnLst>
                          </p:cTn>
                        </p:par>
                      </p:childTnLst>
                    </p:cTn>
                  </p:par>
                  <p:par>
                    <p:cTn id="183" fill="hold">
                      <p:stCondLst>
                        <p:cond delay="indefinite"/>
                      </p:stCondLst>
                      <p:childTnLst>
                        <p:par>
                          <p:cTn id="184" fill="hold">
                            <p:stCondLst>
                              <p:cond delay="0"/>
                            </p:stCondLst>
                            <p:childTnLst>
                              <p:par>
                                <p:cTn id="185" presetID="8" presetClass="emph" presetSubtype="0" fill="hold" grpId="1" nodeType="clickEffect">
                                  <p:stCondLst>
                                    <p:cond delay="0"/>
                                  </p:stCondLst>
                                  <p:childTnLst>
                                    <p:animRot by="21600000">
                                      <p:cBhvr>
                                        <p:cTn id="186" dur="2000" fill="hold"/>
                                        <p:tgtEl>
                                          <p:spTgt spid="4">
                                            <p:txEl>
                                              <p:pRg st="8" end="8"/>
                                            </p:txEl>
                                          </p:spTgt>
                                        </p:tgtEl>
                                        <p:attrNameLst>
                                          <p:attrName>r</p:attrName>
                                        </p:attrNameLst>
                                      </p:cBhvr>
                                    </p:animRot>
                                  </p:childTnLst>
                                </p:cTn>
                              </p:par>
                            </p:childTnLst>
                          </p:cTn>
                        </p:par>
                      </p:childTnLst>
                    </p:cTn>
                  </p:par>
                  <p:par>
                    <p:cTn id="187" fill="hold">
                      <p:stCondLst>
                        <p:cond delay="indefinite"/>
                      </p:stCondLst>
                      <p:childTnLst>
                        <p:par>
                          <p:cTn id="188" fill="hold">
                            <p:stCondLst>
                              <p:cond delay="0"/>
                            </p:stCondLst>
                            <p:childTnLst>
                              <p:par>
                                <p:cTn id="189" presetID="2" presetClass="exit" presetSubtype="4" fill="hold" grpId="2" nodeType="clickEffect">
                                  <p:stCondLst>
                                    <p:cond delay="0"/>
                                  </p:stCondLst>
                                  <p:childTnLst>
                                    <p:anim calcmode="lin" valueType="num">
                                      <p:cBhvr additive="base">
                                        <p:cTn id="190" dur="500"/>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191" dur="500"/>
                                        <p:tgtEl>
                                          <p:spTgt spid="4">
                                            <p:txEl>
                                              <p:pRg st="3" end="3"/>
                                            </p:txEl>
                                          </p:spTgt>
                                        </p:tgtEl>
                                        <p:attrNameLst>
                                          <p:attrName>ppt_y</p:attrName>
                                        </p:attrNameLst>
                                      </p:cBhvr>
                                      <p:tavLst>
                                        <p:tav tm="0">
                                          <p:val>
                                            <p:strVal val="ppt_y"/>
                                          </p:val>
                                        </p:tav>
                                        <p:tav tm="100000">
                                          <p:val>
                                            <p:strVal val="1+ppt_h/2"/>
                                          </p:val>
                                        </p:tav>
                                      </p:tavLst>
                                    </p:anim>
                                    <p:set>
                                      <p:cBhvr>
                                        <p:cTn id="192" dur="1" fill="hold">
                                          <p:stCondLst>
                                            <p:cond delay="499"/>
                                          </p:stCondLst>
                                        </p:cTn>
                                        <p:tgtEl>
                                          <p:spTgt spid="4">
                                            <p:txEl>
                                              <p:pRg st="3" end="3"/>
                                            </p:txEl>
                                          </p:spTgt>
                                        </p:tgtEl>
                                        <p:attrNameLst>
                                          <p:attrName>style.visibility</p:attrName>
                                        </p:attrNameLst>
                                      </p:cBhvr>
                                      <p:to>
                                        <p:strVal val="hidden"/>
                                      </p:to>
                                    </p:set>
                                  </p:childTnLst>
                                </p:cTn>
                              </p:par>
                            </p:childTnLst>
                          </p:cTn>
                        </p:par>
                      </p:childTnLst>
                    </p:cTn>
                  </p:par>
                  <p:par>
                    <p:cTn id="193" fill="hold">
                      <p:stCondLst>
                        <p:cond delay="indefinite"/>
                      </p:stCondLst>
                      <p:childTnLst>
                        <p:par>
                          <p:cTn id="194" fill="hold">
                            <p:stCondLst>
                              <p:cond delay="0"/>
                            </p:stCondLst>
                            <p:childTnLst>
                              <p:par>
                                <p:cTn id="195" presetID="2" presetClass="exit" presetSubtype="4" fill="hold" grpId="2" nodeType="clickEffect">
                                  <p:stCondLst>
                                    <p:cond delay="0"/>
                                  </p:stCondLst>
                                  <p:childTnLst>
                                    <p:anim calcmode="lin" valueType="num">
                                      <p:cBhvr additive="base">
                                        <p:cTn id="196" dur="500"/>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197" dur="500"/>
                                        <p:tgtEl>
                                          <p:spTgt spid="4">
                                            <p:txEl>
                                              <p:pRg st="4" end="4"/>
                                            </p:txEl>
                                          </p:spTgt>
                                        </p:tgtEl>
                                        <p:attrNameLst>
                                          <p:attrName>ppt_y</p:attrName>
                                        </p:attrNameLst>
                                      </p:cBhvr>
                                      <p:tavLst>
                                        <p:tav tm="0">
                                          <p:val>
                                            <p:strVal val="ppt_y"/>
                                          </p:val>
                                        </p:tav>
                                        <p:tav tm="100000">
                                          <p:val>
                                            <p:strVal val="1+ppt_h/2"/>
                                          </p:val>
                                        </p:tav>
                                      </p:tavLst>
                                    </p:anim>
                                    <p:set>
                                      <p:cBhvr>
                                        <p:cTn id="198" dur="1" fill="hold">
                                          <p:stCondLst>
                                            <p:cond delay="499"/>
                                          </p:stCondLst>
                                        </p:cTn>
                                        <p:tgtEl>
                                          <p:spTgt spid="4">
                                            <p:txEl>
                                              <p:pRg st="4" end="4"/>
                                            </p:txEl>
                                          </p:spTgt>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2" presetClass="exit" presetSubtype="4" fill="hold" grpId="2" nodeType="clickEffect">
                                  <p:stCondLst>
                                    <p:cond delay="0"/>
                                  </p:stCondLst>
                                  <p:childTnLst>
                                    <p:anim calcmode="lin" valueType="num">
                                      <p:cBhvr additive="base">
                                        <p:cTn id="202" dur="500"/>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203" dur="500"/>
                                        <p:tgtEl>
                                          <p:spTgt spid="4">
                                            <p:txEl>
                                              <p:pRg st="5" end="5"/>
                                            </p:txEl>
                                          </p:spTgt>
                                        </p:tgtEl>
                                        <p:attrNameLst>
                                          <p:attrName>ppt_y</p:attrName>
                                        </p:attrNameLst>
                                      </p:cBhvr>
                                      <p:tavLst>
                                        <p:tav tm="0">
                                          <p:val>
                                            <p:strVal val="ppt_y"/>
                                          </p:val>
                                        </p:tav>
                                        <p:tav tm="100000">
                                          <p:val>
                                            <p:strVal val="1+ppt_h/2"/>
                                          </p:val>
                                        </p:tav>
                                      </p:tavLst>
                                    </p:anim>
                                    <p:set>
                                      <p:cBhvr>
                                        <p:cTn id="204" dur="1" fill="hold">
                                          <p:stCondLst>
                                            <p:cond delay="499"/>
                                          </p:stCondLst>
                                        </p:cTn>
                                        <p:tgtEl>
                                          <p:spTgt spid="4">
                                            <p:txEl>
                                              <p:pRg st="5" end="5"/>
                                            </p:txEl>
                                          </p:spTgt>
                                        </p:tgtEl>
                                        <p:attrNameLst>
                                          <p:attrName>style.visibility</p:attrName>
                                        </p:attrNameLst>
                                      </p:cBhvr>
                                      <p:to>
                                        <p:strVal val="hidden"/>
                                      </p:to>
                                    </p:set>
                                  </p:childTnLst>
                                </p:cTn>
                              </p:par>
                            </p:childTnLst>
                          </p:cTn>
                        </p:par>
                      </p:childTnLst>
                    </p:cTn>
                  </p:par>
                  <p:par>
                    <p:cTn id="205" fill="hold">
                      <p:stCondLst>
                        <p:cond delay="indefinite"/>
                      </p:stCondLst>
                      <p:childTnLst>
                        <p:par>
                          <p:cTn id="206" fill="hold">
                            <p:stCondLst>
                              <p:cond delay="0"/>
                            </p:stCondLst>
                            <p:childTnLst>
                              <p:par>
                                <p:cTn id="207" presetID="2" presetClass="exit" presetSubtype="4" fill="hold" grpId="2" nodeType="clickEffect">
                                  <p:stCondLst>
                                    <p:cond delay="0"/>
                                  </p:stCondLst>
                                  <p:childTnLst>
                                    <p:anim calcmode="lin" valueType="num">
                                      <p:cBhvr additive="base">
                                        <p:cTn id="208" dur="500"/>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209" dur="500"/>
                                        <p:tgtEl>
                                          <p:spTgt spid="4">
                                            <p:txEl>
                                              <p:pRg st="6" end="6"/>
                                            </p:txEl>
                                          </p:spTgt>
                                        </p:tgtEl>
                                        <p:attrNameLst>
                                          <p:attrName>ppt_y</p:attrName>
                                        </p:attrNameLst>
                                      </p:cBhvr>
                                      <p:tavLst>
                                        <p:tav tm="0">
                                          <p:val>
                                            <p:strVal val="ppt_y"/>
                                          </p:val>
                                        </p:tav>
                                        <p:tav tm="100000">
                                          <p:val>
                                            <p:strVal val="1+ppt_h/2"/>
                                          </p:val>
                                        </p:tav>
                                      </p:tavLst>
                                    </p:anim>
                                    <p:set>
                                      <p:cBhvr>
                                        <p:cTn id="210" dur="1" fill="hold">
                                          <p:stCondLst>
                                            <p:cond delay="499"/>
                                          </p:stCondLst>
                                        </p:cTn>
                                        <p:tgtEl>
                                          <p:spTgt spid="4">
                                            <p:txEl>
                                              <p:pRg st="6" end="6"/>
                                            </p:txEl>
                                          </p:spTgt>
                                        </p:tgtEl>
                                        <p:attrNameLst>
                                          <p:attrName>style.visibility</p:attrName>
                                        </p:attrNameLst>
                                      </p:cBhvr>
                                      <p:to>
                                        <p:strVal val="hidden"/>
                                      </p:to>
                                    </p:set>
                                  </p:childTnLst>
                                </p:cTn>
                              </p:par>
                            </p:childTnLst>
                          </p:cTn>
                        </p:par>
                      </p:childTnLst>
                    </p:cTn>
                  </p:par>
                  <p:par>
                    <p:cTn id="211" fill="hold">
                      <p:stCondLst>
                        <p:cond delay="indefinite"/>
                      </p:stCondLst>
                      <p:childTnLst>
                        <p:par>
                          <p:cTn id="212" fill="hold">
                            <p:stCondLst>
                              <p:cond delay="0"/>
                            </p:stCondLst>
                            <p:childTnLst>
                              <p:par>
                                <p:cTn id="213" presetID="2" presetClass="exit" presetSubtype="4" fill="hold" grpId="2" nodeType="clickEffect">
                                  <p:stCondLst>
                                    <p:cond delay="0"/>
                                  </p:stCondLst>
                                  <p:childTnLst>
                                    <p:anim calcmode="lin" valueType="num">
                                      <p:cBhvr additive="base">
                                        <p:cTn id="214" dur="500"/>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215" dur="500"/>
                                        <p:tgtEl>
                                          <p:spTgt spid="4">
                                            <p:txEl>
                                              <p:pRg st="7" end="7"/>
                                            </p:txEl>
                                          </p:spTgt>
                                        </p:tgtEl>
                                        <p:attrNameLst>
                                          <p:attrName>ppt_y</p:attrName>
                                        </p:attrNameLst>
                                      </p:cBhvr>
                                      <p:tavLst>
                                        <p:tav tm="0">
                                          <p:val>
                                            <p:strVal val="ppt_y"/>
                                          </p:val>
                                        </p:tav>
                                        <p:tav tm="100000">
                                          <p:val>
                                            <p:strVal val="1+ppt_h/2"/>
                                          </p:val>
                                        </p:tav>
                                      </p:tavLst>
                                    </p:anim>
                                    <p:set>
                                      <p:cBhvr>
                                        <p:cTn id="216" dur="1" fill="hold">
                                          <p:stCondLst>
                                            <p:cond delay="499"/>
                                          </p:stCondLst>
                                        </p:cTn>
                                        <p:tgtEl>
                                          <p:spTgt spid="4">
                                            <p:txEl>
                                              <p:pRg st="7" end="7"/>
                                            </p:txEl>
                                          </p:spTgt>
                                        </p:tgtEl>
                                        <p:attrNameLst>
                                          <p:attrName>style.visibility</p:attrName>
                                        </p:attrNameLst>
                                      </p:cBhvr>
                                      <p:to>
                                        <p:strVal val="hidden"/>
                                      </p:to>
                                    </p:set>
                                  </p:childTnLst>
                                </p:cTn>
                              </p:par>
                            </p:childTnLst>
                          </p:cTn>
                        </p:par>
                      </p:childTnLst>
                    </p:cTn>
                  </p:par>
                  <p:par>
                    <p:cTn id="217" fill="hold">
                      <p:stCondLst>
                        <p:cond delay="indefinite"/>
                      </p:stCondLst>
                      <p:childTnLst>
                        <p:par>
                          <p:cTn id="218" fill="hold">
                            <p:stCondLst>
                              <p:cond delay="0"/>
                            </p:stCondLst>
                            <p:childTnLst>
                              <p:par>
                                <p:cTn id="219" presetID="2" presetClass="exit" presetSubtype="4" fill="hold" grpId="2" nodeType="clickEffect">
                                  <p:stCondLst>
                                    <p:cond delay="0"/>
                                  </p:stCondLst>
                                  <p:childTnLst>
                                    <p:anim calcmode="lin" valueType="num">
                                      <p:cBhvr additive="base">
                                        <p:cTn id="220" dur="500"/>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221" dur="500"/>
                                        <p:tgtEl>
                                          <p:spTgt spid="4">
                                            <p:txEl>
                                              <p:pRg st="8" end="8"/>
                                            </p:txEl>
                                          </p:spTgt>
                                        </p:tgtEl>
                                        <p:attrNameLst>
                                          <p:attrName>ppt_y</p:attrName>
                                        </p:attrNameLst>
                                      </p:cBhvr>
                                      <p:tavLst>
                                        <p:tav tm="0">
                                          <p:val>
                                            <p:strVal val="ppt_y"/>
                                          </p:val>
                                        </p:tav>
                                        <p:tav tm="100000">
                                          <p:val>
                                            <p:strVal val="1+ppt_h/2"/>
                                          </p:val>
                                        </p:tav>
                                      </p:tavLst>
                                    </p:anim>
                                    <p:set>
                                      <p:cBhvr>
                                        <p:cTn id="222" dur="1" fill="hold">
                                          <p:stCondLst>
                                            <p:cond delay="499"/>
                                          </p:stCondLst>
                                        </p:cTn>
                                        <p:tgtEl>
                                          <p:spTgt spid="4">
                                            <p:txEl>
                                              <p:pRg st="8" end="8"/>
                                            </p:txEl>
                                          </p:spTgt>
                                        </p:tgtEl>
                                        <p:attrNameLst>
                                          <p:attrName>style.visibility</p:attrName>
                                        </p:attrNameLst>
                                      </p:cBhvr>
                                      <p:to>
                                        <p:strVal val="hidden"/>
                                      </p:to>
                                    </p:set>
                                  </p:childTnLst>
                                </p:cTn>
                              </p:par>
                            </p:childTnLst>
                          </p:cTn>
                        </p:par>
                      </p:childTnLst>
                    </p:cTn>
                  </p:par>
                  <p:par>
                    <p:cTn id="223" fill="hold">
                      <p:stCondLst>
                        <p:cond delay="indefinite"/>
                      </p:stCondLst>
                      <p:childTnLst>
                        <p:par>
                          <p:cTn id="224" fill="hold">
                            <p:stCondLst>
                              <p:cond delay="0"/>
                            </p:stCondLst>
                            <p:childTnLst>
                              <p:par>
                                <p:cTn id="225" presetID="2" presetClass="exit" presetSubtype="4" fill="hold" grpId="2" nodeType="clickEffect">
                                  <p:stCondLst>
                                    <p:cond delay="0"/>
                                  </p:stCondLst>
                                  <p:childTnLst>
                                    <p:anim calcmode="lin" valueType="num">
                                      <p:cBhvr additive="base">
                                        <p:cTn id="226" dur="500"/>
                                        <p:tgtEl>
                                          <p:spTgt spid="4">
                                            <p:bg/>
                                          </p:spTgt>
                                        </p:tgtEl>
                                        <p:attrNameLst>
                                          <p:attrName>ppt_x</p:attrName>
                                        </p:attrNameLst>
                                      </p:cBhvr>
                                      <p:tavLst>
                                        <p:tav tm="0">
                                          <p:val>
                                            <p:strVal val="ppt_x"/>
                                          </p:val>
                                        </p:tav>
                                        <p:tav tm="100000">
                                          <p:val>
                                            <p:strVal val="ppt_x"/>
                                          </p:val>
                                        </p:tav>
                                      </p:tavLst>
                                    </p:anim>
                                    <p:anim calcmode="lin" valueType="num">
                                      <p:cBhvr additive="base">
                                        <p:cTn id="227" dur="500"/>
                                        <p:tgtEl>
                                          <p:spTgt spid="4">
                                            <p:bg/>
                                          </p:spTgt>
                                        </p:tgtEl>
                                        <p:attrNameLst>
                                          <p:attrName>ppt_y</p:attrName>
                                        </p:attrNameLst>
                                      </p:cBhvr>
                                      <p:tavLst>
                                        <p:tav tm="0">
                                          <p:val>
                                            <p:strVal val="ppt_y"/>
                                          </p:val>
                                        </p:tav>
                                        <p:tav tm="100000">
                                          <p:val>
                                            <p:strVal val="1+ppt_h/2"/>
                                          </p:val>
                                        </p:tav>
                                      </p:tavLst>
                                    </p:anim>
                                    <p:set>
                                      <p:cBhvr>
                                        <p:cTn id="228" dur="1" fill="hold">
                                          <p:stCondLst>
                                            <p:cond delay="499"/>
                                          </p:stCondLst>
                                        </p:cTn>
                                        <p:tgtEl>
                                          <p:spTgt spid="4">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4" grpId="1" build="p" animBg="1"/>
      <p:bldP spid="4" grpId="2" build="p" animBg="1"/>
      <p:bldP spid="2" grpId="0" animBg="1"/>
      <p:bldP spid="2" grpId="1" animBg="1"/>
      <p:bldP spid="2" grpId="2" animBg="1"/>
      <p:bldP spid="2" grpId="3" animBg="1"/>
      <p:bldP spid="2" grpId="4" animBg="1"/>
      <p:bldP spid="3" grpId="0" build="p" animBg="1"/>
      <p:bldP spid="3" grpId="1" build="p"/>
      <p:bldP spid="3" grpId="2" build="p" animBg="1"/>
      <p:bldP spid="3" grpId="3" build="p" animBg="1"/>
      <p:bldP spid="3" grpId="4" build="p" animBg="1"/>
      <p:bldP spid="5" grpId="0" build="p" animBg="1"/>
      <p:bldP spid="5" grpId="1" build="p"/>
      <p:bldP spid="5" grpId="2" build="p" animBg="1"/>
      <p:bldP spid="5" grpId="3" build="p" animBg="1"/>
      <p:bldP spid="5" grpId="4"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733800"/>
            <a:ext cx="5334000" cy="871538"/>
          </a:xfrm>
        </p:spPr>
        <p:style>
          <a:lnRef idx="1">
            <a:schemeClr val="accent2"/>
          </a:lnRef>
          <a:fillRef idx="2">
            <a:schemeClr val="accent2"/>
          </a:fillRef>
          <a:effectRef idx="1">
            <a:schemeClr val="accent2"/>
          </a:effectRef>
          <a:fontRef idx="minor">
            <a:schemeClr val="dk1"/>
          </a:fontRef>
        </p:style>
        <p:txBody>
          <a:bodyPr>
            <a:normAutofit/>
          </a:bodyPr>
          <a:lstStyle/>
          <a:p>
            <a:r>
              <a:rPr lang="en-US" sz="2800" dirty="0" smtClean="0">
                <a:latin typeface="FrankRuehl" pitchFamily="34" charset="-79"/>
                <a:cs typeface="FrankRuehl" pitchFamily="34" charset="-79"/>
              </a:rPr>
              <a:t>Who can say the name of that man?</a:t>
            </a:r>
            <a:endParaRPr lang="en-US" sz="2800" dirty="0">
              <a:latin typeface="FrankRuehl" pitchFamily="34" charset="-79"/>
              <a:cs typeface="FrankRuehl" pitchFamily="34" charset="-79"/>
            </a:endParaRPr>
          </a:p>
        </p:txBody>
      </p:sp>
      <p:sp>
        <p:nvSpPr>
          <p:cNvPr id="3" name="Picture Placeholder 2"/>
          <p:cNvSpPr>
            <a:spLocks noGrp="1"/>
          </p:cNvSpPr>
          <p:nvPr>
            <p:ph type="pic" idx="1"/>
          </p:nvPr>
        </p:nvSpPr>
        <p:spPr>
          <a:xfrm>
            <a:off x="1792288" y="304800"/>
            <a:ext cx="4532312" cy="3047999"/>
          </a:xfrm>
        </p:spPr>
      </p:sp>
      <p:sp>
        <p:nvSpPr>
          <p:cNvPr id="4" name="Text Placeholder 3"/>
          <p:cNvSpPr>
            <a:spLocks noGrp="1"/>
          </p:cNvSpPr>
          <p:nvPr>
            <p:ph type="body" sz="half" idx="2"/>
          </p:nvPr>
        </p:nvSpPr>
        <p:spPr>
          <a:xfrm>
            <a:off x="1371600" y="4648200"/>
            <a:ext cx="5334000" cy="804862"/>
          </a:xfrm>
        </p:spPr>
        <p:style>
          <a:lnRef idx="2">
            <a:schemeClr val="accent2">
              <a:shade val="50000"/>
            </a:schemeClr>
          </a:lnRef>
          <a:fillRef idx="1">
            <a:schemeClr val="accent2"/>
          </a:fillRef>
          <a:effectRef idx="0">
            <a:schemeClr val="accent2"/>
          </a:effectRef>
          <a:fontRef idx="minor">
            <a:schemeClr val="lt1"/>
          </a:fontRef>
        </p:style>
        <p:txBody>
          <a:bodyPr>
            <a:noAutofit/>
          </a:bodyPr>
          <a:lstStyle/>
          <a:p>
            <a:r>
              <a:rPr lang="en-US" sz="2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What do you know about him?</a:t>
            </a:r>
            <a:endParaRPr lang="en-US"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pic>
        <p:nvPicPr>
          <p:cNvPr id="1026" name="Picture 2" descr="C:\Users\Ismail Hossain\Desktop\images (1).jpeg"/>
          <p:cNvPicPr>
            <a:picLocks noChangeAspect="1" noChangeArrowheads="1"/>
          </p:cNvPicPr>
          <p:nvPr/>
        </p:nvPicPr>
        <p:blipFill>
          <a:blip r:embed="rId3"/>
          <a:srcRect l="17951" t="5932" r="8089" b="2542"/>
          <a:stretch>
            <a:fillRect/>
          </a:stretch>
        </p:blipFill>
        <p:spPr bwMode="auto">
          <a:xfrm>
            <a:off x="1752600" y="-22860"/>
            <a:ext cx="4648200" cy="3612548"/>
          </a:xfrm>
          <a:prstGeom prst="rect">
            <a:avLst/>
          </a:prstGeom>
          <a:noFill/>
        </p:spPr>
      </p:pic>
    </p:spTree>
  </p:cSld>
  <p:clrMapOvr>
    <a:masterClrMapping/>
  </p:clrMapOvr>
  <p:transition spd="slow">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1026"/>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xit" presetSubtype="16" fill="hold" nodeType="clickEffect">
                                  <p:stCondLst>
                                    <p:cond delay="0"/>
                                  </p:stCondLst>
                                  <p:childTnLst>
                                    <p:animEffect transition="out" filter="diamond(in)">
                                      <p:cBhvr>
                                        <p:cTn id="16" dur="2000"/>
                                        <p:tgtEl>
                                          <p:spTgt spid="1026"/>
                                        </p:tgtEl>
                                      </p:cBhvr>
                                    </p:animEffect>
                                    <p:set>
                                      <p:cBhvr>
                                        <p:cTn id="17" dur="1" fill="hold">
                                          <p:stCondLst>
                                            <p:cond delay="1999"/>
                                          </p:stCondLst>
                                        </p:cTn>
                                        <p:tgtEl>
                                          <p:spTgt spid="1026"/>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additive="base">
                                        <p:cTn id="22" dur="500" fill="hold"/>
                                        <p:tgtEl>
                                          <p:spTgt spid="2"/>
                                        </p:tgtEl>
                                        <p:attrNameLst>
                                          <p:attrName>ppt_x</p:attrName>
                                        </p:attrNameLst>
                                      </p:cBhvr>
                                      <p:tavLst>
                                        <p:tav tm="0">
                                          <p:val>
                                            <p:strVal val="#ppt_x"/>
                                          </p:val>
                                        </p:tav>
                                        <p:tav tm="100000">
                                          <p:val>
                                            <p:strVal val="#ppt_x"/>
                                          </p:val>
                                        </p:tav>
                                      </p:tavLst>
                                    </p:anim>
                                    <p:anim calcmode="lin" valueType="num">
                                      <p:cBhvr additive="base">
                                        <p:cTn id="2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8" presetClass="emph" presetSubtype="0" fill="hold" grpId="1" nodeType="clickEffect">
                                  <p:stCondLst>
                                    <p:cond delay="0"/>
                                  </p:stCondLst>
                                  <p:childTnLst>
                                    <p:animRot by="21600000">
                                      <p:cBhvr>
                                        <p:cTn id="27" dur="2000" fill="hold"/>
                                        <p:tgtEl>
                                          <p:spTgt spid="2"/>
                                        </p:tgtEl>
                                        <p:attrNameLst>
                                          <p:attrName>r</p:attrName>
                                        </p:attrNameLst>
                                      </p:cBhvr>
                                    </p:animRot>
                                  </p:childTnLst>
                                </p:cTn>
                              </p:par>
                            </p:childTnLst>
                          </p:cTn>
                        </p:par>
                      </p:childTnLst>
                    </p:cTn>
                  </p:par>
                  <p:par>
                    <p:cTn id="28" fill="hold">
                      <p:stCondLst>
                        <p:cond delay="indefinite"/>
                      </p:stCondLst>
                      <p:childTnLst>
                        <p:par>
                          <p:cTn id="29" fill="hold">
                            <p:stCondLst>
                              <p:cond delay="0"/>
                            </p:stCondLst>
                            <p:childTnLst>
                              <p:par>
                                <p:cTn id="30" presetID="12" presetClass="exit" presetSubtype="4" fill="hold" grpId="2" nodeType="clickEffect">
                                  <p:stCondLst>
                                    <p:cond delay="0"/>
                                  </p:stCondLst>
                                  <p:childTnLst>
                                    <p:animEffect transition="out" filter="slide(fromBottom)">
                                      <p:cBhvr>
                                        <p:cTn id="31" dur="500"/>
                                        <p:tgtEl>
                                          <p:spTgt spid="2"/>
                                        </p:tgtEl>
                                      </p:cBhvr>
                                    </p:animEffect>
                                    <p:set>
                                      <p:cBhvr>
                                        <p:cTn id="32" dur="1" fill="hold">
                                          <p:stCondLst>
                                            <p:cond delay="499"/>
                                          </p:stCondLst>
                                        </p:cTn>
                                        <p:tgtEl>
                                          <p:spTgt spid="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grpId="0" nodeType="clickEffect">
                                  <p:stCondLst>
                                    <p:cond delay="0"/>
                                  </p:stCondLst>
                                  <p:childTnLst>
                                    <p:set>
                                      <p:cBhvr>
                                        <p:cTn id="36" dur="1" fill="hold">
                                          <p:stCondLst>
                                            <p:cond delay="0"/>
                                          </p:stCondLst>
                                        </p:cTn>
                                        <p:tgtEl>
                                          <p:spTgt spid="4">
                                            <p:bg/>
                                          </p:spTgt>
                                        </p:tgtEl>
                                        <p:attrNameLst>
                                          <p:attrName>style.visibility</p:attrName>
                                        </p:attrNameLst>
                                      </p:cBhvr>
                                      <p:to>
                                        <p:strVal val="visible"/>
                                      </p:to>
                                    </p:set>
                                    <p:animEffect transition="in" filter="circle(in)">
                                      <p:cBhvr>
                                        <p:cTn id="37" dur="2000"/>
                                        <p:tgtEl>
                                          <p:spTgt spid="4">
                                            <p:bg/>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grpId="0"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Effect transition="in" filter="circle(in)">
                                      <p:cBhvr>
                                        <p:cTn id="42" dur="2000"/>
                                        <p:tgtEl>
                                          <p:spTgt spid="4">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0" presetClass="emph" presetSubtype="0" fill="hold" grpId="1" nodeType="clickEffect">
                                  <p:stCondLst>
                                    <p:cond delay="0"/>
                                  </p:stCondLst>
                                  <p:childTnLst>
                                    <p:animClr clrSpc="hsl">
                                      <p:cBhvr override="childStyle">
                                        <p:cTn id="46" dur="500" fill="hold"/>
                                        <p:tgtEl>
                                          <p:spTgt spid="4">
                                            <p:txEl>
                                              <p:pRg st="0" end="0"/>
                                            </p:txEl>
                                          </p:spTgt>
                                        </p:tgtEl>
                                        <p:attrNameLst>
                                          <p:attrName>style.color</p:attrName>
                                        </p:attrNameLst>
                                      </p:cBhvr>
                                      <p:by>
                                        <p:hsl h="0" s="12549" l="25098"/>
                                      </p:by>
                                    </p:animClr>
                                    <p:animClr clrSpc="hsl">
                                      <p:cBhvr>
                                        <p:cTn id="47" dur="500" fill="hold"/>
                                        <p:tgtEl>
                                          <p:spTgt spid="4">
                                            <p:txEl>
                                              <p:pRg st="0" end="0"/>
                                            </p:txEl>
                                          </p:spTgt>
                                        </p:tgtEl>
                                        <p:attrNameLst>
                                          <p:attrName>fillcolor</p:attrName>
                                        </p:attrNameLst>
                                      </p:cBhvr>
                                      <p:by>
                                        <p:hsl h="0" s="12549" l="25098"/>
                                      </p:by>
                                    </p:animClr>
                                    <p:animClr clrSpc="hsl">
                                      <p:cBhvr>
                                        <p:cTn id="48" dur="500" fill="hold"/>
                                        <p:tgtEl>
                                          <p:spTgt spid="4">
                                            <p:txEl>
                                              <p:pRg st="0" end="0"/>
                                            </p:txEl>
                                          </p:spTgt>
                                        </p:tgtEl>
                                        <p:attrNameLst>
                                          <p:attrName>stroke.color</p:attrName>
                                        </p:attrNameLst>
                                      </p:cBhvr>
                                      <p:by>
                                        <p:hsl h="0" s="12549" l="25098"/>
                                      </p:by>
                                    </p:animClr>
                                    <p:set>
                                      <p:cBhvr>
                                        <p:cTn id="49" dur="500" fill="hold"/>
                                        <p:tgtEl>
                                          <p:spTgt spid="4">
                                            <p:txEl>
                                              <p:pRg st="0" end="0"/>
                                            </p:txEl>
                                          </p:spTgt>
                                        </p:tgtEl>
                                        <p:attrNameLst>
                                          <p:attrName>fill.type</p:attrName>
                                        </p:attrNameLst>
                                      </p:cBhvr>
                                      <p:to>
                                        <p:strVal val="solid"/>
                                      </p:to>
                                    </p:set>
                                  </p:childTnLst>
                                </p:cTn>
                              </p:par>
                            </p:childTnLst>
                          </p:cTn>
                        </p:par>
                      </p:childTnLst>
                    </p:cTn>
                  </p:par>
                  <p:par>
                    <p:cTn id="50" fill="hold">
                      <p:stCondLst>
                        <p:cond delay="indefinite"/>
                      </p:stCondLst>
                      <p:childTnLst>
                        <p:par>
                          <p:cTn id="51" fill="hold">
                            <p:stCondLst>
                              <p:cond delay="0"/>
                            </p:stCondLst>
                            <p:childTnLst>
                              <p:par>
                                <p:cTn id="52" presetID="6" presetClass="emph" presetSubtype="0" fill="hold" grpId="2" nodeType="clickEffect">
                                  <p:stCondLst>
                                    <p:cond delay="0"/>
                                  </p:stCondLst>
                                  <p:childTnLst>
                                    <p:animScale>
                                      <p:cBhvr>
                                        <p:cTn id="53" dur="2000" fill="hold"/>
                                        <p:tgtEl>
                                          <p:spTgt spid="4">
                                            <p:bg/>
                                          </p:spTgt>
                                        </p:tgtEl>
                                      </p:cBhvr>
                                      <p:by x="150000" y="150000"/>
                                    </p:animScale>
                                  </p:childTnLst>
                                </p:cTn>
                              </p:par>
                            </p:childTnLst>
                          </p:cTn>
                        </p:par>
                      </p:childTnLst>
                    </p:cTn>
                  </p:par>
                  <p:par>
                    <p:cTn id="54" fill="hold">
                      <p:stCondLst>
                        <p:cond delay="indefinite"/>
                      </p:stCondLst>
                      <p:childTnLst>
                        <p:par>
                          <p:cTn id="55" fill="hold">
                            <p:stCondLst>
                              <p:cond delay="0"/>
                            </p:stCondLst>
                            <p:childTnLst>
                              <p:par>
                                <p:cTn id="56" presetID="6" presetClass="emph" presetSubtype="0" fill="hold" grpId="2" nodeType="clickEffect">
                                  <p:stCondLst>
                                    <p:cond delay="0"/>
                                  </p:stCondLst>
                                  <p:childTnLst>
                                    <p:animScale>
                                      <p:cBhvr>
                                        <p:cTn id="57" dur="2000" fill="hold"/>
                                        <p:tgtEl>
                                          <p:spTgt spid="4">
                                            <p:txEl>
                                              <p:pRg st="0" end="0"/>
                                            </p:txEl>
                                          </p:spTgt>
                                        </p:tgtEl>
                                      </p:cBhvr>
                                      <p:by x="150000" y="150000"/>
                                    </p:animScale>
                                  </p:childTnLst>
                                </p:cTn>
                              </p:par>
                            </p:childTnLst>
                          </p:cTn>
                        </p:par>
                      </p:childTnLst>
                    </p:cTn>
                  </p:par>
                  <p:par>
                    <p:cTn id="58" fill="hold">
                      <p:stCondLst>
                        <p:cond delay="indefinite"/>
                      </p:stCondLst>
                      <p:childTnLst>
                        <p:par>
                          <p:cTn id="59" fill="hold">
                            <p:stCondLst>
                              <p:cond delay="0"/>
                            </p:stCondLst>
                            <p:childTnLst>
                              <p:par>
                                <p:cTn id="60" presetID="2" presetClass="exit" presetSubtype="4" fill="hold" grpId="3" nodeType="clickEffect">
                                  <p:stCondLst>
                                    <p:cond delay="0"/>
                                  </p:stCondLst>
                                  <p:childTnLst>
                                    <p:anim calcmode="lin" valueType="num">
                                      <p:cBhvr additive="base">
                                        <p:cTn id="61" dur="500"/>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62" dur="500"/>
                                        <p:tgtEl>
                                          <p:spTgt spid="4">
                                            <p:txEl>
                                              <p:pRg st="0" end="0"/>
                                            </p:txEl>
                                          </p:spTgt>
                                        </p:tgtEl>
                                        <p:attrNameLst>
                                          <p:attrName>ppt_y</p:attrName>
                                        </p:attrNameLst>
                                      </p:cBhvr>
                                      <p:tavLst>
                                        <p:tav tm="0">
                                          <p:val>
                                            <p:strVal val="ppt_y"/>
                                          </p:val>
                                        </p:tav>
                                        <p:tav tm="100000">
                                          <p:val>
                                            <p:strVal val="1+ppt_h/2"/>
                                          </p:val>
                                        </p:tav>
                                      </p:tavLst>
                                    </p:anim>
                                    <p:set>
                                      <p:cBhvr>
                                        <p:cTn id="63"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2" presetClass="exit" presetSubtype="4" fill="hold" grpId="3" nodeType="clickEffect">
                                  <p:stCondLst>
                                    <p:cond delay="0"/>
                                  </p:stCondLst>
                                  <p:childTnLst>
                                    <p:anim calcmode="lin" valueType="num">
                                      <p:cBhvr additive="base">
                                        <p:cTn id="67" dur="500"/>
                                        <p:tgtEl>
                                          <p:spTgt spid="4">
                                            <p:bg/>
                                          </p:spTgt>
                                        </p:tgtEl>
                                        <p:attrNameLst>
                                          <p:attrName>ppt_x</p:attrName>
                                        </p:attrNameLst>
                                      </p:cBhvr>
                                      <p:tavLst>
                                        <p:tav tm="0">
                                          <p:val>
                                            <p:strVal val="ppt_x"/>
                                          </p:val>
                                        </p:tav>
                                        <p:tav tm="100000">
                                          <p:val>
                                            <p:strVal val="ppt_x"/>
                                          </p:val>
                                        </p:tav>
                                      </p:tavLst>
                                    </p:anim>
                                    <p:anim calcmode="lin" valueType="num">
                                      <p:cBhvr additive="base">
                                        <p:cTn id="68" dur="500"/>
                                        <p:tgtEl>
                                          <p:spTgt spid="4">
                                            <p:bg/>
                                          </p:spTgt>
                                        </p:tgtEl>
                                        <p:attrNameLst>
                                          <p:attrName>ppt_y</p:attrName>
                                        </p:attrNameLst>
                                      </p:cBhvr>
                                      <p:tavLst>
                                        <p:tav tm="0">
                                          <p:val>
                                            <p:strVal val="ppt_y"/>
                                          </p:val>
                                        </p:tav>
                                        <p:tav tm="100000">
                                          <p:val>
                                            <p:strVal val="1+ppt_h/2"/>
                                          </p:val>
                                        </p:tav>
                                      </p:tavLst>
                                    </p:anim>
                                    <p:set>
                                      <p:cBhvr>
                                        <p:cTn id="69" dur="1" fill="hold">
                                          <p:stCondLst>
                                            <p:cond delay="499"/>
                                          </p:stCondLst>
                                        </p:cTn>
                                        <p:tgtEl>
                                          <p:spTgt spid="4">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 grpId="2" animBg="1"/>
      <p:bldP spid="4" grpId="0" build="p" animBg="1"/>
      <p:bldP spid="4" grpId="1" uiExpand="1" build="p"/>
      <p:bldP spid="4" grpId="2" build="p" animBg="1"/>
      <p:bldP spid="4" grpId="3"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228600"/>
            <a:ext cx="7010400" cy="5138738"/>
          </a:xfrm>
        </p:spPr>
        <p:style>
          <a:lnRef idx="1">
            <a:schemeClr val="accent2"/>
          </a:lnRef>
          <a:fillRef idx="3">
            <a:schemeClr val="accent2"/>
          </a:fillRef>
          <a:effectRef idx="2">
            <a:schemeClr val="accent2"/>
          </a:effectRef>
          <a:fontRef idx="minor">
            <a:schemeClr val="lt1"/>
          </a:fontRef>
        </p:style>
        <p:txBody>
          <a:bodyPr>
            <a:normAutofit fontScale="90000"/>
          </a:bodyPr>
          <a:lstStyle/>
          <a:p>
            <a:pPr>
              <a:lnSpc>
                <a:spcPct val="150000"/>
              </a:lnSpc>
              <a:buFont typeface="Wingdings" pitchFamily="2" charset="2"/>
              <a:buChar char="v"/>
            </a:pPr>
            <a:r>
              <a:rPr lang="en-US" dirty="0" smtClean="0"/>
              <a:t> </a:t>
            </a:r>
            <a:r>
              <a:rPr lang="en-US" sz="2700" dirty="0" smtClean="0"/>
              <a:t>After the lesson  the learners will be able to </a:t>
            </a:r>
            <a:br>
              <a:rPr lang="en-US" sz="2700" dirty="0" smtClean="0"/>
            </a:br>
            <a:r>
              <a:rPr lang="en-US" sz="2700" dirty="0" smtClean="0"/>
              <a:t># narrate the man.</a:t>
            </a:r>
            <a:br>
              <a:rPr lang="en-US" sz="2700" dirty="0" smtClean="0"/>
            </a:br>
            <a:r>
              <a:rPr lang="en-US" sz="2700" dirty="0" smtClean="0"/>
              <a:t> # Ask and answer questions.</a:t>
            </a:r>
            <a:br>
              <a:rPr lang="en-US" sz="2700" dirty="0" smtClean="0"/>
            </a:br>
            <a:r>
              <a:rPr lang="en-US" sz="2700" dirty="0" smtClean="0"/>
              <a:t> # Tell the story about the picture. </a:t>
            </a:r>
            <a:br>
              <a:rPr lang="en-US" sz="2700" dirty="0" smtClean="0"/>
            </a:br>
            <a:r>
              <a:rPr lang="en-US" sz="2700" dirty="0" smtClean="0"/>
              <a:t># listen to a text for specific information.</a:t>
            </a:r>
            <a:br>
              <a:rPr lang="en-US" sz="2700" dirty="0" smtClean="0"/>
            </a:br>
            <a:r>
              <a:rPr lang="en-US" sz="2700" dirty="0" smtClean="0"/>
              <a:t>#  write a dialogue. </a:t>
            </a:r>
            <a:br>
              <a:rPr lang="en-US" sz="2700" dirty="0" smtClean="0"/>
            </a:br>
            <a:endParaRPr lang="en-US" sz="2700" dirty="0"/>
          </a:p>
        </p:txBody>
      </p:sp>
    </p:spTree>
  </p:cSld>
  <p:clrMapOvr>
    <a:masterClrMapping/>
  </p:clrMapOvr>
  <p:transition spd="slow">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1" nodeType="clickEffect">
                                  <p:stCondLst>
                                    <p:cond delay="0"/>
                                  </p:stCondLst>
                                  <p:childTnLst>
                                    <p:animRot by="21600000">
                                      <p:cBhvr>
                                        <p:cTn id="11" dur="2000" fill="hold"/>
                                        <p:tgtEl>
                                          <p:spTgt spid="2"/>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2" presetClass="exit" presetSubtype="4" fill="hold" grpId="2" nodeType="clickEffect">
                                  <p:stCondLst>
                                    <p:cond delay="0"/>
                                  </p:stCondLst>
                                  <p:childTnLst>
                                    <p:anim calcmode="lin" valueType="num">
                                      <p:cBhvr additive="base">
                                        <p:cTn id="15" dur="500"/>
                                        <p:tgtEl>
                                          <p:spTgt spid="2"/>
                                        </p:tgtEl>
                                        <p:attrNameLst>
                                          <p:attrName>ppt_x</p:attrName>
                                        </p:attrNameLst>
                                      </p:cBhvr>
                                      <p:tavLst>
                                        <p:tav tm="0">
                                          <p:val>
                                            <p:strVal val="ppt_x"/>
                                          </p:val>
                                        </p:tav>
                                        <p:tav tm="100000">
                                          <p:val>
                                            <p:strVal val="ppt_x"/>
                                          </p:val>
                                        </p:tav>
                                      </p:tavLst>
                                    </p:anim>
                                    <p:anim calcmode="lin" valueType="num">
                                      <p:cBhvr additive="base">
                                        <p:cTn id="16" dur="500"/>
                                        <p:tgtEl>
                                          <p:spTgt spid="2"/>
                                        </p:tgtEl>
                                        <p:attrNameLst>
                                          <p:attrName>ppt_y</p:attrName>
                                        </p:attrNameLst>
                                      </p:cBhvr>
                                      <p:tavLst>
                                        <p:tav tm="0">
                                          <p:val>
                                            <p:strVal val="ppt_y"/>
                                          </p:val>
                                        </p:tav>
                                        <p:tav tm="100000">
                                          <p:val>
                                            <p:strVal val="1+ppt_h/2"/>
                                          </p:val>
                                        </p:tav>
                                      </p:tavLst>
                                    </p:anim>
                                    <p:set>
                                      <p:cBhvr>
                                        <p:cTn id="1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 grpId="2"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533400" y="533400"/>
            <a:ext cx="1676400" cy="4572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150000"/>
              </a:lnSpc>
            </a:pP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Acclaim</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ounded Rectangle 5"/>
          <p:cNvSpPr/>
          <p:nvPr/>
        </p:nvSpPr>
        <p:spPr>
          <a:xfrm>
            <a:off x="533400" y="1219200"/>
            <a:ext cx="1676400" cy="4572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150000"/>
              </a:lnSpc>
            </a:pP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Figure</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Rounded Rectangle 6"/>
          <p:cNvSpPr/>
          <p:nvPr/>
        </p:nvSpPr>
        <p:spPr>
          <a:xfrm>
            <a:off x="533400" y="1905000"/>
            <a:ext cx="1676400" cy="4572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150000"/>
              </a:lnSpc>
            </a:pP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Starvation</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8" name="Rounded Rectangle 7"/>
          <p:cNvSpPr/>
          <p:nvPr/>
        </p:nvSpPr>
        <p:spPr>
          <a:xfrm>
            <a:off x="533400" y="2590800"/>
            <a:ext cx="1676400" cy="4572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150000"/>
              </a:lnSpc>
            </a:pP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Shocking</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9" name="Rounded Rectangle 8"/>
          <p:cNvSpPr/>
          <p:nvPr/>
        </p:nvSpPr>
        <p:spPr>
          <a:xfrm>
            <a:off x="533400" y="3276600"/>
            <a:ext cx="1676400" cy="4572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150000"/>
              </a:lnSpc>
            </a:pP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Compassion</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0" name="Rounded Rectangle 9"/>
          <p:cNvSpPr/>
          <p:nvPr/>
        </p:nvSpPr>
        <p:spPr>
          <a:xfrm>
            <a:off x="533400" y="3962400"/>
            <a:ext cx="1676400" cy="4572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150000"/>
              </a:lnSpc>
            </a:pP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Reputation</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Rounded Rectangle 10"/>
          <p:cNvSpPr/>
          <p:nvPr/>
        </p:nvSpPr>
        <p:spPr>
          <a:xfrm>
            <a:off x="533400" y="4724400"/>
            <a:ext cx="1676400" cy="457200"/>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150000"/>
              </a:lnSpc>
            </a:pPr>
            <a:r>
              <a:rPr lang="en-US"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Devastating</a:t>
            </a:r>
            <a:endParaRPr lang="en-US"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2" name="Right Arrow 11"/>
          <p:cNvSpPr/>
          <p:nvPr/>
        </p:nvSpPr>
        <p:spPr>
          <a:xfrm>
            <a:off x="2514600" y="685800"/>
            <a:ext cx="990600" cy="30044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a:off x="2514600" y="1295400"/>
            <a:ext cx="1066800" cy="30044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a:off x="2514600" y="1981200"/>
            <a:ext cx="1066800" cy="30044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a:off x="2514600" y="2667000"/>
            <a:ext cx="1066800" cy="30044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2514600" y="3352800"/>
            <a:ext cx="1143000" cy="30044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ight Arrow 16"/>
          <p:cNvSpPr/>
          <p:nvPr/>
        </p:nvSpPr>
        <p:spPr>
          <a:xfrm>
            <a:off x="2514600" y="4038600"/>
            <a:ext cx="1143000" cy="30044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Arrow 17"/>
          <p:cNvSpPr/>
          <p:nvPr/>
        </p:nvSpPr>
        <p:spPr>
          <a:xfrm>
            <a:off x="2514600" y="4828904"/>
            <a:ext cx="1143000" cy="300444"/>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4495800" y="1219200"/>
            <a:ext cx="2057400" cy="533400"/>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t>Body</a:t>
            </a:r>
            <a:endParaRPr lang="en-US" b="1" dirty="0"/>
          </a:p>
        </p:txBody>
      </p:sp>
      <p:sp>
        <p:nvSpPr>
          <p:cNvPr id="20" name="Rounded Rectangle 19"/>
          <p:cNvSpPr/>
          <p:nvPr/>
        </p:nvSpPr>
        <p:spPr>
          <a:xfrm>
            <a:off x="4495800" y="533400"/>
            <a:ext cx="2057400" cy="533400"/>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t>Admire</a:t>
            </a:r>
            <a:endParaRPr lang="en-US" b="1" dirty="0"/>
          </a:p>
        </p:txBody>
      </p:sp>
      <p:sp>
        <p:nvSpPr>
          <p:cNvPr id="21" name="Rounded Rectangle 20"/>
          <p:cNvSpPr/>
          <p:nvPr/>
        </p:nvSpPr>
        <p:spPr>
          <a:xfrm>
            <a:off x="4495800" y="1905000"/>
            <a:ext cx="2057400" cy="533400"/>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t>Hunger</a:t>
            </a:r>
            <a:endParaRPr lang="en-US" b="1" dirty="0"/>
          </a:p>
        </p:txBody>
      </p:sp>
      <p:sp>
        <p:nvSpPr>
          <p:cNvPr id="22" name="Rounded Rectangle 21"/>
          <p:cNvSpPr/>
          <p:nvPr/>
        </p:nvSpPr>
        <p:spPr>
          <a:xfrm>
            <a:off x="4495800" y="2590800"/>
            <a:ext cx="2057400" cy="533400"/>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t>Sad</a:t>
            </a:r>
            <a:endParaRPr lang="en-US" b="1" dirty="0"/>
          </a:p>
        </p:txBody>
      </p:sp>
      <p:sp>
        <p:nvSpPr>
          <p:cNvPr id="23" name="Rounded Rectangle 22"/>
          <p:cNvSpPr/>
          <p:nvPr/>
        </p:nvSpPr>
        <p:spPr>
          <a:xfrm>
            <a:off x="4495800" y="3276600"/>
            <a:ext cx="2057400" cy="533400"/>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t>Kindness</a:t>
            </a:r>
            <a:endParaRPr lang="en-US" b="1" dirty="0"/>
          </a:p>
        </p:txBody>
      </p:sp>
      <p:sp>
        <p:nvSpPr>
          <p:cNvPr id="24" name="Rounded Rectangle 23"/>
          <p:cNvSpPr/>
          <p:nvPr/>
        </p:nvSpPr>
        <p:spPr>
          <a:xfrm>
            <a:off x="4495800" y="3962400"/>
            <a:ext cx="2057400" cy="533400"/>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t>Fame</a:t>
            </a:r>
            <a:endParaRPr lang="en-US" b="1" dirty="0"/>
          </a:p>
        </p:txBody>
      </p:sp>
      <p:sp>
        <p:nvSpPr>
          <p:cNvPr id="25" name="Rounded Rectangle 24"/>
          <p:cNvSpPr/>
          <p:nvPr/>
        </p:nvSpPr>
        <p:spPr>
          <a:xfrm>
            <a:off x="4495800" y="4648200"/>
            <a:ext cx="2057400" cy="533400"/>
          </a:xfrm>
          <a:prstGeom prst="roundRect">
            <a:avLst/>
          </a:prstGeom>
          <a:ln>
            <a:noFill/>
          </a:ln>
        </p:spPr>
        <p:style>
          <a:lnRef idx="1">
            <a:schemeClr val="accent2"/>
          </a:lnRef>
          <a:fillRef idx="2">
            <a:schemeClr val="accent2"/>
          </a:fillRef>
          <a:effectRef idx="1">
            <a:schemeClr val="accent2"/>
          </a:effectRef>
          <a:fontRef idx="minor">
            <a:schemeClr val="dk1"/>
          </a:fontRef>
        </p:style>
        <p:txBody>
          <a:bodyPr rtlCol="0" anchor="ctr"/>
          <a:lstStyle/>
          <a:p>
            <a:pPr algn="ctr"/>
            <a:r>
              <a:rPr lang="en-US" b="1" dirty="0" smtClean="0"/>
              <a:t>Destructive</a:t>
            </a:r>
            <a:endParaRPr lang="en-US" b="1" dirty="0"/>
          </a:p>
        </p:txBody>
      </p:sp>
      <p:sp>
        <p:nvSpPr>
          <p:cNvPr id="26" name="Rectangle 25"/>
          <p:cNvSpPr/>
          <p:nvPr/>
        </p:nvSpPr>
        <p:spPr>
          <a:xfrm>
            <a:off x="1066800" y="-646331"/>
            <a:ext cx="5562600" cy="646331"/>
          </a:xfrm>
          <a:prstGeom prst="rect">
            <a:avLst/>
          </a:prstGeom>
          <a:noFill/>
        </p:spPr>
        <p:txBody>
          <a:bodyPr wrap="square" lIns="91440" tIns="45720" rIns="91440" bIns="45720">
            <a:spAutoFit/>
          </a:bodyPr>
          <a:lstStyle/>
          <a:p>
            <a:pPr algn="ctr"/>
            <a:r>
              <a:rPr lang="en-US" sz="36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Individual work</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ransition spd="slow">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1" nodeType="clickEffect">
                                  <p:stCondLst>
                                    <p:cond delay="0"/>
                                  </p:stCondLst>
                                  <p:childTnLst>
                                    <p:animScale>
                                      <p:cBhvr>
                                        <p:cTn id="11" dur="2000" fill="hold"/>
                                        <p:tgtEl>
                                          <p:spTgt spid="5"/>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12" presetClass="exit" presetSubtype="4" fill="hold" grpId="2" nodeType="clickEffect">
                                  <p:stCondLst>
                                    <p:cond delay="0"/>
                                  </p:stCondLst>
                                  <p:childTnLst>
                                    <p:animEffect transition="out" filter="slide(fromBottom)">
                                      <p:cBhvr>
                                        <p:cTn id="15" dur="500"/>
                                        <p:tgtEl>
                                          <p:spTgt spid="5"/>
                                        </p:tgtEl>
                                      </p:cBhvr>
                                    </p:animEffect>
                                    <p:set>
                                      <p:cBhvr>
                                        <p:cTn id="16" dur="1" fill="hold">
                                          <p:stCondLst>
                                            <p:cond delay="4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blinds(horizontal)">
                                      <p:cBhvr>
                                        <p:cTn id="21" dur="500"/>
                                        <p:tgtEl>
                                          <p:spTgt spid="20"/>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mph" presetSubtype="0" fill="hold" grpId="1" nodeType="clickEffect">
                                  <p:stCondLst>
                                    <p:cond delay="0"/>
                                  </p:stCondLst>
                                  <p:childTnLst>
                                    <p:animScale>
                                      <p:cBhvr>
                                        <p:cTn id="25" dur="2000" fill="hold"/>
                                        <p:tgtEl>
                                          <p:spTgt spid="20"/>
                                        </p:tgtEl>
                                      </p:cBhvr>
                                      <p:by x="150000" y="150000"/>
                                    </p:animScale>
                                  </p:childTnLst>
                                </p:cTn>
                              </p:par>
                            </p:childTnLst>
                          </p:cTn>
                        </p:par>
                      </p:childTnLst>
                    </p:cTn>
                  </p:par>
                  <p:par>
                    <p:cTn id="26" fill="hold">
                      <p:stCondLst>
                        <p:cond delay="indefinite"/>
                      </p:stCondLst>
                      <p:childTnLst>
                        <p:par>
                          <p:cTn id="27" fill="hold">
                            <p:stCondLst>
                              <p:cond delay="0"/>
                            </p:stCondLst>
                            <p:childTnLst>
                              <p:par>
                                <p:cTn id="28" presetID="12" presetClass="exit" presetSubtype="4" fill="hold" grpId="2" nodeType="clickEffect">
                                  <p:stCondLst>
                                    <p:cond delay="0"/>
                                  </p:stCondLst>
                                  <p:childTnLst>
                                    <p:animEffect transition="out" filter="slide(fromBottom)">
                                      <p:cBhvr>
                                        <p:cTn id="29" dur="500"/>
                                        <p:tgtEl>
                                          <p:spTgt spid="20"/>
                                        </p:tgtEl>
                                      </p:cBhvr>
                                    </p:animEffect>
                                    <p:set>
                                      <p:cBhvr>
                                        <p:cTn id="30" dur="1" fill="hold">
                                          <p:stCondLst>
                                            <p:cond delay="499"/>
                                          </p:stCondLst>
                                        </p:cTn>
                                        <p:tgtEl>
                                          <p:spTgt spid="20"/>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 calcmode="lin" valueType="num">
                                      <p:cBhvr additive="base">
                                        <p:cTn id="35" dur="500" fill="hold"/>
                                        <p:tgtEl>
                                          <p:spTgt spid="6"/>
                                        </p:tgtEl>
                                        <p:attrNameLst>
                                          <p:attrName>ppt_x</p:attrName>
                                        </p:attrNameLst>
                                      </p:cBhvr>
                                      <p:tavLst>
                                        <p:tav tm="0">
                                          <p:val>
                                            <p:strVal val="#ppt_x"/>
                                          </p:val>
                                        </p:tav>
                                        <p:tav tm="100000">
                                          <p:val>
                                            <p:strVal val="#ppt_x"/>
                                          </p:val>
                                        </p:tav>
                                      </p:tavLst>
                                    </p:anim>
                                    <p:anim calcmode="lin" valueType="num">
                                      <p:cBhvr additive="base">
                                        <p:cTn id="3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8" presetClass="emph" presetSubtype="0" fill="hold" grpId="1" nodeType="clickEffect">
                                  <p:stCondLst>
                                    <p:cond delay="0"/>
                                  </p:stCondLst>
                                  <p:childTnLst>
                                    <p:animRot by="21600000">
                                      <p:cBhvr>
                                        <p:cTn id="40" dur="2000" fill="hold"/>
                                        <p:tgtEl>
                                          <p:spTgt spid="6"/>
                                        </p:tgtEl>
                                        <p:attrNameLst>
                                          <p:attrName>r</p:attrName>
                                        </p:attrNameLst>
                                      </p:cBhvr>
                                    </p:animRot>
                                  </p:childTnLst>
                                </p:cTn>
                              </p:par>
                            </p:childTnLst>
                          </p:cTn>
                        </p:par>
                      </p:childTnLst>
                    </p:cTn>
                  </p:par>
                  <p:par>
                    <p:cTn id="41" fill="hold">
                      <p:stCondLst>
                        <p:cond delay="indefinite"/>
                      </p:stCondLst>
                      <p:childTnLst>
                        <p:par>
                          <p:cTn id="42" fill="hold">
                            <p:stCondLst>
                              <p:cond delay="0"/>
                            </p:stCondLst>
                            <p:childTnLst>
                              <p:par>
                                <p:cTn id="43" presetID="2" presetClass="exit" presetSubtype="4" fill="hold" grpId="2" nodeType="clickEffect">
                                  <p:stCondLst>
                                    <p:cond delay="0"/>
                                  </p:stCondLst>
                                  <p:childTnLst>
                                    <p:anim calcmode="lin" valueType="num">
                                      <p:cBhvr additive="base">
                                        <p:cTn id="44" dur="500"/>
                                        <p:tgtEl>
                                          <p:spTgt spid="6"/>
                                        </p:tgtEl>
                                        <p:attrNameLst>
                                          <p:attrName>ppt_x</p:attrName>
                                        </p:attrNameLst>
                                      </p:cBhvr>
                                      <p:tavLst>
                                        <p:tav tm="0">
                                          <p:val>
                                            <p:strVal val="ppt_x"/>
                                          </p:val>
                                        </p:tav>
                                        <p:tav tm="100000">
                                          <p:val>
                                            <p:strVal val="ppt_x"/>
                                          </p:val>
                                        </p:tav>
                                      </p:tavLst>
                                    </p:anim>
                                    <p:anim calcmode="lin" valueType="num">
                                      <p:cBhvr additive="base">
                                        <p:cTn id="45" dur="500"/>
                                        <p:tgtEl>
                                          <p:spTgt spid="6"/>
                                        </p:tgtEl>
                                        <p:attrNameLst>
                                          <p:attrName>ppt_y</p:attrName>
                                        </p:attrNameLst>
                                      </p:cBhvr>
                                      <p:tavLst>
                                        <p:tav tm="0">
                                          <p:val>
                                            <p:strVal val="ppt_y"/>
                                          </p:val>
                                        </p:tav>
                                        <p:tav tm="100000">
                                          <p:val>
                                            <p:strVal val="1+ppt_h/2"/>
                                          </p:val>
                                        </p:tav>
                                      </p:tavLst>
                                    </p:anim>
                                    <p:set>
                                      <p:cBhvr>
                                        <p:cTn id="46" dur="1" fill="hold">
                                          <p:stCondLst>
                                            <p:cond delay="499"/>
                                          </p:stCondLst>
                                        </p:cTn>
                                        <p:tgtEl>
                                          <p:spTgt spid="6"/>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4" presetClass="entr" presetSubtype="16" fill="hold" grpId="0" nodeType="click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box(in)">
                                      <p:cBhvr>
                                        <p:cTn id="51" dur="500"/>
                                        <p:tgtEl>
                                          <p:spTgt spid="19"/>
                                        </p:tgtEl>
                                      </p:cBhvr>
                                    </p:animEffect>
                                  </p:childTnLst>
                                </p:cTn>
                              </p:par>
                            </p:childTnLst>
                          </p:cTn>
                        </p:par>
                      </p:childTnLst>
                    </p:cTn>
                  </p:par>
                  <p:par>
                    <p:cTn id="52" fill="hold">
                      <p:stCondLst>
                        <p:cond delay="indefinite"/>
                      </p:stCondLst>
                      <p:childTnLst>
                        <p:par>
                          <p:cTn id="53" fill="hold">
                            <p:stCondLst>
                              <p:cond delay="0"/>
                            </p:stCondLst>
                            <p:childTnLst>
                              <p:par>
                                <p:cTn id="54" presetID="8" presetClass="emph" presetSubtype="0" fill="hold" grpId="1" nodeType="clickEffect">
                                  <p:stCondLst>
                                    <p:cond delay="0"/>
                                  </p:stCondLst>
                                  <p:childTnLst>
                                    <p:animRot by="21600000">
                                      <p:cBhvr>
                                        <p:cTn id="55" dur="2000" fill="hold"/>
                                        <p:tgtEl>
                                          <p:spTgt spid="19"/>
                                        </p:tgtEl>
                                        <p:attrNameLst>
                                          <p:attrName>r</p:attrName>
                                        </p:attrNameLst>
                                      </p:cBhvr>
                                    </p:animRot>
                                  </p:childTnLst>
                                </p:cTn>
                              </p:par>
                            </p:childTnLst>
                          </p:cTn>
                        </p:par>
                      </p:childTnLst>
                    </p:cTn>
                  </p:par>
                  <p:par>
                    <p:cTn id="56" fill="hold">
                      <p:stCondLst>
                        <p:cond delay="indefinite"/>
                      </p:stCondLst>
                      <p:childTnLst>
                        <p:par>
                          <p:cTn id="57" fill="hold">
                            <p:stCondLst>
                              <p:cond delay="0"/>
                            </p:stCondLst>
                            <p:childTnLst>
                              <p:par>
                                <p:cTn id="58" presetID="2" presetClass="exit" presetSubtype="4" fill="hold" grpId="2" nodeType="clickEffect">
                                  <p:stCondLst>
                                    <p:cond delay="0"/>
                                  </p:stCondLst>
                                  <p:childTnLst>
                                    <p:anim calcmode="lin" valueType="num">
                                      <p:cBhvr additive="base">
                                        <p:cTn id="59" dur="500"/>
                                        <p:tgtEl>
                                          <p:spTgt spid="19"/>
                                        </p:tgtEl>
                                        <p:attrNameLst>
                                          <p:attrName>ppt_x</p:attrName>
                                        </p:attrNameLst>
                                      </p:cBhvr>
                                      <p:tavLst>
                                        <p:tav tm="0">
                                          <p:val>
                                            <p:strVal val="ppt_x"/>
                                          </p:val>
                                        </p:tav>
                                        <p:tav tm="100000">
                                          <p:val>
                                            <p:strVal val="ppt_x"/>
                                          </p:val>
                                        </p:tav>
                                      </p:tavLst>
                                    </p:anim>
                                    <p:anim calcmode="lin" valueType="num">
                                      <p:cBhvr additive="base">
                                        <p:cTn id="60" dur="500"/>
                                        <p:tgtEl>
                                          <p:spTgt spid="19"/>
                                        </p:tgtEl>
                                        <p:attrNameLst>
                                          <p:attrName>ppt_y</p:attrName>
                                        </p:attrNameLst>
                                      </p:cBhvr>
                                      <p:tavLst>
                                        <p:tav tm="0">
                                          <p:val>
                                            <p:strVal val="ppt_y"/>
                                          </p:val>
                                        </p:tav>
                                        <p:tav tm="100000">
                                          <p:val>
                                            <p:strVal val="1+ppt_h/2"/>
                                          </p:val>
                                        </p:tav>
                                      </p:tavLst>
                                    </p:anim>
                                    <p:set>
                                      <p:cBhvr>
                                        <p:cTn id="61" dur="1" fill="hold">
                                          <p:stCondLst>
                                            <p:cond delay="499"/>
                                          </p:stCondLst>
                                        </p:cTn>
                                        <p:tgtEl>
                                          <p:spTgt spid="19"/>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5" presetClass="entr" presetSubtype="10" fill="hold" grpId="0" nodeType="clickEffect">
                                  <p:stCondLst>
                                    <p:cond delay="0"/>
                                  </p:stCondLst>
                                  <p:iterate type="lt">
                                    <p:tmPct val="0"/>
                                  </p:iterate>
                                  <p:childTnLst>
                                    <p:set>
                                      <p:cBhvr>
                                        <p:cTn id="65" dur="1" fill="hold">
                                          <p:stCondLst>
                                            <p:cond delay="0"/>
                                          </p:stCondLst>
                                        </p:cTn>
                                        <p:tgtEl>
                                          <p:spTgt spid="7"/>
                                        </p:tgtEl>
                                        <p:attrNameLst>
                                          <p:attrName>style.visibility</p:attrName>
                                        </p:attrNameLst>
                                      </p:cBhvr>
                                      <p:to>
                                        <p:strVal val="visible"/>
                                      </p:to>
                                    </p:set>
                                    <p:animEffect transition="in" filter="checkerboard(across)">
                                      <p:cBhvr>
                                        <p:cTn id="66" dur="500"/>
                                        <p:tgtEl>
                                          <p:spTgt spid="7"/>
                                        </p:tgtEl>
                                      </p:cBhvr>
                                    </p:animEffect>
                                  </p:childTnLst>
                                </p:cTn>
                              </p:par>
                            </p:childTnLst>
                          </p:cTn>
                        </p:par>
                      </p:childTnLst>
                    </p:cTn>
                  </p:par>
                  <p:par>
                    <p:cTn id="67" fill="hold">
                      <p:stCondLst>
                        <p:cond delay="indefinite"/>
                      </p:stCondLst>
                      <p:childTnLst>
                        <p:par>
                          <p:cTn id="68" fill="hold">
                            <p:stCondLst>
                              <p:cond delay="0"/>
                            </p:stCondLst>
                            <p:childTnLst>
                              <p:par>
                                <p:cTn id="69" presetID="2" presetClass="exit" presetSubtype="4" fill="hold" grpId="1" nodeType="clickEffect">
                                  <p:stCondLst>
                                    <p:cond delay="0"/>
                                  </p:stCondLst>
                                  <p:iterate type="lt">
                                    <p:tmPct val="0"/>
                                  </p:iterate>
                                  <p:childTnLst>
                                    <p:anim calcmode="lin" valueType="num">
                                      <p:cBhvr additive="base">
                                        <p:cTn id="70" dur="500"/>
                                        <p:tgtEl>
                                          <p:spTgt spid="7"/>
                                        </p:tgtEl>
                                        <p:attrNameLst>
                                          <p:attrName>ppt_x</p:attrName>
                                        </p:attrNameLst>
                                      </p:cBhvr>
                                      <p:tavLst>
                                        <p:tav tm="0">
                                          <p:val>
                                            <p:strVal val="ppt_x"/>
                                          </p:val>
                                        </p:tav>
                                        <p:tav tm="100000">
                                          <p:val>
                                            <p:strVal val="ppt_x"/>
                                          </p:val>
                                        </p:tav>
                                      </p:tavLst>
                                    </p:anim>
                                    <p:anim calcmode="lin" valueType="num">
                                      <p:cBhvr additive="base">
                                        <p:cTn id="71" dur="500"/>
                                        <p:tgtEl>
                                          <p:spTgt spid="7"/>
                                        </p:tgtEl>
                                        <p:attrNameLst>
                                          <p:attrName>ppt_y</p:attrName>
                                        </p:attrNameLst>
                                      </p:cBhvr>
                                      <p:tavLst>
                                        <p:tav tm="0">
                                          <p:val>
                                            <p:strVal val="ppt_y"/>
                                          </p:val>
                                        </p:tav>
                                        <p:tav tm="100000">
                                          <p:val>
                                            <p:strVal val="1+ppt_h/2"/>
                                          </p:val>
                                        </p:tav>
                                      </p:tavLst>
                                    </p:anim>
                                    <p:set>
                                      <p:cBhvr>
                                        <p:cTn id="72" dur="1" fill="hold">
                                          <p:stCondLst>
                                            <p:cond delay="499"/>
                                          </p:stCondLst>
                                        </p:cTn>
                                        <p:tgtEl>
                                          <p:spTgt spid="7"/>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5" presetClass="entr" presetSubtype="10" fill="hold" grpId="0" nodeType="clickEffect">
                                  <p:stCondLst>
                                    <p:cond delay="0"/>
                                  </p:stCondLst>
                                  <p:childTnLst>
                                    <p:set>
                                      <p:cBhvr>
                                        <p:cTn id="76" dur="1" fill="hold">
                                          <p:stCondLst>
                                            <p:cond delay="0"/>
                                          </p:stCondLst>
                                        </p:cTn>
                                        <p:tgtEl>
                                          <p:spTgt spid="21"/>
                                        </p:tgtEl>
                                        <p:attrNameLst>
                                          <p:attrName>style.visibility</p:attrName>
                                        </p:attrNameLst>
                                      </p:cBhvr>
                                      <p:to>
                                        <p:strVal val="visible"/>
                                      </p:to>
                                    </p:set>
                                    <p:animEffect transition="in" filter="checkerboard(across)">
                                      <p:cBhvr>
                                        <p:cTn id="77" dur="500"/>
                                        <p:tgtEl>
                                          <p:spTgt spid="21"/>
                                        </p:tgtEl>
                                      </p:cBhvr>
                                    </p:animEffect>
                                  </p:childTnLst>
                                </p:cTn>
                              </p:par>
                            </p:childTnLst>
                          </p:cTn>
                        </p:par>
                      </p:childTnLst>
                    </p:cTn>
                  </p:par>
                  <p:par>
                    <p:cTn id="78" fill="hold">
                      <p:stCondLst>
                        <p:cond delay="indefinite"/>
                      </p:stCondLst>
                      <p:childTnLst>
                        <p:par>
                          <p:cTn id="79" fill="hold">
                            <p:stCondLst>
                              <p:cond delay="0"/>
                            </p:stCondLst>
                            <p:childTnLst>
                              <p:par>
                                <p:cTn id="80" presetID="8" presetClass="emph" presetSubtype="0" fill="hold" grpId="1" nodeType="clickEffect">
                                  <p:stCondLst>
                                    <p:cond delay="0"/>
                                  </p:stCondLst>
                                  <p:childTnLst>
                                    <p:animRot by="21600000">
                                      <p:cBhvr>
                                        <p:cTn id="81" dur="2000" fill="hold"/>
                                        <p:tgtEl>
                                          <p:spTgt spid="21"/>
                                        </p:tgtEl>
                                        <p:attrNameLst>
                                          <p:attrName>r</p:attrName>
                                        </p:attrNameLst>
                                      </p:cBhvr>
                                    </p:animRot>
                                  </p:childTnLst>
                                </p:cTn>
                              </p:par>
                            </p:childTnLst>
                          </p:cTn>
                        </p:par>
                      </p:childTnLst>
                    </p:cTn>
                  </p:par>
                  <p:par>
                    <p:cTn id="82" fill="hold">
                      <p:stCondLst>
                        <p:cond delay="indefinite"/>
                      </p:stCondLst>
                      <p:childTnLst>
                        <p:par>
                          <p:cTn id="83" fill="hold">
                            <p:stCondLst>
                              <p:cond delay="0"/>
                            </p:stCondLst>
                            <p:childTnLst>
                              <p:par>
                                <p:cTn id="84" presetID="2" presetClass="exit" presetSubtype="4" fill="hold" grpId="2" nodeType="clickEffect">
                                  <p:stCondLst>
                                    <p:cond delay="0"/>
                                  </p:stCondLst>
                                  <p:childTnLst>
                                    <p:anim calcmode="lin" valueType="num">
                                      <p:cBhvr additive="base">
                                        <p:cTn id="85" dur="500"/>
                                        <p:tgtEl>
                                          <p:spTgt spid="21"/>
                                        </p:tgtEl>
                                        <p:attrNameLst>
                                          <p:attrName>ppt_x</p:attrName>
                                        </p:attrNameLst>
                                      </p:cBhvr>
                                      <p:tavLst>
                                        <p:tav tm="0">
                                          <p:val>
                                            <p:strVal val="ppt_x"/>
                                          </p:val>
                                        </p:tav>
                                        <p:tav tm="100000">
                                          <p:val>
                                            <p:strVal val="ppt_x"/>
                                          </p:val>
                                        </p:tav>
                                      </p:tavLst>
                                    </p:anim>
                                    <p:anim calcmode="lin" valueType="num">
                                      <p:cBhvr additive="base">
                                        <p:cTn id="86" dur="500"/>
                                        <p:tgtEl>
                                          <p:spTgt spid="21"/>
                                        </p:tgtEl>
                                        <p:attrNameLst>
                                          <p:attrName>ppt_y</p:attrName>
                                        </p:attrNameLst>
                                      </p:cBhvr>
                                      <p:tavLst>
                                        <p:tav tm="0">
                                          <p:val>
                                            <p:strVal val="ppt_y"/>
                                          </p:val>
                                        </p:tav>
                                        <p:tav tm="100000">
                                          <p:val>
                                            <p:strVal val="1+ppt_h/2"/>
                                          </p:val>
                                        </p:tav>
                                      </p:tavLst>
                                    </p:anim>
                                    <p:set>
                                      <p:cBhvr>
                                        <p:cTn id="87" dur="1" fill="hold">
                                          <p:stCondLst>
                                            <p:cond delay="499"/>
                                          </p:stCondLst>
                                        </p:cTn>
                                        <p:tgtEl>
                                          <p:spTgt spid="21"/>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8" presetClass="entr" presetSubtype="16" fill="hold" grpId="0" nodeType="clickEffect">
                                  <p:stCondLst>
                                    <p:cond delay="0"/>
                                  </p:stCondLst>
                                  <p:iterate type="lt">
                                    <p:tmPct val="0"/>
                                  </p:iterate>
                                  <p:childTnLst>
                                    <p:set>
                                      <p:cBhvr>
                                        <p:cTn id="91" dur="1" fill="hold">
                                          <p:stCondLst>
                                            <p:cond delay="0"/>
                                          </p:stCondLst>
                                        </p:cTn>
                                        <p:tgtEl>
                                          <p:spTgt spid="8"/>
                                        </p:tgtEl>
                                        <p:attrNameLst>
                                          <p:attrName>style.visibility</p:attrName>
                                        </p:attrNameLst>
                                      </p:cBhvr>
                                      <p:to>
                                        <p:strVal val="visible"/>
                                      </p:to>
                                    </p:set>
                                    <p:animEffect transition="in" filter="diamond(in)">
                                      <p:cBhvr>
                                        <p:cTn id="92" dur="2000"/>
                                        <p:tgtEl>
                                          <p:spTgt spid="8"/>
                                        </p:tgtEl>
                                      </p:cBhvr>
                                    </p:animEffect>
                                  </p:childTnLst>
                                </p:cTn>
                              </p:par>
                            </p:childTnLst>
                          </p:cTn>
                        </p:par>
                      </p:childTnLst>
                    </p:cTn>
                  </p:par>
                  <p:par>
                    <p:cTn id="93" fill="hold">
                      <p:stCondLst>
                        <p:cond delay="indefinite"/>
                      </p:stCondLst>
                      <p:childTnLst>
                        <p:par>
                          <p:cTn id="94" fill="hold">
                            <p:stCondLst>
                              <p:cond delay="0"/>
                            </p:stCondLst>
                            <p:childTnLst>
                              <p:par>
                                <p:cTn id="95" presetID="20" presetClass="emph" presetSubtype="0" fill="hold" grpId="1" nodeType="clickEffect">
                                  <p:stCondLst>
                                    <p:cond delay="0"/>
                                  </p:stCondLst>
                                  <p:iterate type="lt">
                                    <p:tmPct val="10000"/>
                                  </p:iterate>
                                  <p:childTnLst>
                                    <p:set>
                                      <p:cBhvr override="childStyle">
                                        <p:cTn id="96" dur="500" autoRev="1" fill="hold"/>
                                        <p:tgtEl>
                                          <p:spTgt spid="8"/>
                                        </p:tgtEl>
                                        <p:attrNameLst>
                                          <p:attrName>style.color</p:attrName>
                                        </p:attrNameLst>
                                      </p:cBhvr>
                                      <p:to>
                                        <p:clrVal>
                                          <a:schemeClr val="accent2"/>
                                        </p:clrVal>
                                      </p:to>
                                    </p:set>
                                    <p:set>
                                      <p:cBhvr>
                                        <p:cTn id="97" dur="500" autoRev="1" fill="hold"/>
                                        <p:tgtEl>
                                          <p:spTgt spid="8"/>
                                        </p:tgtEl>
                                        <p:attrNameLst>
                                          <p:attrName>fillcolor</p:attrName>
                                        </p:attrNameLst>
                                      </p:cBhvr>
                                      <p:to>
                                        <p:clrVal>
                                          <a:schemeClr val="accent2"/>
                                        </p:clrVal>
                                      </p:to>
                                    </p:set>
                                    <p:set>
                                      <p:cBhvr>
                                        <p:cTn id="98" dur="500" autoRev="1" fill="hold"/>
                                        <p:tgtEl>
                                          <p:spTgt spid="8"/>
                                        </p:tgtEl>
                                        <p:attrNameLst>
                                          <p:attrName>fill.type</p:attrName>
                                        </p:attrNameLst>
                                      </p:cBhvr>
                                      <p:to>
                                        <p:strVal val="solid"/>
                                      </p:to>
                                    </p:set>
                                  </p:childTnLst>
                                </p:cTn>
                              </p:par>
                            </p:childTnLst>
                          </p:cTn>
                        </p:par>
                      </p:childTnLst>
                    </p:cTn>
                  </p:par>
                  <p:par>
                    <p:cTn id="99" fill="hold">
                      <p:stCondLst>
                        <p:cond delay="indefinite"/>
                      </p:stCondLst>
                      <p:childTnLst>
                        <p:par>
                          <p:cTn id="100" fill="hold">
                            <p:stCondLst>
                              <p:cond delay="0"/>
                            </p:stCondLst>
                            <p:childTnLst>
                              <p:par>
                                <p:cTn id="101" presetID="2" presetClass="exit" presetSubtype="4" fill="hold" grpId="2" nodeType="clickEffect">
                                  <p:stCondLst>
                                    <p:cond delay="0"/>
                                  </p:stCondLst>
                                  <p:iterate type="lt">
                                    <p:tmPct val="0"/>
                                  </p:iterate>
                                  <p:childTnLst>
                                    <p:anim calcmode="lin" valueType="num">
                                      <p:cBhvr additive="base">
                                        <p:cTn id="102" dur="500"/>
                                        <p:tgtEl>
                                          <p:spTgt spid="8"/>
                                        </p:tgtEl>
                                        <p:attrNameLst>
                                          <p:attrName>ppt_x</p:attrName>
                                        </p:attrNameLst>
                                      </p:cBhvr>
                                      <p:tavLst>
                                        <p:tav tm="0">
                                          <p:val>
                                            <p:strVal val="ppt_x"/>
                                          </p:val>
                                        </p:tav>
                                        <p:tav tm="100000">
                                          <p:val>
                                            <p:strVal val="ppt_x"/>
                                          </p:val>
                                        </p:tav>
                                      </p:tavLst>
                                    </p:anim>
                                    <p:anim calcmode="lin" valueType="num">
                                      <p:cBhvr additive="base">
                                        <p:cTn id="103" dur="500"/>
                                        <p:tgtEl>
                                          <p:spTgt spid="8"/>
                                        </p:tgtEl>
                                        <p:attrNameLst>
                                          <p:attrName>ppt_y</p:attrName>
                                        </p:attrNameLst>
                                      </p:cBhvr>
                                      <p:tavLst>
                                        <p:tav tm="0">
                                          <p:val>
                                            <p:strVal val="ppt_y"/>
                                          </p:val>
                                        </p:tav>
                                        <p:tav tm="100000">
                                          <p:val>
                                            <p:strVal val="1+ppt_h/2"/>
                                          </p:val>
                                        </p:tav>
                                      </p:tavLst>
                                    </p:anim>
                                    <p:set>
                                      <p:cBhvr>
                                        <p:cTn id="104" dur="1" fill="hold">
                                          <p:stCondLst>
                                            <p:cond delay="499"/>
                                          </p:stCondLst>
                                        </p:cTn>
                                        <p:tgtEl>
                                          <p:spTgt spid="8"/>
                                        </p:tgtEl>
                                        <p:attrNameLst>
                                          <p:attrName>style.visibility</p:attrName>
                                        </p:attrNameLst>
                                      </p:cBhvr>
                                      <p:to>
                                        <p:strVal val="hidden"/>
                                      </p:to>
                                    </p:set>
                                  </p:childTnLst>
                                </p:cTn>
                              </p:par>
                            </p:childTnLst>
                          </p:cTn>
                        </p:par>
                      </p:childTnLst>
                    </p:cTn>
                  </p:par>
                  <p:par>
                    <p:cTn id="105" fill="hold">
                      <p:stCondLst>
                        <p:cond delay="indefinite"/>
                      </p:stCondLst>
                      <p:childTnLst>
                        <p:par>
                          <p:cTn id="106" fill="hold">
                            <p:stCondLst>
                              <p:cond delay="0"/>
                            </p:stCondLst>
                            <p:childTnLst>
                              <p:par>
                                <p:cTn id="107" presetID="8" presetClass="entr" presetSubtype="16" fill="hold" grpId="0" nodeType="clickEffect">
                                  <p:stCondLst>
                                    <p:cond delay="0"/>
                                  </p:stCondLst>
                                  <p:childTnLst>
                                    <p:set>
                                      <p:cBhvr>
                                        <p:cTn id="108" dur="1" fill="hold">
                                          <p:stCondLst>
                                            <p:cond delay="0"/>
                                          </p:stCondLst>
                                        </p:cTn>
                                        <p:tgtEl>
                                          <p:spTgt spid="22"/>
                                        </p:tgtEl>
                                        <p:attrNameLst>
                                          <p:attrName>style.visibility</p:attrName>
                                        </p:attrNameLst>
                                      </p:cBhvr>
                                      <p:to>
                                        <p:strVal val="visible"/>
                                      </p:to>
                                    </p:set>
                                    <p:animEffect transition="in" filter="diamond(in)">
                                      <p:cBhvr>
                                        <p:cTn id="109" dur="2000"/>
                                        <p:tgtEl>
                                          <p:spTgt spid="22"/>
                                        </p:tgtEl>
                                      </p:cBhvr>
                                    </p:animEffect>
                                  </p:childTnLst>
                                </p:cTn>
                              </p:par>
                            </p:childTnLst>
                          </p:cTn>
                        </p:par>
                      </p:childTnLst>
                    </p:cTn>
                  </p:par>
                  <p:par>
                    <p:cTn id="110" fill="hold">
                      <p:stCondLst>
                        <p:cond delay="indefinite"/>
                      </p:stCondLst>
                      <p:childTnLst>
                        <p:par>
                          <p:cTn id="111" fill="hold">
                            <p:stCondLst>
                              <p:cond delay="0"/>
                            </p:stCondLst>
                            <p:childTnLst>
                              <p:par>
                                <p:cTn id="112" presetID="8" presetClass="emph" presetSubtype="0" fill="hold" grpId="1" nodeType="clickEffect">
                                  <p:stCondLst>
                                    <p:cond delay="0"/>
                                  </p:stCondLst>
                                  <p:childTnLst>
                                    <p:animRot by="21600000">
                                      <p:cBhvr>
                                        <p:cTn id="113" dur="2000" fill="hold"/>
                                        <p:tgtEl>
                                          <p:spTgt spid="22"/>
                                        </p:tgtEl>
                                        <p:attrNameLst>
                                          <p:attrName>r</p:attrName>
                                        </p:attrNameLst>
                                      </p:cBhvr>
                                    </p:animRot>
                                  </p:childTnLst>
                                </p:cTn>
                              </p:par>
                            </p:childTnLst>
                          </p:cTn>
                        </p:par>
                      </p:childTnLst>
                    </p:cTn>
                  </p:par>
                  <p:par>
                    <p:cTn id="114" fill="hold">
                      <p:stCondLst>
                        <p:cond delay="indefinite"/>
                      </p:stCondLst>
                      <p:childTnLst>
                        <p:par>
                          <p:cTn id="115" fill="hold">
                            <p:stCondLst>
                              <p:cond delay="0"/>
                            </p:stCondLst>
                            <p:childTnLst>
                              <p:par>
                                <p:cTn id="116" presetID="2" presetClass="exit" presetSubtype="4" fill="hold" grpId="2" nodeType="clickEffect">
                                  <p:stCondLst>
                                    <p:cond delay="0"/>
                                  </p:stCondLst>
                                  <p:childTnLst>
                                    <p:anim calcmode="lin" valueType="num">
                                      <p:cBhvr additive="base">
                                        <p:cTn id="117" dur="500"/>
                                        <p:tgtEl>
                                          <p:spTgt spid="22"/>
                                        </p:tgtEl>
                                        <p:attrNameLst>
                                          <p:attrName>ppt_x</p:attrName>
                                        </p:attrNameLst>
                                      </p:cBhvr>
                                      <p:tavLst>
                                        <p:tav tm="0">
                                          <p:val>
                                            <p:strVal val="ppt_x"/>
                                          </p:val>
                                        </p:tav>
                                        <p:tav tm="100000">
                                          <p:val>
                                            <p:strVal val="ppt_x"/>
                                          </p:val>
                                        </p:tav>
                                      </p:tavLst>
                                    </p:anim>
                                    <p:anim calcmode="lin" valueType="num">
                                      <p:cBhvr additive="base">
                                        <p:cTn id="118" dur="500"/>
                                        <p:tgtEl>
                                          <p:spTgt spid="22"/>
                                        </p:tgtEl>
                                        <p:attrNameLst>
                                          <p:attrName>ppt_y</p:attrName>
                                        </p:attrNameLst>
                                      </p:cBhvr>
                                      <p:tavLst>
                                        <p:tav tm="0">
                                          <p:val>
                                            <p:strVal val="ppt_y"/>
                                          </p:val>
                                        </p:tav>
                                        <p:tav tm="100000">
                                          <p:val>
                                            <p:strVal val="1+ppt_h/2"/>
                                          </p:val>
                                        </p:tav>
                                      </p:tavLst>
                                    </p:anim>
                                    <p:set>
                                      <p:cBhvr>
                                        <p:cTn id="119" dur="1" fill="hold">
                                          <p:stCondLst>
                                            <p:cond delay="499"/>
                                          </p:stCondLst>
                                        </p:cTn>
                                        <p:tgtEl>
                                          <p:spTgt spid="22"/>
                                        </p:tgtEl>
                                        <p:attrNameLst>
                                          <p:attrName>style.visibility</p:attrName>
                                        </p:attrNameLst>
                                      </p:cBhvr>
                                      <p:to>
                                        <p:strVal val="hidden"/>
                                      </p:to>
                                    </p:set>
                                  </p:childTnLst>
                                </p:cTn>
                              </p:par>
                            </p:childTnLst>
                          </p:cTn>
                        </p:par>
                      </p:childTnLst>
                    </p:cTn>
                  </p:par>
                  <p:par>
                    <p:cTn id="120" fill="hold">
                      <p:stCondLst>
                        <p:cond delay="indefinite"/>
                      </p:stCondLst>
                      <p:childTnLst>
                        <p:par>
                          <p:cTn id="121" fill="hold">
                            <p:stCondLst>
                              <p:cond delay="0"/>
                            </p:stCondLst>
                            <p:childTnLst>
                              <p:par>
                                <p:cTn id="122" presetID="21" presetClass="entr" presetSubtype="4" fill="hold" grpId="0" nodeType="clickEffect">
                                  <p:stCondLst>
                                    <p:cond delay="0"/>
                                  </p:stCondLst>
                                  <p:childTnLst>
                                    <p:set>
                                      <p:cBhvr>
                                        <p:cTn id="123" dur="1" fill="hold">
                                          <p:stCondLst>
                                            <p:cond delay="0"/>
                                          </p:stCondLst>
                                        </p:cTn>
                                        <p:tgtEl>
                                          <p:spTgt spid="9"/>
                                        </p:tgtEl>
                                        <p:attrNameLst>
                                          <p:attrName>style.visibility</p:attrName>
                                        </p:attrNameLst>
                                      </p:cBhvr>
                                      <p:to>
                                        <p:strVal val="visible"/>
                                      </p:to>
                                    </p:set>
                                    <p:animEffect transition="in" filter="wheel(4)">
                                      <p:cBhvr>
                                        <p:cTn id="124" dur="2000"/>
                                        <p:tgtEl>
                                          <p:spTgt spid="9"/>
                                        </p:tgtEl>
                                      </p:cBhvr>
                                    </p:animEffect>
                                  </p:childTnLst>
                                </p:cTn>
                              </p:par>
                            </p:childTnLst>
                          </p:cTn>
                        </p:par>
                      </p:childTnLst>
                    </p:cTn>
                  </p:par>
                  <p:par>
                    <p:cTn id="125" fill="hold">
                      <p:stCondLst>
                        <p:cond delay="indefinite"/>
                      </p:stCondLst>
                      <p:childTnLst>
                        <p:par>
                          <p:cTn id="126" fill="hold">
                            <p:stCondLst>
                              <p:cond delay="0"/>
                            </p:stCondLst>
                            <p:childTnLst>
                              <p:par>
                                <p:cTn id="127" presetID="1" presetClass="exit" presetSubtype="0" fill="hold" grpId="1" nodeType="clickEffect">
                                  <p:stCondLst>
                                    <p:cond delay="0"/>
                                  </p:stCondLst>
                                  <p:childTnLst>
                                    <p:set>
                                      <p:cBhvr>
                                        <p:cTn id="128" dur="1" fill="hold">
                                          <p:stCondLst>
                                            <p:cond delay="0"/>
                                          </p:stCondLst>
                                        </p:cTn>
                                        <p:tgtEl>
                                          <p:spTgt spid="9"/>
                                        </p:tgtEl>
                                        <p:attrNameLst>
                                          <p:attrName>style.visibility</p:attrName>
                                        </p:attrNameLst>
                                      </p:cBhvr>
                                      <p:to>
                                        <p:strVal val="hidden"/>
                                      </p:to>
                                    </p:set>
                                  </p:childTnLst>
                                </p:cTn>
                              </p:par>
                            </p:childTnLst>
                          </p:cTn>
                        </p:par>
                      </p:childTnLst>
                    </p:cTn>
                  </p:par>
                  <p:par>
                    <p:cTn id="129" fill="hold">
                      <p:stCondLst>
                        <p:cond delay="indefinite"/>
                      </p:stCondLst>
                      <p:childTnLst>
                        <p:par>
                          <p:cTn id="130" fill="hold">
                            <p:stCondLst>
                              <p:cond delay="0"/>
                            </p:stCondLst>
                            <p:childTnLst>
                              <p:par>
                                <p:cTn id="131" presetID="21" presetClass="entr" presetSubtype="4" fill="hold" grpId="0" nodeType="clickEffect">
                                  <p:stCondLst>
                                    <p:cond delay="0"/>
                                  </p:stCondLst>
                                  <p:childTnLst>
                                    <p:set>
                                      <p:cBhvr>
                                        <p:cTn id="132" dur="1" fill="hold">
                                          <p:stCondLst>
                                            <p:cond delay="0"/>
                                          </p:stCondLst>
                                        </p:cTn>
                                        <p:tgtEl>
                                          <p:spTgt spid="23"/>
                                        </p:tgtEl>
                                        <p:attrNameLst>
                                          <p:attrName>style.visibility</p:attrName>
                                        </p:attrNameLst>
                                      </p:cBhvr>
                                      <p:to>
                                        <p:strVal val="visible"/>
                                      </p:to>
                                    </p:set>
                                    <p:animEffect transition="in" filter="wheel(4)">
                                      <p:cBhvr>
                                        <p:cTn id="133" dur="2000"/>
                                        <p:tgtEl>
                                          <p:spTgt spid="23"/>
                                        </p:tgtEl>
                                      </p:cBhvr>
                                    </p:animEffect>
                                  </p:childTnLst>
                                </p:cTn>
                              </p:par>
                            </p:childTnLst>
                          </p:cTn>
                        </p:par>
                      </p:childTnLst>
                    </p:cTn>
                  </p:par>
                  <p:par>
                    <p:cTn id="134" fill="hold">
                      <p:stCondLst>
                        <p:cond delay="indefinite"/>
                      </p:stCondLst>
                      <p:childTnLst>
                        <p:par>
                          <p:cTn id="135" fill="hold">
                            <p:stCondLst>
                              <p:cond delay="0"/>
                            </p:stCondLst>
                            <p:childTnLst>
                              <p:par>
                                <p:cTn id="136" presetID="25" presetClass="emph" presetSubtype="0" fill="hold" grpId="1" nodeType="clickEffect">
                                  <p:stCondLst>
                                    <p:cond delay="0"/>
                                  </p:stCondLst>
                                  <p:childTnLst>
                                    <p:animClr clrSpc="hsl">
                                      <p:cBhvr override="childStyle">
                                        <p:cTn id="137" dur="500" fill="hold"/>
                                        <p:tgtEl>
                                          <p:spTgt spid="23"/>
                                        </p:tgtEl>
                                        <p:attrNameLst>
                                          <p:attrName>style.color</p:attrName>
                                        </p:attrNameLst>
                                      </p:cBhvr>
                                      <p:by>
                                        <p:hsl h="0" s="-70588" l="0"/>
                                      </p:by>
                                    </p:animClr>
                                    <p:animClr clrSpc="hsl">
                                      <p:cBhvr>
                                        <p:cTn id="138" dur="500" fill="hold"/>
                                        <p:tgtEl>
                                          <p:spTgt spid="23"/>
                                        </p:tgtEl>
                                        <p:attrNameLst>
                                          <p:attrName>fillcolor</p:attrName>
                                        </p:attrNameLst>
                                      </p:cBhvr>
                                      <p:by>
                                        <p:hsl h="0" s="-70588" l="0"/>
                                      </p:by>
                                    </p:animClr>
                                    <p:animClr clrSpc="hsl">
                                      <p:cBhvr>
                                        <p:cTn id="139" dur="500" fill="hold"/>
                                        <p:tgtEl>
                                          <p:spTgt spid="23"/>
                                        </p:tgtEl>
                                        <p:attrNameLst>
                                          <p:attrName>stroke.color</p:attrName>
                                        </p:attrNameLst>
                                      </p:cBhvr>
                                      <p:by>
                                        <p:hsl h="0" s="-70588" l="0"/>
                                      </p:by>
                                    </p:animClr>
                                    <p:set>
                                      <p:cBhvr>
                                        <p:cTn id="140" dur="500" fill="hold"/>
                                        <p:tgtEl>
                                          <p:spTgt spid="23"/>
                                        </p:tgtEl>
                                        <p:attrNameLst>
                                          <p:attrName>fill.type</p:attrName>
                                        </p:attrNameLst>
                                      </p:cBhvr>
                                      <p:to>
                                        <p:strVal val="solid"/>
                                      </p:to>
                                    </p:set>
                                  </p:childTnLst>
                                </p:cTn>
                              </p:par>
                            </p:childTnLst>
                          </p:cTn>
                        </p:par>
                      </p:childTnLst>
                    </p:cTn>
                  </p:par>
                  <p:par>
                    <p:cTn id="141" fill="hold">
                      <p:stCondLst>
                        <p:cond delay="indefinite"/>
                      </p:stCondLst>
                      <p:childTnLst>
                        <p:par>
                          <p:cTn id="142" fill="hold">
                            <p:stCondLst>
                              <p:cond delay="0"/>
                            </p:stCondLst>
                            <p:childTnLst>
                              <p:par>
                                <p:cTn id="143" presetID="2" presetClass="entr" presetSubtype="4" fill="hold" grpId="0" nodeType="clickEffect">
                                  <p:stCondLst>
                                    <p:cond delay="0"/>
                                  </p:stCondLst>
                                  <p:childTnLst>
                                    <p:set>
                                      <p:cBhvr>
                                        <p:cTn id="144" dur="1" fill="hold">
                                          <p:stCondLst>
                                            <p:cond delay="0"/>
                                          </p:stCondLst>
                                        </p:cTn>
                                        <p:tgtEl>
                                          <p:spTgt spid="10"/>
                                        </p:tgtEl>
                                        <p:attrNameLst>
                                          <p:attrName>style.visibility</p:attrName>
                                        </p:attrNameLst>
                                      </p:cBhvr>
                                      <p:to>
                                        <p:strVal val="visible"/>
                                      </p:to>
                                    </p:set>
                                    <p:anim calcmode="lin" valueType="num">
                                      <p:cBhvr additive="base">
                                        <p:cTn id="145" dur="500" fill="hold"/>
                                        <p:tgtEl>
                                          <p:spTgt spid="10"/>
                                        </p:tgtEl>
                                        <p:attrNameLst>
                                          <p:attrName>ppt_x</p:attrName>
                                        </p:attrNameLst>
                                      </p:cBhvr>
                                      <p:tavLst>
                                        <p:tav tm="0">
                                          <p:val>
                                            <p:strVal val="#ppt_x"/>
                                          </p:val>
                                        </p:tav>
                                        <p:tav tm="100000">
                                          <p:val>
                                            <p:strVal val="#ppt_x"/>
                                          </p:val>
                                        </p:tav>
                                      </p:tavLst>
                                    </p:anim>
                                    <p:anim calcmode="lin" valueType="num">
                                      <p:cBhvr additive="base">
                                        <p:cTn id="14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47" fill="hold">
                      <p:stCondLst>
                        <p:cond delay="indefinite"/>
                      </p:stCondLst>
                      <p:childTnLst>
                        <p:par>
                          <p:cTn id="148" fill="hold">
                            <p:stCondLst>
                              <p:cond delay="0"/>
                            </p:stCondLst>
                            <p:childTnLst>
                              <p:par>
                                <p:cTn id="149" presetID="8" presetClass="emph" presetSubtype="0" fill="hold" grpId="1" nodeType="clickEffect">
                                  <p:stCondLst>
                                    <p:cond delay="0"/>
                                  </p:stCondLst>
                                  <p:childTnLst>
                                    <p:animRot by="21600000">
                                      <p:cBhvr>
                                        <p:cTn id="150" dur="2000" fill="hold"/>
                                        <p:tgtEl>
                                          <p:spTgt spid="10"/>
                                        </p:tgtEl>
                                        <p:attrNameLst>
                                          <p:attrName>r</p:attrName>
                                        </p:attrNameLst>
                                      </p:cBhvr>
                                    </p:animRot>
                                  </p:childTnLst>
                                </p:cTn>
                              </p:par>
                            </p:childTnLst>
                          </p:cTn>
                        </p:par>
                      </p:childTnLst>
                    </p:cTn>
                  </p:par>
                  <p:par>
                    <p:cTn id="151" fill="hold">
                      <p:stCondLst>
                        <p:cond delay="indefinite"/>
                      </p:stCondLst>
                      <p:childTnLst>
                        <p:par>
                          <p:cTn id="152" fill="hold">
                            <p:stCondLst>
                              <p:cond delay="0"/>
                            </p:stCondLst>
                            <p:childTnLst>
                              <p:par>
                                <p:cTn id="153" presetID="2" presetClass="exit" presetSubtype="4" fill="hold" grpId="2" nodeType="clickEffect">
                                  <p:stCondLst>
                                    <p:cond delay="0"/>
                                  </p:stCondLst>
                                  <p:childTnLst>
                                    <p:anim calcmode="lin" valueType="num">
                                      <p:cBhvr additive="base">
                                        <p:cTn id="154" dur="500"/>
                                        <p:tgtEl>
                                          <p:spTgt spid="10"/>
                                        </p:tgtEl>
                                        <p:attrNameLst>
                                          <p:attrName>ppt_x</p:attrName>
                                        </p:attrNameLst>
                                      </p:cBhvr>
                                      <p:tavLst>
                                        <p:tav tm="0">
                                          <p:val>
                                            <p:strVal val="ppt_x"/>
                                          </p:val>
                                        </p:tav>
                                        <p:tav tm="100000">
                                          <p:val>
                                            <p:strVal val="ppt_x"/>
                                          </p:val>
                                        </p:tav>
                                      </p:tavLst>
                                    </p:anim>
                                    <p:anim calcmode="lin" valueType="num">
                                      <p:cBhvr additive="base">
                                        <p:cTn id="155" dur="500"/>
                                        <p:tgtEl>
                                          <p:spTgt spid="10"/>
                                        </p:tgtEl>
                                        <p:attrNameLst>
                                          <p:attrName>ppt_y</p:attrName>
                                        </p:attrNameLst>
                                      </p:cBhvr>
                                      <p:tavLst>
                                        <p:tav tm="0">
                                          <p:val>
                                            <p:strVal val="ppt_y"/>
                                          </p:val>
                                        </p:tav>
                                        <p:tav tm="100000">
                                          <p:val>
                                            <p:strVal val="1+ppt_h/2"/>
                                          </p:val>
                                        </p:tav>
                                      </p:tavLst>
                                    </p:anim>
                                    <p:set>
                                      <p:cBhvr>
                                        <p:cTn id="156" dur="1" fill="hold">
                                          <p:stCondLst>
                                            <p:cond delay="499"/>
                                          </p:stCondLst>
                                        </p:cTn>
                                        <p:tgtEl>
                                          <p:spTgt spid="10"/>
                                        </p:tgtEl>
                                        <p:attrNameLst>
                                          <p:attrName>style.visibility</p:attrName>
                                        </p:attrNameLst>
                                      </p:cBhvr>
                                      <p:to>
                                        <p:strVal val="hidden"/>
                                      </p:to>
                                    </p:set>
                                  </p:childTnLst>
                                </p:cTn>
                              </p:par>
                            </p:childTnLst>
                          </p:cTn>
                        </p:par>
                      </p:childTnLst>
                    </p:cTn>
                  </p:par>
                  <p:par>
                    <p:cTn id="157" fill="hold">
                      <p:stCondLst>
                        <p:cond delay="indefinite"/>
                      </p:stCondLst>
                      <p:childTnLst>
                        <p:par>
                          <p:cTn id="158" fill="hold">
                            <p:stCondLst>
                              <p:cond delay="0"/>
                            </p:stCondLst>
                            <p:childTnLst>
                              <p:par>
                                <p:cTn id="159" presetID="21" presetClass="emph" presetSubtype="0" fill="hold" grpId="0" nodeType="clickEffect">
                                  <p:stCondLst>
                                    <p:cond delay="0"/>
                                  </p:stCondLst>
                                  <p:childTnLst>
                                    <p:animClr clrSpc="hsl">
                                      <p:cBhvr override="childStyle">
                                        <p:cTn id="160" dur="500" fill="hold"/>
                                        <p:tgtEl>
                                          <p:spTgt spid="24"/>
                                        </p:tgtEl>
                                        <p:attrNameLst>
                                          <p:attrName>style.color</p:attrName>
                                        </p:attrNameLst>
                                      </p:cBhvr>
                                      <p:by>
                                        <p:hsl h="7200000" s="0" l="0"/>
                                      </p:by>
                                    </p:animClr>
                                    <p:animClr clrSpc="hsl">
                                      <p:cBhvr>
                                        <p:cTn id="161" dur="500" fill="hold"/>
                                        <p:tgtEl>
                                          <p:spTgt spid="24"/>
                                        </p:tgtEl>
                                        <p:attrNameLst>
                                          <p:attrName>fillcolor</p:attrName>
                                        </p:attrNameLst>
                                      </p:cBhvr>
                                      <p:by>
                                        <p:hsl h="7200000" s="0" l="0"/>
                                      </p:by>
                                    </p:animClr>
                                    <p:animClr clrSpc="hsl">
                                      <p:cBhvr>
                                        <p:cTn id="162" dur="500" fill="hold"/>
                                        <p:tgtEl>
                                          <p:spTgt spid="24"/>
                                        </p:tgtEl>
                                        <p:attrNameLst>
                                          <p:attrName>stroke.color</p:attrName>
                                        </p:attrNameLst>
                                      </p:cBhvr>
                                      <p:by>
                                        <p:hsl h="7200000" s="0" l="0"/>
                                      </p:by>
                                    </p:animClr>
                                    <p:set>
                                      <p:cBhvr>
                                        <p:cTn id="163" dur="500" fill="hold"/>
                                        <p:tgtEl>
                                          <p:spTgt spid="24"/>
                                        </p:tgtEl>
                                        <p:attrNameLst>
                                          <p:attrName>fill.type</p:attrName>
                                        </p:attrNameLst>
                                      </p:cBhvr>
                                      <p:to>
                                        <p:strVal val="solid"/>
                                      </p:to>
                                    </p:set>
                                  </p:childTnLst>
                                </p:cTn>
                              </p:par>
                            </p:childTnLst>
                          </p:cTn>
                        </p:par>
                      </p:childTnLst>
                    </p:cTn>
                  </p:par>
                  <p:par>
                    <p:cTn id="164" fill="hold">
                      <p:stCondLst>
                        <p:cond delay="indefinite"/>
                      </p:stCondLst>
                      <p:childTnLst>
                        <p:par>
                          <p:cTn id="165" fill="hold">
                            <p:stCondLst>
                              <p:cond delay="0"/>
                            </p:stCondLst>
                            <p:childTnLst>
                              <p:par>
                                <p:cTn id="166" presetID="24" presetClass="exit" presetSubtype="0" fill="hold" grpId="1" nodeType="clickEffect">
                                  <p:stCondLst>
                                    <p:cond delay="0"/>
                                  </p:stCondLst>
                                  <p:childTnLst>
                                    <p:anim to="" calcmode="lin" valueType="num">
                                      <p:cBhvr>
                                        <p:cTn id="167" dur="1"/>
                                        <p:tgtEl>
                                          <p:spTgt spid="24"/>
                                        </p:tgtEl>
                                        <p:attrNameLst>
                                          <p:attrName/>
                                        </p:attrNameLst>
                                      </p:cBhvr>
                                    </p:anim>
                                    <p:set>
                                      <p:cBhvr>
                                        <p:cTn id="168" dur="1" fill="hold">
                                          <p:stCondLst>
                                            <p:cond delay="0"/>
                                          </p:stCondLst>
                                        </p:cTn>
                                        <p:tgtEl>
                                          <p:spTgt spid="24"/>
                                        </p:tgtEl>
                                        <p:attrNameLst>
                                          <p:attrName>style.visibility</p:attrName>
                                        </p:attrNameLst>
                                      </p:cBhvr>
                                      <p:to>
                                        <p:strVal val="hidden"/>
                                      </p:to>
                                    </p:set>
                                  </p:childTnLst>
                                </p:cTn>
                              </p:par>
                            </p:childTnLst>
                          </p:cTn>
                        </p:par>
                      </p:childTnLst>
                    </p:cTn>
                  </p:par>
                  <p:par>
                    <p:cTn id="169" fill="hold">
                      <p:stCondLst>
                        <p:cond delay="indefinite"/>
                      </p:stCondLst>
                      <p:childTnLst>
                        <p:par>
                          <p:cTn id="170" fill="hold">
                            <p:stCondLst>
                              <p:cond delay="0"/>
                            </p:stCondLst>
                            <p:childTnLst>
                              <p:par>
                                <p:cTn id="171" presetID="22" presetClass="entr" presetSubtype="4" fill="hold" grpId="0" nodeType="clickEffect">
                                  <p:stCondLst>
                                    <p:cond delay="0"/>
                                  </p:stCondLst>
                                  <p:childTnLst>
                                    <p:set>
                                      <p:cBhvr>
                                        <p:cTn id="172" dur="1" fill="hold">
                                          <p:stCondLst>
                                            <p:cond delay="0"/>
                                          </p:stCondLst>
                                        </p:cTn>
                                        <p:tgtEl>
                                          <p:spTgt spid="11"/>
                                        </p:tgtEl>
                                        <p:attrNameLst>
                                          <p:attrName>style.visibility</p:attrName>
                                        </p:attrNameLst>
                                      </p:cBhvr>
                                      <p:to>
                                        <p:strVal val="visible"/>
                                      </p:to>
                                    </p:set>
                                    <p:animEffect transition="in" filter="wipe(down)">
                                      <p:cBhvr>
                                        <p:cTn id="173" dur="500"/>
                                        <p:tgtEl>
                                          <p:spTgt spid="11"/>
                                        </p:tgtEl>
                                      </p:cBhvr>
                                    </p:animEffect>
                                  </p:childTnLst>
                                </p:cTn>
                              </p:par>
                            </p:childTnLst>
                          </p:cTn>
                        </p:par>
                      </p:childTnLst>
                    </p:cTn>
                  </p:par>
                  <p:par>
                    <p:cTn id="174" fill="hold">
                      <p:stCondLst>
                        <p:cond delay="indefinite"/>
                      </p:stCondLst>
                      <p:childTnLst>
                        <p:par>
                          <p:cTn id="175" fill="hold">
                            <p:stCondLst>
                              <p:cond delay="0"/>
                            </p:stCondLst>
                            <p:childTnLst>
                              <p:par>
                                <p:cTn id="176" presetID="23" presetClass="emph" presetSubtype="0" fill="hold" grpId="1" nodeType="clickEffect">
                                  <p:stCondLst>
                                    <p:cond delay="0"/>
                                  </p:stCondLst>
                                  <p:childTnLst>
                                    <p:animClr clrSpc="hsl">
                                      <p:cBhvr override="childStyle">
                                        <p:cTn id="177" dur="500" fill="hold"/>
                                        <p:tgtEl>
                                          <p:spTgt spid="11"/>
                                        </p:tgtEl>
                                        <p:attrNameLst>
                                          <p:attrName>style.color</p:attrName>
                                        </p:attrNameLst>
                                      </p:cBhvr>
                                      <p:by>
                                        <p:hsl h="10842353" s="0" l="0"/>
                                      </p:by>
                                    </p:animClr>
                                    <p:animClr clrSpc="hsl">
                                      <p:cBhvr>
                                        <p:cTn id="178" dur="500" fill="hold"/>
                                        <p:tgtEl>
                                          <p:spTgt spid="11"/>
                                        </p:tgtEl>
                                        <p:attrNameLst>
                                          <p:attrName>fillcolor</p:attrName>
                                        </p:attrNameLst>
                                      </p:cBhvr>
                                      <p:by>
                                        <p:hsl h="10842353" s="0" l="0"/>
                                      </p:by>
                                    </p:animClr>
                                    <p:animClr clrSpc="hsl">
                                      <p:cBhvr>
                                        <p:cTn id="179" dur="500" fill="hold"/>
                                        <p:tgtEl>
                                          <p:spTgt spid="11"/>
                                        </p:tgtEl>
                                        <p:attrNameLst>
                                          <p:attrName>stroke.color</p:attrName>
                                        </p:attrNameLst>
                                      </p:cBhvr>
                                      <p:by>
                                        <p:hsl h="10842353" s="0" l="0"/>
                                      </p:by>
                                    </p:animClr>
                                    <p:set>
                                      <p:cBhvr>
                                        <p:cTn id="180" dur="500" fill="hold"/>
                                        <p:tgtEl>
                                          <p:spTgt spid="11"/>
                                        </p:tgtEl>
                                        <p:attrNameLst>
                                          <p:attrName>fill.type</p:attrName>
                                        </p:attrNameLst>
                                      </p:cBhvr>
                                      <p:to>
                                        <p:strVal val="solid"/>
                                      </p:to>
                                    </p:set>
                                  </p:childTnLst>
                                </p:cTn>
                              </p:par>
                            </p:childTnLst>
                          </p:cTn>
                        </p:par>
                      </p:childTnLst>
                    </p:cTn>
                  </p:par>
                  <p:par>
                    <p:cTn id="181" fill="hold">
                      <p:stCondLst>
                        <p:cond delay="indefinite"/>
                      </p:stCondLst>
                      <p:childTnLst>
                        <p:par>
                          <p:cTn id="182" fill="hold">
                            <p:stCondLst>
                              <p:cond delay="0"/>
                            </p:stCondLst>
                            <p:childTnLst>
                              <p:par>
                                <p:cTn id="183" presetID="24" presetClass="exit" presetSubtype="0" fill="hold" grpId="2" nodeType="clickEffect">
                                  <p:stCondLst>
                                    <p:cond delay="0"/>
                                  </p:stCondLst>
                                  <p:childTnLst>
                                    <p:anim to="" calcmode="lin" valueType="num">
                                      <p:cBhvr>
                                        <p:cTn id="184" dur="1"/>
                                        <p:tgtEl>
                                          <p:spTgt spid="11"/>
                                        </p:tgtEl>
                                        <p:attrNameLst>
                                          <p:attrName/>
                                        </p:attrNameLst>
                                      </p:cBhvr>
                                    </p:anim>
                                    <p:set>
                                      <p:cBhvr>
                                        <p:cTn id="185" dur="1" fill="hold">
                                          <p:stCondLst>
                                            <p:cond delay="0"/>
                                          </p:stCondLst>
                                        </p:cTn>
                                        <p:tgtEl>
                                          <p:spTgt spid="11"/>
                                        </p:tgtEl>
                                        <p:attrNameLst>
                                          <p:attrName>style.visibility</p:attrName>
                                        </p:attrNameLst>
                                      </p:cBhvr>
                                      <p:to>
                                        <p:strVal val="hidden"/>
                                      </p:to>
                                    </p:set>
                                  </p:childTnLst>
                                </p:cTn>
                              </p:par>
                            </p:childTnLst>
                          </p:cTn>
                        </p:par>
                      </p:childTnLst>
                    </p:cTn>
                  </p:par>
                  <p:par>
                    <p:cTn id="186" fill="hold">
                      <p:stCondLst>
                        <p:cond delay="indefinite"/>
                      </p:stCondLst>
                      <p:childTnLst>
                        <p:par>
                          <p:cTn id="187" fill="hold">
                            <p:stCondLst>
                              <p:cond delay="0"/>
                            </p:stCondLst>
                            <p:childTnLst>
                              <p:par>
                                <p:cTn id="188" presetID="8" presetClass="entr" presetSubtype="16" fill="hold" grpId="0" nodeType="clickEffect">
                                  <p:stCondLst>
                                    <p:cond delay="0"/>
                                  </p:stCondLst>
                                  <p:childTnLst>
                                    <p:set>
                                      <p:cBhvr>
                                        <p:cTn id="189" dur="1" fill="hold">
                                          <p:stCondLst>
                                            <p:cond delay="0"/>
                                          </p:stCondLst>
                                        </p:cTn>
                                        <p:tgtEl>
                                          <p:spTgt spid="25"/>
                                        </p:tgtEl>
                                        <p:attrNameLst>
                                          <p:attrName>style.visibility</p:attrName>
                                        </p:attrNameLst>
                                      </p:cBhvr>
                                      <p:to>
                                        <p:strVal val="visible"/>
                                      </p:to>
                                    </p:set>
                                    <p:animEffect transition="in" filter="diamond(in)">
                                      <p:cBhvr>
                                        <p:cTn id="190" dur="2000"/>
                                        <p:tgtEl>
                                          <p:spTgt spid="25"/>
                                        </p:tgtEl>
                                      </p:cBhvr>
                                    </p:animEffect>
                                  </p:childTnLst>
                                </p:cTn>
                              </p:par>
                            </p:childTnLst>
                          </p:cTn>
                        </p:par>
                      </p:childTnLst>
                    </p:cTn>
                  </p:par>
                  <p:par>
                    <p:cTn id="191" fill="hold">
                      <p:stCondLst>
                        <p:cond delay="indefinite"/>
                      </p:stCondLst>
                      <p:childTnLst>
                        <p:par>
                          <p:cTn id="192" fill="hold">
                            <p:stCondLst>
                              <p:cond delay="0"/>
                            </p:stCondLst>
                            <p:childTnLst>
                              <p:par>
                                <p:cTn id="193" presetID="8" presetClass="emph" presetSubtype="0" fill="hold" grpId="1" nodeType="clickEffect">
                                  <p:stCondLst>
                                    <p:cond delay="0"/>
                                  </p:stCondLst>
                                  <p:childTnLst>
                                    <p:animRot by="21600000">
                                      <p:cBhvr>
                                        <p:cTn id="194" dur="2000" fill="hold"/>
                                        <p:tgtEl>
                                          <p:spTgt spid="25"/>
                                        </p:tgtEl>
                                        <p:attrNameLst>
                                          <p:attrName>r</p:attrName>
                                        </p:attrNameLst>
                                      </p:cBhvr>
                                    </p:animRot>
                                  </p:childTnLst>
                                </p:cTn>
                              </p:par>
                            </p:childTnLst>
                          </p:cTn>
                        </p:par>
                      </p:childTnLst>
                    </p:cTn>
                  </p:par>
                  <p:par>
                    <p:cTn id="195" fill="hold">
                      <p:stCondLst>
                        <p:cond delay="indefinite"/>
                      </p:stCondLst>
                      <p:childTnLst>
                        <p:par>
                          <p:cTn id="196" fill="hold">
                            <p:stCondLst>
                              <p:cond delay="0"/>
                            </p:stCondLst>
                            <p:childTnLst>
                              <p:par>
                                <p:cTn id="197" presetID="53" presetClass="exit" presetSubtype="0" fill="hold" grpId="2" nodeType="clickEffect">
                                  <p:stCondLst>
                                    <p:cond delay="0"/>
                                  </p:stCondLst>
                                  <p:childTnLst>
                                    <p:anim calcmode="lin" valueType="num">
                                      <p:cBhvr>
                                        <p:cTn id="198" dur="500"/>
                                        <p:tgtEl>
                                          <p:spTgt spid="25"/>
                                        </p:tgtEl>
                                        <p:attrNameLst>
                                          <p:attrName>ppt_w</p:attrName>
                                        </p:attrNameLst>
                                      </p:cBhvr>
                                      <p:tavLst>
                                        <p:tav tm="0">
                                          <p:val>
                                            <p:strVal val="ppt_w"/>
                                          </p:val>
                                        </p:tav>
                                        <p:tav tm="100000">
                                          <p:val>
                                            <p:fltVal val="0"/>
                                          </p:val>
                                        </p:tav>
                                      </p:tavLst>
                                    </p:anim>
                                    <p:anim calcmode="lin" valueType="num">
                                      <p:cBhvr>
                                        <p:cTn id="199" dur="500"/>
                                        <p:tgtEl>
                                          <p:spTgt spid="25"/>
                                        </p:tgtEl>
                                        <p:attrNameLst>
                                          <p:attrName>ppt_h</p:attrName>
                                        </p:attrNameLst>
                                      </p:cBhvr>
                                      <p:tavLst>
                                        <p:tav tm="0">
                                          <p:val>
                                            <p:strVal val="ppt_h"/>
                                          </p:val>
                                        </p:tav>
                                        <p:tav tm="100000">
                                          <p:val>
                                            <p:fltVal val="0"/>
                                          </p:val>
                                        </p:tav>
                                      </p:tavLst>
                                    </p:anim>
                                    <p:animEffect transition="out" filter="fade">
                                      <p:cBhvr>
                                        <p:cTn id="200" dur="500"/>
                                        <p:tgtEl>
                                          <p:spTgt spid="25"/>
                                        </p:tgtEl>
                                      </p:cBhvr>
                                    </p:animEffect>
                                    <p:set>
                                      <p:cBhvr>
                                        <p:cTn id="201" dur="1" fill="hold">
                                          <p:stCondLst>
                                            <p:cond delay="499"/>
                                          </p:stCondLst>
                                        </p:cTn>
                                        <p:tgtEl>
                                          <p:spTgt spid="2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P spid="6" grpId="0" animBg="1"/>
      <p:bldP spid="6" grpId="1" animBg="1"/>
      <p:bldP spid="6" grpId="2" animBg="1"/>
      <p:bldP spid="7" grpId="0" animBg="1"/>
      <p:bldP spid="7" grpId="1" animBg="1"/>
      <p:bldP spid="8" grpId="0" animBg="1"/>
      <p:bldP spid="8" grpId="1" animBg="1"/>
      <p:bldP spid="8" grpId="2" animBg="1"/>
      <p:bldP spid="9" grpId="0" animBg="1"/>
      <p:bldP spid="9" grpId="1" animBg="1"/>
      <p:bldP spid="10" grpId="0" animBg="1"/>
      <p:bldP spid="10" grpId="1" animBg="1"/>
      <p:bldP spid="10" grpId="2" animBg="1"/>
      <p:bldP spid="11" grpId="0" animBg="1"/>
      <p:bldP spid="11" grpId="1" animBg="1"/>
      <p:bldP spid="11" grpId="2" animBg="1"/>
      <p:bldP spid="19" grpId="0" animBg="1"/>
      <p:bldP spid="19" grpId="1" animBg="1"/>
      <p:bldP spid="19" grpId="2" animBg="1"/>
      <p:bldP spid="20" grpId="0" animBg="1"/>
      <p:bldP spid="20" grpId="1" animBg="1"/>
      <p:bldP spid="20" grpId="2" animBg="1"/>
      <p:bldP spid="21" grpId="0" animBg="1"/>
      <p:bldP spid="21" grpId="1" animBg="1"/>
      <p:bldP spid="21" grpId="2" animBg="1"/>
      <p:bldP spid="22" grpId="0" animBg="1"/>
      <p:bldP spid="22" grpId="1" animBg="1"/>
      <p:bldP spid="22" grpId="2" animBg="1"/>
      <p:bldP spid="23" grpId="0" animBg="1"/>
      <p:bldP spid="23" grpId="1" animBg="1"/>
      <p:bldP spid="24" grpId="0" animBg="1"/>
      <p:bldP spid="24" grpId="1" animBg="1"/>
      <p:bldP spid="25" grpId="0" animBg="1"/>
      <p:bldP spid="25" grpId="1" animBg="1"/>
      <p:bldP spid="25" grpId="2"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66800"/>
            <a:ext cx="9144000" cy="5791200"/>
          </a:xfrm>
          <a:solidFill>
            <a:srgbClr val="FFFF00"/>
          </a:solidFill>
        </p:spPr>
        <p:txBody>
          <a:bodyPr>
            <a:normAutofit/>
          </a:bodyPr>
          <a:lstStyle/>
          <a:p>
            <a:pPr>
              <a:buFont typeface="Wingdings" pitchFamily="2" charset="2"/>
              <a:buChar char="q"/>
            </a:pPr>
            <a:r>
              <a:rPr lang="en-US" sz="2800" dirty="0" smtClean="0"/>
              <a:t>Write  answer  the following questions.  </a:t>
            </a:r>
            <a:r>
              <a:rPr lang="en-US" sz="2400" b="0" dirty="0" smtClean="0"/>
              <a:t>20 min</a:t>
            </a:r>
            <a:r>
              <a:rPr lang="en-US" sz="2800" dirty="0" smtClean="0"/>
              <a:t/>
            </a:r>
            <a:br>
              <a:rPr lang="en-US" sz="2800" dirty="0" smtClean="0"/>
            </a:br>
            <a:r>
              <a:rPr lang="en-US" sz="2800" dirty="0" smtClean="0"/>
              <a:t>1. Write in details how </a:t>
            </a:r>
            <a:r>
              <a:rPr lang="en-US" sz="2800" dirty="0" err="1" smtClean="0"/>
              <a:t>Zainul</a:t>
            </a:r>
            <a:r>
              <a:rPr lang="en-US" sz="2800" dirty="0" smtClean="0"/>
              <a:t> </a:t>
            </a:r>
            <a:r>
              <a:rPr lang="en-US" sz="2800" dirty="0" err="1" smtClean="0"/>
              <a:t>Abedin</a:t>
            </a:r>
            <a:r>
              <a:rPr lang="en-US" sz="2800" dirty="0" smtClean="0"/>
              <a:t> portrayed the sufferings of the  people.</a:t>
            </a:r>
            <a:br>
              <a:rPr lang="en-US" sz="2800" dirty="0" smtClean="0"/>
            </a:br>
            <a:r>
              <a:rPr lang="en-US" sz="2800" dirty="0" smtClean="0"/>
              <a:t/>
            </a:r>
            <a:br>
              <a:rPr lang="en-US" sz="2800" dirty="0" smtClean="0"/>
            </a:br>
            <a:r>
              <a:rPr lang="en-US" sz="2800" dirty="0" smtClean="0"/>
              <a:t>2. What influence did the river Brahmaputra have on </a:t>
            </a:r>
            <a:r>
              <a:rPr lang="en-US" sz="2800" dirty="0" err="1" smtClean="0"/>
              <a:t>Zainul</a:t>
            </a:r>
            <a:r>
              <a:rPr lang="en-US" sz="2800" dirty="0" smtClean="0"/>
              <a:t> </a:t>
            </a:r>
            <a:r>
              <a:rPr lang="en-US" sz="2800" dirty="0" err="1" smtClean="0"/>
              <a:t>Abedin</a:t>
            </a:r>
            <a:r>
              <a:rPr lang="en-US" sz="2800" dirty="0" smtClean="0"/>
              <a:t>? How did he show this influence in his works?</a:t>
            </a:r>
            <a:br>
              <a:rPr lang="en-US" sz="2800" dirty="0" smtClean="0"/>
            </a:br>
            <a:r>
              <a:rPr lang="en-US" sz="2800" dirty="0" smtClean="0"/>
              <a:t/>
            </a:r>
            <a:br>
              <a:rPr lang="en-US" sz="2800" dirty="0" smtClean="0"/>
            </a:br>
            <a:r>
              <a:rPr lang="en-US" sz="2800" dirty="0" smtClean="0"/>
              <a:t>3. What did </a:t>
            </a:r>
            <a:r>
              <a:rPr lang="en-US" sz="2800" dirty="0" err="1" smtClean="0"/>
              <a:t>thes</a:t>
            </a:r>
            <a:r>
              <a:rPr lang="en-US" sz="2800" dirty="0" smtClean="0"/>
              <a:t> works earn him later in his life?</a:t>
            </a:r>
            <a:br>
              <a:rPr lang="en-US" sz="2800" dirty="0" smtClean="0"/>
            </a:br>
            <a:r>
              <a:rPr lang="en-US" sz="2800" dirty="0" smtClean="0"/>
              <a:t> </a:t>
            </a:r>
            <a:br>
              <a:rPr lang="en-US" sz="2800" dirty="0" smtClean="0"/>
            </a:br>
            <a:r>
              <a:rPr lang="en-US" sz="2800" dirty="0" smtClean="0"/>
              <a:t>4. How did his art help to intensify the non-cooperation movement?</a:t>
            </a:r>
            <a:br>
              <a:rPr lang="en-US" sz="2800" dirty="0" smtClean="0"/>
            </a:br>
            <a:r>
              <a:rPr lang="en-US" sz="2800" dirty="0" smtClean="0"/>
              <a:t> </a:t>
            </a:r>
            <a:endParaRPr lang="en-US" sz="2800" dirty="0"/>
          </a:p>
        </p:txBody>
      </p:sp>
      <p:sp>
        <p:nvSpPr>
          <p:cNvPr id="6" name="Rectangle 5"/>
          <p:cNvSpPr/>
          <p:nvPr/>
        </p:nvSpPr>
        <p:spPr>
          <a:xfrm>
            <a:off x="2286000" y="152400"/>
            <a:ext cx="4665060" cy="923330"/>
          </a:xfrm>
          <a:prstGeom prst="rect">
            <a:avLst/>
          </a:prstGeom>
          <a:noFill/>
        </p:spPr>
        <p:txBody>
          <a:bodyPr wrap="none" lIns="91440" tIns="45720" rIns="91440" bIns="45720">
            <a:spAutoFit/>
          </a:bodyPr>
          <a:lstStyle/>
          <a:p>
            <a:pPr algn="ctr"/>
            <a:r>
              <a:rPr lang="en-US"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Group Work</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ransition spd="slow">
    <p:sndAc>
      <p:stSnd>
        <p:snd r:embed="rId2" name="applause.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447800" y="0"/>
            <a:ext cx="5650907" cy="584775"/>
          </a:xfrm>
          <a:prstGeom prst="rect">
            <a:avLst/>
          </a:prstGeom>
          <a:noFill/>
        </p:spPr>
        <p:txBody>
          <a:bodyPr wrap="square" lIns="91440" tIns="45720" rIns="91440" bIns="45720">
            <a:spAutoFit/>
          </a:bodyPr>
          <a:lstStyle/>
          <a:p>
            <a:pPr algn="ctr"/>
            <a:r>
              <a:rPr lang="en-US" sz="32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Now match with yours</a:t>
            </a:r>
            <a:endParaRPr lang="en-US" sz="32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7" name="TextBox 6"/>
          <p:cNvSpPr txBox="1"/>
          <p:nvPr/>
        </p:nvSpPr>
        <p:spPr>
          <a:xfrm>
            <a:off x="0" y="609600"/>
            <a:ext cx="9144000" cy="3970318"/>
          </a:xfrm>
          <a:prstGeom prst="rect">
            <a:avLst/>
          </a:prstGeom>
          <a:ln>
            <a:noFill/>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800" dirty="0" smtClean="0">
                <a:ln>
                  <a:solidFill>
                    <a:srgbClr val="002060"/>
                  </a:solidFill>
                </a:ln>
              </a:rPr>
              <a:t>1. Ans. </a:t>
            </a:r>
            <a:r>
              <a:rPr lang="en-US" sz="2800" dirty="0" err="1" smtClean="0">
                <a:ln>
                  <a:solidFill>
                    <a:srgbClr val="002060"/>
                  </a:solidFill>
                </a:ln>
              </a:rPr>
              <a:t>Zainul</a:t>
            </a:r>
            <a:r>
              <a:rPr lang="en-US" sz="2800" dirty="0" smtClean="0">
                <a:ln>
                  <a:solidFill>
                    <a:srgbClr val="002060"/>
                  </a:solidFill>
                </a:ln>
              </a:rPr>
              <a:t> </a:t>
            </a:r>
            <a:r>
              <a:rPr lang="en-US" sz="2800" dirty="0" err="1" smtClean="0">
                <a:ln>
                  <a:solidFill>
                    <a:srgbClr val="002060"/>
                  </a:solidFill>
                </a:ln>
              </a:rPr>
              <a:t>Abedin</a:t>
            </a:r>
            <a:r>
              <a:rPr lang="en-US" sz="2800" dirty="0" smtClean="0">
                <a:ln>
                  <a:solidFill>
                    <a:srgbClr val="002060"/>
                  </a:solidFill>
                </a:ln>
              </a:rPr>
              <a:t>  portrayed the sufferings of people with profound human compassion. His ‘Famine Sketches’ of 1940 give testimony to his overwhelming affection for suffering humanity and hunger-induced deaths.  The skeletal figures are the expression of month-long starvation of the people and shocking poverty of the whole nation. All his drawing materials were very cheap but each of the drawings is a masterpiece. Those are the iconic images of human sufferings. </a:t>
            </a:r>
            <a:endParaRPr lang="en-US" sz="2800" dirty="0">
              <a:ln>
                <a:solidFill>
                  <a:srgbClr val="002060"/>
                </a:solidFill>
              </a:ln>
            </a:endParaRPr>
          </a:p>
        </p:txBody>
      </p:sp>
    </p:spTree>
  </p:cSld>
  <p:clrMapOvr>
    <a:masterClrMapping/>
  </p:clrMapOvr>
  <p:transition spd="slow">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mph" presetSubtype="0" fill="hold" grpId="1" nodeType="clickEffect">
                                  <p:stCondLst>
                                    <p:cond delay="0"/>
                                  </p:stCondLst>
                                  <p:iterate type="lt">
                                    <p:tmPct val="0"/>
                                  </p:iterate>
                                  <p:childTnLst>
                                    <p:animRot by="21600000">
                                      <p:cBhvr>
                                        <p:cTn id="14" dur="2000" fill="hold"/>
                                        <p:tgtEl>
                                          <p:spTgt spid="7"/>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2" nodeType="clickEffect">
                                  <p:stCondLst>
                                    <p:cond delay="0"/>
                                  </p:stCondLst>
                                  <p:iterate type="lt">
                                    <p:tmPct val="0"/>
                                  </p:iterate>
                                  <p:childTnLst>
                                    <p:anim calcmode="lin" valueType="num">
                                      <p:cBhvr additive="base">
                                        <p:cTn id="18" dur="500"/>
                                        <p:tgtEl>
                                          <p:spTgt spid="7"/>
                                        </p:tgtEl>
                                        <p:attrNameLst>
                                          <p:attrName>ppt_x</p:attrName>
                                        </p:attrNameLst>
                                      </p:cBhvr>
                                      <p:tavLst>
                                        <p:tav tm="0">
                                          <p:val>
                                            <p:strVal val="ppt_x"/>
                                          </p:val>
                                        </p:tav>
                                        <p:tav tm="100000">
                                          <p:val>
                                            <p:strVal val="ppt_x"/>
                                          </p:val>
                                        </p:tav>
                                      </p:tavLst>
                                    </p:anim>
                                    <p:anim calcmode="lin" valueType="num">
                                      <p:cBhvr additive="base">
                                        <p:cTn id="19" dur="500"/>
                                        <p:tgtEl>
                                          <p:spTgt spid="7"/>
                                        </p:tgtEl>
                                        <p:attrNameLst>
                                          <p:attrName>ppt_y</p:attrName>
                                        </p:attrNameLst>
                                      </p:cBhvr>
                                      <p:tavLst>
                                        <p:tav tm="0">
                                          <p:val>
                                            <p:strVal val="ppt_y"/>
                                          </p:val>
                                        </p:tav>
                                        <p:tav tm="100000">
                                          <p:val>
                                            <p:strVal val="1+ppt_h/2"/>
                                          </p:val>
                                        </p:tav>
                                      </p:tavLst>
                                    </p:anim>
                                    <p:set>
                                      <p:cBhvr>
                                        <p:cTn id="20" dur="1" fill="hold">
                                          <p:stCondLst>
                                            <p:cond delay="499"/>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7" grpId="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0" y="228600"/>
            <a:ext cx="9144000" cy="3970318"/>
          </a:xfrm>
          <a:prstGeom prst="rect">
            <a:avLst/>
          </a:prstGeom>
          <a:ln>
            <a:noFill/>
          </a:ln>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US" sz="2800" dirty="0" smtClean="0"/>
              <a:t>2.Ans. </a:t>
            </a:r>
            <a:r>
              <a:rPr lang="en-US" sz="2800" dirty="0" err="1" smtClean="0"/>
              <a:t>Zainal</a:t>
            </a:r>
            <a:r>
              <a:rPr lang="en-US" sz="2800" dirty="0" smtClean="0"/>
              <a:t> </a:t>
            </a:r>
            <a:r>
              <a:rPr lang="en-US" sz="2800" dirty="0" err="1" smtClean="0"/>
              <a:t>Abedin</a:t>
            </a:r>
            <a:r>
              <a:rPr lang="en-US" sz="2800" dirty="0" smtClean="0"/>
              <a:t> spent  a major portion of  his childhood near scenic beauty  of the river Brahmaputra. As a result, the river had a great influence on his mind. </a:t>
            </a:r>
            <a:r>
              <a:rPr lang="en-US" sz="2800" dirty="0" err="1" smtClean="0"/>
              <a:t>Zainul</a:t>
            </a:r>
            <a:r>
              <a:rPr lang="en-US" sz="2800" dirty="0" smtClean="0"/>
              <a:t> </a:t>
            </a:r>
            <a:r>
              <a:rPr lang="en-US" sz="2800" dirty="0" err="1" smtClean="0"/>
              <a:t>Abedin</a:t>
            </a:r>
            <a:r>
              <a:rPr lang="en-US" sz="2800" dirty="0" smtClean="0"/>
              <a:t> paid his tribute to the river by using a series of water </a:t>
            </a:r>
            <a:r>
              <a:rPr lang="en-US" sz="2800" dirty="0" err="1" smtClean="0"/>
              <a:t>colours</a:t>
            </a:r>
            <a:r>
              <a:rPr lang="en-US" sz="2800" dirty="0" smtClean="0"/>
              <a:t>  in his paintings. He presented his paintings of water </a:t>
            </a:r>
            <a:r>
              <a:rPr lang="en-US" sz="2800" dirty="0" err="1" smtClean="0"/>
              <a:t>colours</a:t>
            </a:r>
            <a:r>
              <a:rPr lang="en-US" sz="2800" dirty="0" smtClean="0"/>
              <a:t> in an all India  exhibitions in 1938  that brought him Governor’s Gold Medal. Besides, this award took him to light and gave him confidence to  create his own style  of paintings.  </a:t>
            </a:r>
            <a:endParaRPr lang="en-US" sz="2800" dirty="0"/>
          </a:p>
        </p:txBody>
      </p:sp>
    </p:spTree>
  </p:cSld>
  <p:clrMapOvr>
    <a:masterClrMapping/>
  </p:clrMapOvr>
  <p:transition spd="slow">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grpId="1" nodeType="clickEffect">
                                  <p:stCondLst>
                                    <p:cond delay="0"/>
                                  </p:stCondLst>
                                  <p:childTnLst>
                                    <p:animRot by="21600000">
                                      <p:cBhvr>
                                        <p:cTn id="12" dur="2000" fill="hold"/>
                                        <p:tgtEl>
                                          <p:spTgt spid="5"/>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2" nodeType="clickEffect">
                                  <p:stCondLst>
                                    <p:cond delay="0"/>
                                  </p:stCondLst>
                                  <p:childTnLst>
                                    <p:anim calcmode="lin" valueType="num">
                                      <p:cBhvr additive="base">
                                        <p:cTn id="16" dur="500"/>
                                        <p:tgtEl>
                                          <p:spTgt spid="5"/>
                                        </p:tgtEl>
                                        <p:attrNameLst>
                                          <p:attrName>ppt_x</p:attrName>
                                        </p:attrNameLst>
                                      </p:cBhvr>
                                      <p:tavLst>
                                        <p:tav tm="0">
                                          <p:val>
                                            <p:strVal val="ppt_x"/>
                                          </p:val>
                                        </p:tav>
                                        <p:tav tm="100000">
                                          <p:val>
                                            <p:strVal val="ppt_x"/>
                                          </p:val>
                                        </p:tav>
                                      </p:tavLst>
                                    </p:anim>
                                    <p:anim calcmode="lin" valueType="num">
                                      <p:cBhvr additive="base">
                                        <p:cTn id="17" dur="500"/>
                                        <p:tgtEl>
                                          <p:spTgt spid="5"/>
                                        </p:tgtEl>
                                        <p:attrNameLst>
                                          <p:attrName>ppt_y</p:attrName>
                                        </p:attrNameLst>
                                      </p:cBhvr>
                                      <p:tavLst>
                                        <p:tav tm="0">
                                          <p:val>
                                            <p:strVal val="ppt_y"/>
                                          </p:val>
                                        </p:tav>
                                        <p:tav tm="100000">
                                          <p:val>
                                            <p:strVal val="1+ppt_h/2"/>
                                          </p:val>
                                        </p:tav>
                                      </p:tavLst>
                                    </p:anim>
                                    <p:set>
                                      <p:cBhvr>
                                        <p:cTn id="1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5" grpId="2"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a:ln/>
        </p:spPr>
        <p:style>
          <a:lnRef idx="1">
            <a:schemeClr val="accent3"/>
          </a:lnRef>
          <a:fillRef idx="2">
            <a:schemeClr val="accent3"/>
          </a:fillRef>
          <a:effectRef idx="1">
            <a:schemeClr val="accent3"/>
          </a:effectRef>
          <a:fontRef idx="minor">
            <a:schemeClr val="dk1"/>
          </a:fontRef>
        </p:style>
        <p:txBody>
          <a:bodyPr>
            <a:noAutofit/>
          </a:bodyPr>
          <a:lstStyle/>
          <a:p>
            <a:pPr algn="ctr"/>
            <a:r>
              <a:rPr lang="en-US" sz="2800" dirty="0" smtClean="0"/>
              <a:t>3. Ans. Later in his life these art works brought him an </a:t>
            </a:r>
            <a:r>
              <a:rPr lang="en-US" sz="2800" dirty="0" err="1" smtClean="0"/>
              <a:t>honour</a:t>
            </a:r>
            <a:r>
              <a:rPr lang="en-US" sz="2800" dirty="0" smtClean="0"/>
              <a:t> of  </a:t>
            </a:r>
            <a:r>
              <a:rPr lang="en-US" sz="2800" dirty="0" err="1" smtClean="0"/>
              <a:t>Shilpacharya</a:t>
            </a:r>
            <a:r>
              <a:rPr lang="en-US" sz="2800" dirty="0" smtClean="0"/>
              <a:t> meaning “great teacher”.</a:t>
            </a:r>
            <a:endParaRPr lang="en-US" sz="2800" dirty="0"/>
          </a:p>
        </p:txBody>
      </p:sp>
      <p:sp>
        <p:nvSpPr>
          <p:cNvPr id="4" name="Text Placeholder 3"/>
          <p:cNvSpPr>
            <a:spLocks noGrp="1"/>
          </p:cNvSpPr>
          <p:nvPr>
            <p:ph type="body" sz="half" idx="2"/>
          </p:nvPr>
        </p:nvSpPr>
        <p:spPr>
          <a:xfrm>
            <a:off x="0" y="1828800"/>
            <a:ext cx="9144000" cy="5029200"/>
          </a:xfrm>
          <a:ln/>
        </p:spPr>
        <p:style>
          <a:lnRef idx="1">
            <a:schemeClr val="accent2"/>
          </a:lnRef>
          <a:fillRef idx="2">
            <a:schemeClr val="accent2"/>
          </a:fillRef>
          <a:effectRef idx="1">
            <a:schemeClr val="accent2"/>
          </a:effectRef>
          <a:fontRef idx="minor">
            <a:schemeClr val="dk1"/>
          </a:fontRef>
        </p:style>
        <p:txBody>
          <a:bodyPr>
            <a:normAutofit/>
          </a:bodyPr>
          <a:lstStyle/>
          <a:p>
            <a:r>
              <a:rPr lang="en-US" sz="2800" dirty="0" smtClean="0"/>
              <a:t>4. Ans. His water </a:t>
            </a:r>
            <a:r>
              <a:rPr lang="en-US" sz="2800" dirty="0" err="1" smtClean="0"/>
              <a:t>colour</a:t>
            </a:r>
            <a:r>
              <a:rPr lang="en-US" sz="2800" dirty="0" smtClean="0"/>
              <a:t> paintings portraying  the  rural East Pakistan in phases from abundance  to poverty intensified the already heightened non-cooperation movement against the Pakistani regime. The sketches were the picture s of how West Pakistanis exploited the people of East Pakistan. People became more conscious of  their helpless situations at the hands of the West Pakistani authorities.</a:t>
            </a:r>
            <a:endParaRPr lang="en-US" sz="2800" dirty="0"/>
          </a:p>
        </p:txBody>
      </p:sp>
    </p:spTree>
  </p:cSld>
  <p:clrMapOvr>
    <a:masterClrMapping/>
  </p:clrMapOvr>
  <p:transition spd="slow">
    <p:sndAc>
      <p:stSnd>
        <p:snd r:embed="rId2" name="applause.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mph" presetSubtype="0" fill="hold" grpId="1" nodeType="clickEffect">
                                  <p:stCondLst>
                                    <p:cond delay="0"/>
                                  </p:stCondLst>
                                  <p:childTnLst>
                                    <p:animRot by="21600000">
                                      <p:cBhvr>
                                        <p:cTn id="11" dur="2000" fill="hold"/>
                                        <p:tgtEl>
                                          <p:spTgt spid="2"/>
                                        </p:tgtEl>
                                        <p:attrNameLst>
                                          <p:attrName>r</p:attrName>
                                        </p:attrNameLst>
                                      </p:cBhvr>
                                    </p:animRot>
                                  </p:childTnLst>
                                </p:cTn>
                              </p:par>
                            </p:childTnLst>
                          </p:cTn>
                        </p:par>
                      </p:childTnLst>
                    </p:cTn>
                  </p:par>
                  <p:par>
                    <p:cTn id="12" fill="hold">
                      <p:stCondLst>
                        <p:cond delay="indefinite"/>
                      </p:stCondLst>
                      <p:childTnLst>
                        <p:par>
                          <p:cTn id="13" fill="hold">
                            <p:stCondLst>
                              <p:cond delay="0"/>
                            </p:stCondLst>
                            <p:childTnLst>
                              <p:par>
                                <p:cTn id="14" presetID="53" presetClass="exit" presetSubtype="0" fill="hold" grpId="2" nodeType="clickEffect">
                                  <p:stCondLst>
                                    <p:cond delay="0"/>
                                  </p:stCondLst>
                                  <p:childTnLst>
                                    <p:anim calcmode="lin" valueType="num">
                                      <p:cBhvr>
                                        <p:cTn id="15" dur="500"/>
                                        <p:tgtEl>
                                          <p:spTgt spid="2"/>
                                        </p:tgtEl>
                                        <p:attrNameLst>
                                          <p:attrName>ppt_w</p:attrName>
                                        </p:attrNameLst>
                                      </p:cBhvr>
                                      <p:tavLst>
                                        <p:tav tm="0">
                                          <p:val>
                                            <p:strVal val="ppt_w"/>
                                          </p:val>
                                        </p:tav>
                                        <p:tav tm="100000">
                                          <p:val>
                                            <p:fltVal val="0"/>
                                          </p:val>
                                        </p:tav>
                                      </p:tavLst>
                                    </p:anim>
                                    <p:anim calcmode="lin" valueType="num">
                                      <p:cBhvr>
                                        <p:cTn id="16" dur="500"/>
                                        <p:tgtEl>
                                          <p:spTgt spid="2"/>
                                        </p:tgtEl>
                                        <p:attrNameLst>
                                          <p:attrName>ppt_h</p:attrName>
                                        </p:attrNameLst>
                                      </p:cBhvr>
                                      <p:tavLst>
                                        <p:tav tm="0">
                                          <p:val>
                                            <p:strVal val="ppt_h"/>
                                          </p:val>
                                        </p:tav>
                                        <p:tav tm="100000">
                                          <p:val>
                                            <p:fltVal val="0"/>
                                          </p:val>
                                        </p:tav>
                                      </p:tavLst>
                                    </p:anim>
                                    <p:animEffect transition="out" filter="fade">
                                      <p:cBhvr>
                                        <p:cTn id="17" dur="500"/>
                                        <p:tgtEl>
                                          <p:spTgt spid="2"/>
                                        </p:tgtEl>
                                      </p:cBhvr>
                                    </p:animEffect>
                                    <p:set>
                                      <p:cBhvr>
                                        <p:cTn id="18" dur="1" fill="hold">
                                          <p:stCondLst>
                                            <p:cond delay="499"/>
                                          </p:stCondLst>
                                        </p:cTn>
                                        <p:tgtEl>
                                          <p:spTgt spid="2"/>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bg/>
                                          </p:spTgt>
                                        </p:tgtEl>
                                        <p:attrNameLst>
                                          <p:attrName>style.visibility</p:attrName>
                                        </p:attrNameLst>
                                      </p:cBhvr>
                                      <p:to>
                                        <p:strVal val="visible"/>
                                      </p:to>
                                    </p:set>
                                    <p:anim calcmode="lin" valueType="num">
                                      <p:cBhvr additive="base">
                                        <p:cTn id="23" dur="500" fill="hold"/>
                                        <p:tgtEl>
                                          <p:spTgt spid="4">
                                            <p:bg/>
                                          </p:spTgt>
                                        </p:tgtEl>
                                        <p:attrNameLst>
                                          <p:attrName>ppt_x</p:attrName>
                                        </p:attrNameLst>
                                      </p:cBhvr>
                                      <p:tavLst>
                                        <p:tav tm="0">
                                          <p:val>
                                            <p:strVal val="#ppt_x"/>
                                          </p:val>
                                        </p:tav>
                                        <p:tav tm="100000">
                                          <p:val>
                                            <p:strVal val="#ppt_x"/>
                                          </p:val>
                                        </p:tav>
                                      </p:tavLst>
                                    </p:anim>
                                    <p:anim calcmode="lin" valueType="num">
                                      <p:cBhvr additive="base">
                                        <p:cTn id="24"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 calcmode="lin" valueType="num">
                                      <p:cBhvr additive="base">
                                        <p:cTn id="2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6" presetClass="emph" presetSubtype="0" fill="hold" grpId="1" nodeType="clickEffect">
                                  <p:stCondLst>
                                    <p:cond delay="0"/>
                                  </p:stCondLst>
                                  <p:childTnLst>
                                    <p:animScale>
                                      <p:cBhvr>
                                        <p:cTn id="34" dur="2000" fill="hold"/>
                                        <p:tgtEl>
                                          <p:spTgt spid="4">
                                            <p:bg/>
                                          </p:spTgt>
                                        </p:tgtEl>
                                      </p:cBhvr>
                                      <p:by x="150000" y="150000"/>
                                    </p:animScale>
                                  </p:childTnLst>
                                </p:cTn>
                              </p:par>
                            </p:childTnLst>
                          </p:cTn>
                        </p:par>
                      </p:childTnLst>
                    </p:cTn>
                  </p:par>
                  <p:par>
                    <p:cTn id="35" fill="hold">
                      <p:stCondLst>
                        <p:cond delay="indefinite"/>
                      </p:stCondLst>
                      <p:childTnLst>
                        <p:par>
                          <p:cTn id="36" fill="hold">
                            <p:stCondLst>
                              <p:cond delay="0"/>
                            </p:stCondLst>
                            <p:childTnLst>
                              <p:par>
                                <p:cTn id="37" presetID="6" presetClass="emph" presetSubtype="0" fill="hold" grpId="1" nodeType="clickEffect">
                                  <p:stCondLst>
                                    <p:cond delay="0"/>
                                  </p:stCondLst>
                                  <p:childTnLst>
                                    <p:animScale>
                                      <p:cBhvr>
                                        <p:cTn id="38" dur="2000" fill="hold"/>
                                        <p:tgtEl>
                                          <p:spTgt spid="4">
                                            <p:txEl>
                                              <p:pRg st="0" end="0"/>
                                            </p:txEl>
                                          </p:spTgt>
                                        </p:tgtEl>
                                      </p:cBhvr>
                                      <p:by x="150000" y="150000"/>
                                    </p:animScale>
                                  </p:childTnLst>
                                </p:cTn>
                              </p:par>
                            </p:childTnLst>
                          </p:cTn>
                        </p:par>
                      </p:childTnLst>
                    </p:cTn>
                  </p:par>
                  <p:par>
                    <p:cTn id="39" fill="hold">
                      <p:stCondLst>
                        <p:cond delay="indefinite"/>
                      </p:stCondLst>
                      <p:childTnLst>
                        <p:par>
                          <p:cTn id="40" fill="hold">
                            <p:stCondLst>
                              <p:cond delay="0"/>
                            </p:stCondLst>
                            <p:childTnLst>
                              <p:par>
                                <p:cTn id="41" presetID="53" presetClass="exit" presetSubtype="0" fill="hold" grpId="2" nodeType="clickEffect">
                                  <p:stCondLst>
                                    <p:cond delay="0"/>
                                  </p:stCondLst>
                                  <p:childTnLst>
                                    <p:anim calcmode="lin" valueType="num">
                                      <p:cBhvr>
                                        <p:cTn id="42" dur="500"/>
                                        <p:tgtEl>
                                          <p:spTgt spid="4">
                                            <p:txEl>
                                              <p:pRg st="0" end="0"/>
                                            </p:txEl>
                                          </p:spTgt>
                                        </p:tgtEl>
                                        <p:attrNameLst>
                                          <p:attrName>ppt_w</p:attrName>
                                        </p:attrNameLst>
                                      </p:cBhvr>
                                      <p:tavLst>
                                        <p:tav tm="0">
                                          <p:val>
                                            <p:strVal val="ppt_w"/>
                                          </p:val>
                                        </p:tav>
                                        <p:tav tm="100000">
                                          <p:val>
                                            <p:fltVal val="0"/>
                                          </p:val>
                                        </p:tav>
                                      </p:tavLst>
                                    </p:anim>
                                    <p:anim calcmode="lin" valueType="num">
                                      <p:cBhvr>
                                        <p:cTn id="43" dur="500"/>
                                        <p:tgtEl>
                                          <p:spTgt spid="4">
                                            <p:txEl>
                                              <p:pRg st="0" end="0"/>
                                            </p:txEl>
                                          </p:spTgt>
                                        </p:tgtEl>
                                        <p:attrNameLst>
                                          <p:attrName>ppt_h</p:attrName>
                                        </p:attrNameLst>
                                      </p:cBhvr>
                                      <p:tavLst>
                                        <p:tav tm="0">
                                          <p:val>
                                            <p:strVal val="ppt_h"/>
                                          </p:val>
                                        </p:tav>
                                        <p:tav tm="100000">
                                          <p:val>
                                            <p:fltVal val="0"/>
                                          </p:val>
                                        </p:tav>
                                      </p:tavLst>
                                    </p:anim>
                                    <p:animEffect transition="out" filter="fade">
                                      <p:cBhvr>
                                        <p:cTn id="44" dur="500"/>
                                        <p:tgtEl>
                                          <p:spTgt spid="4">
                                            <p:txEl>
                                              <p:pRg st="0" end="0"/>
                                            </p:txEl>
                                          </p:spTgt>
                                        </p:tgtEl>
                                      </p:cBhvr>
                                    </p:animEffect>
                                    <p:set>
                                      <p:cBhvr>
                                        <p:cTn id="45" dur="1" fill="hold">
                                          <p:stCondLst>
                                            <p:cond delay="499"/>
                                          </p:stCondLst>
                                        </p:cTn>
                                        <p:tgtEl>
                                          <p:spTgt spid="4">
                                            <p:txEl>
                                              <p:pRg st="0" end="0"/>
                                            </p:txEl>
                                          </p:spTgt>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53" presetClass="exit" presetSubtype="0" fill="hold" grpId="2" nodeType="clickEffect">
                                  <p:stCondLst>
                                    <p:cond delay="0"/>
                                  </p:stCondLst>
                                  <p:childTnLst>
                                    <p:anim calcmode="lin" valueType="num">
                                      <p:cBhvr>
                                        <p:cTn id="49" dur="500"/>
                                        <p:tgtEl>
                                          <p:spTgt spid="4">
                                            <p:bg/>
                                          </p:spTgt>
                                        </p:tgtEl>
                                        <p:attrNameLst>
                                          <p:attrName>ppt_w</p:attrName>
                                        </p:attrNameLst>
                                      </p:cBhvr>
                                      <p:tavLst>
                                        <p:tav tm="0">
                                          <p:val>
                                            <p:strVal val="ppt_w"/>
                                          </p:val>
                                        </p:tav>
                                        <p:tav tm="100000">
                                          <p:val>
                                            <p:fltVal val="0"/>
                                          </p:val>
                                        </p:tav>
                                      </p:tavLst>
                                    </p:anim>
                                    <p:anim calcmode="lin" valueType="num">
                                      <p:cBhvr>
                                        <p:cTn id="50" dur="500"/>
                                        <p:tgtEl>
                                          <p:spTgt spid="4">
                                            <p:bg/>
                                          </p:spTgt>
                                        </p:tgtEl>
                                        <p:attrNameLst>
                                          <p:attrName>ppt_h</p:attrName>
                                        </p:attrNameLst>
                                      </p:cBhvr>
                                      <p:tavLst>
                                        <p:tav tm="0">
                                          <p:val>
                                            <p:strVal val="ppt_h"/>
                                          </p:val>
                                        </p:tav>
                                        <p:tav tm="100000">
                                          <p:val>
                                            <p:fltVal val="0"/>
                                          </p:val>
                                        </p:tav>
                                      </p:tavLst>
                                    </p:anim>
                                    <p:animEffect transition="out" filter="fade">
                                      <p:cBhvr>
                                        <p:cTn id="51" dur="500"/>
                                        <p:tgtEl>
                                          <p:spTgt spid="4">
                                            <p:bg/>
                                          </p:spTgt>
                                        </p:tgtEl>
                                      </p:cBhvr>
                                    </p:animEffect>
                                    <p:set>
                                      <p:cBhvr>
                                        <p:cTn id="52" dur="1" fill="hold">
                                          <p:stCondLst>
                                            <p:cond delay="499"/>
                                          </p:stCondLst>
                                        </p:cTn>
                                        <p:tgtEl>
                                          <p:spTgt spid="4">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2" grpId="2" animBg="1"/>
      <p:bldP spid="4" grpId="0" build="p" animBg="1"/>
      <p:bldP spid="4" grpId="1" build="p" animBg="1"/>
      <p:bldP spid="4" grpId="2"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544</Words>
  <Application>Microsoft Office PowerPoint</Application>
  <PresentationFormat>On-screen Show (4:3)</PresentationFormat>
  <Paragraphs>70</Paragraphs>
  <Slides>16</Slides>
  <Notes>0</Notes>
  <HiddenSlides>0</HiddenSlides>
  <MMClips>1</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 Introduction </vt:lpstr>
      <vt:lpstr>Who can say the name of that man?</vt:lpstr>
      <vt:lpstr> After the lesson  the learners will be able to  # narrate the man.  # Ask and answer questions.  # Tell the story about the picture.  # listen to a text for specific information. #  write a dialogue.  </vt:lpstr>
      <vt:lpstr>Slide 5</vt:lpstr>
      <vt:lpstr>Write  answer  the following questions.  20 min 1. Write in details how Zainul Abedin portrayed the sufferings of the  people.  2. What influence did the river Brahmaputra have on Zainul Abedin? How did he show this influence in his works?  3. What did thes works earn him later in his life?   4. How did his art help to intensify the non-cooperation movement?  </vt:lpstr>
      <vt:lpstr>Slide 7</vt:lpstr>
      <vt:lpstr>Slide 8</vt:lpstr>
      <vt:lpstr>3. Ans. Later in his life these art works brought him an honour of  Shilpacharya meaning “great teacher”.</vt:lpstr>
      <vt:lpstr>Slide 10</vt:lpstr>
      <vt:lpstr>Slide 11</vt:lpstr>
      <vt:lpstr>Slide 12</vt:lpstr>
      <vt:lpstr>Listen to the audio and answer the questions</vt:lpstr>
      <vt:lpstr>Slide 14</vt:lpstr>
      <vt:lpstr>Slide 15</vt:lpstr>
      <vt:lpstr>Thank you all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Ismail Hossain</dc:creator>
  <cp:lastModifiedBy>Ismail Hossain</cp:lastModifiedBy>
  <cp:revision>61</cp:revision>
  <dcterms:created xsi:type="dcterms:W3CDTF">2010-04-08T19:22:05Z</dcterms:created>
  <dcterms:modified xsi:type="dcterms:W3CDTF">2021-05-02T08:22:23Z</dcterms:modified>
</cp:coreProperties>
</file>