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69" r:id="rId4"/>
    <p:sldId id="268" r:id="rId5"/>
    <p:sldId id="267" r:id="rId6"/>
    <p:sldId id="266" r:id="rId7"/>
    <p:sldId id="265" r:id="rId8"/>
    <p:sldId id="280" r:id="rId9"/>
    <p:sldId id="283" r:id="rId10"/>
    <p:sldId id="277" r:id="rId11"/>
    <p:sldId id="281" r:id="rId12"/>
    <p:sldId id="282" r:id="rId13"/>
    <p:sldId id="263" r:id="rId14"/>
    <p:sldId id="262" r:id="rId15"/>
    <p:sldId id="278" r:id="rId16"/>
    <p:sldId id="260" r:id="rId17"/>
    <p:sldId id="257" r:id="rId18"/>
    <p:sldId id="259" r:id="rId19"/>
    <p:sldId id="258" r:id="rId20"/>
    <p:sldId id="275" r:id="rId21"/>
    <p:sldId id="276" r:id="rId22"/>
    <p:sldId id="273" r:id="rId23"/>
    <p:sldId id="274" r:id="rId24"/>
    <p:sldId id="272" r:id="rId25"/>
    <p:sldId id="2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9570F"/>
    <a:srgbClr val="B0F987"/>
    <a:srgbClr val="1BC2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BE3197B-997E-46C8-A255-06837C85E4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18000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B94E0-76D1-4E98-9CB5-CD0F684F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55E63D-F025-450D-9134-DDE938BCEB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3E4CD5-89D9-4A2B-BB44-6B5390ADDFC8}"/>
              </a:ext>
            </a:extLst>
          </p:cNvPr>
          <p:cNvSpPr>
            <a:spLocks noGrp="1"/>
          </p:cNvSpPr>
          <p:nvPr>
            <p:ph type="dt" sz="half" idx="10"/>
          </p:nvPr>
        </p:nvSpPr>
        <p:spPr/>
        <p:txBody>
          <a:bodyPr/>
          <a:lstStyle/>
          <a:p>
            <a:fld id="{FDC636CE-32F6-414E-8560-3DCC56F15DF0}" type="datetimeFigureOut">
              <a:rPr lang="en-US" smtClean="0"/>
              <a:t>4/11/2021</a:t>
            </a:fld>
            <a:endParaRPr lang="en-US"/>
          </a:p>
        </p:txBody>
      </p:sp>
      <p:sp>
        <p:nvSpPr>
          <p:cNvPr id="5" name="Footer Placeholder 4">
            <a:extLst>
              <a:ext uri="{FF2B5EF4-FFF2-40B4-BE49-F238E27FC236}">
                <a16:creationId xmlns:a16="http://schemas.microsoft.com/office/drawing/2014/main" id="{56BA251E-85F8-4965-9C43-E157076261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8E9D3F-C758-4021-AFFC-48F269A49701}"/>
              </a:ext>
            </a:extLst>
          </p:cNvPr>
          <p:cNvSpPr>
            <a:spLocks noGrp="1"/>
          </p:cNvSpPr>
          <p:nvPr>
            <p:ph type="sldNum" sz="quarter" idx="12"/>
          </p:nvPr>
        </p:nvSpPr>
        <p:spPr/>
        <p:txBody>
          <a:bodyPr/>
          <a:lstStyle/>
          <a:p>
            <a:fld id="{02BC4E8C-2BD9-4ABA-8A15-335E7A841CBC}" type="slidenum">
              <a:rPr lang="en-US" smtClean="0"/>
              <a:t>‹#›</a:t>
            </a:fld>
            <a:endParaRPr lang="en-US"/>
          </a:p>
        </p:txBody>
      </p:sp>
    </p:spTree>
    <p:extLst>
      <p:ext uri="{BB962C8B-B14F-4D97-AF65-F5344CB8AC3E}">
        <p14:creationId xmlns:p14="http://schemas.microsoft.com/office/powerpoint/2010/main" val="2580070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06E442-2036-4F75-BA4C-92EA0CA76A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22FB47-5B2C-49B3-993B-D2B8B6C516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B8E9A-B310-4902-BEBD-66EB3DE63EE0}"/>
              </a:ext>
            </a:extLst>
          </p:cNvPr>
          <p:cNvSpPr>
            <a:spLocks noGrp="1"/>
          </p:cNvSpPr>
          <p:nvPr>
            <p:ph type="dt" sz="half" idx="10"/>
          </p:nvPr>
        </p:nvSpPr>
        <p:spPr/>
        <p:txBody>
          <a:bodyPr/>
          <a:lstStyle/>
          <a:p>
            <a:fld id="{FDC636CE-32F6-414E-8560-3DCC56F15DF0}" type="datetimeFigureOut">
              <a:rPr lang="en-US" smtClean="0"/>
              <a:t>4/11/2021</a:t>
            </a:fld>
            <a:endParaRPr lang="en-US"/>
          </a:p>
        </p:txBody>
      </p:sp>
      <p:sp>
        <p:nvSpPr>
          <p:cNvPr id="5" name="Footer Placeholder 4">
            <a:extLst>
              <a:ext uri="{FF2B5EF4-FFF2-40B4-BE49-F238E27FC236}">
                <a16:creationId xmlns:a16="http://schemas.microsoft.com/office/drawing/2014/main" id="{E40D3B65-0E3C-421B-B340-506C79605F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A0C679-7A03-48FA-840F-992BFBACA436}"/>
              </a:ext>
            </a:extLst>
          </p:cNvPr>
          <p:cNvSpPr>
            <a:spLocks noGrp="1"/>
          </p:cNvSpPr>
          <p:nvPr>
            <p:ph type="sldNum" sz="quarter" idx="12"/>
          </p:nvPr>
        </p:nvSpPr>
        <p:spPr/>
        <p:txBody>
          <a:bodyPr/>
          <a:lstStyle/>
          <a:p>
            <a:fld id="{02BC4E8C-2BD9-4ABA-8A15-335E7A841CBC}" type="slidenum">
              <a:rPr lang="en-US" smtClean="0"/>
              <a:t>‹#›</a:t>
            </a:fld>
            <a:endParaRPr lang="en-US"/>
          </a:p>
        </p:txBody>
      </p:sp>
    </p:spTree>
    <p:extLst>
      <p:ext uri="{BB962C8B-B14F-4D97-AF65-F5344CB8AC3E}">
        <p14:creationId xmlns:p14="http://schemas.microsoft.com/office/powerpoint/2010/main" val="205532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01C71-7257-40FA-9D34-1BF8C7168C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EECC1B-B007-4814-B7A3-EF471E10F0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34558-4DBE-4DE3-9819-540C659BC087}"/>
              </a:ext>
            </a:extLst>
          </p:cNvPr>
          <p:cNvSpPr>
            <a:spLocks noGrp="1"/>
          </p:cNvSpPr>
          <p:nvPr>
            <p:ph type="dt" sz="half" idx="10"/>
          </p:nvPr>
        </p:nvSpPr>
        <p:spPr/>
        <p:txBody>
          <a:bodyPr/>
          <a:lstStyle/>
          <a:p>
            <a:fld id="{FDC636CE-32F6-414E-8560-3DCC56F15DF0}" type="datetimeFigureOut">
              <a:rPr lang="en-US" smtClean="0"/>
              <a:t>4/11/2021</a:t>
            </a:fld>
            <a:endParaRPr lang="en-US"/>
          </a:p>
        </p:txBody>
      </p:sp>
      <p:sp>
        <p:nvSpPr>
          <p:cNvPr id="5" name="Footer Placeholder 4">
            <a:extLst>
              <a:ext uri="{FF2B5EF4-FFF2-40B4-BE49-F238E27FC236}">
                <a16:creationId xmlns:a16="http://schemas.microsoft.com/office/drawing/2014/main" id="{1CF91415-A089-40F4-B8B4-8101948B9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F9B7E8-704A-4B70-BEFE-76549F511614}"/>
              </a:ext>
            </a:extLst>
          </p:cNvPr>
          <p:cNvSpPr>
            <a:spLocks noGrp="1"/>
          </p:cNvSpPr>
          <p:nvPr>
            <p:ph type="sldNum" sz="quarter" idx="12"/>
          </p:nvPr>
        </p:nvSpPr>
        <p:spPr/>
        <p:txBody>
          <a:bodyPr/>
          <a:lstStyle/>
          <a:p>
            <a:fld id="{02BC4E8C-2BD9-4ABA-8A15-335E7A841CBC}" type="slidenum">
              <a:rPr lang="en-US" smtClean="0"/>
              <a:t>‹#›</a:t>
            </a:fld>
            <a:endParaRPr lang="en-US"/>
          </a:p>
        </p:txBody>
      </p:sp>
    </p:spTree>
    <p:extLst>
      <p:ext uri="{BB962C8B-B14F-4D97-AF65-F5344CB8AC3E}">
        <p14:creationId xmlns:p14="http://schemas.microsoft.com/office/powerpoint/2010/main" val="4215475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B951-44AA-4F82-8498-4D49D06A46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073BD7-FEDF-402A-B99D-6F11400723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A13463-6782-46D1-A4ED-267729008105}"/>
              </a:ext>
            </a:extLst>
          </p:cNvPr>
          <p:cNvSpPr>
            <a:spLocks noGrp="1"/>
          </p:cNvSpPr>
          <p:nvPr>
            <p:ph type="dt" sz="half" idx="10"/>
          </p:nvPr>
        </p:nvSpPr>
        <p:spPr/>
        <p:txBody>
          <a:bodyPr/>
          <a:lstStyle/>
          <a:p>
            <a:fld id="{FDC636CE-32F6-414E-8560-3DCC56F15DF0}" type="datetimeFigureOut">
              <a:rPr lang="en-US" smtClean="0"/>
              <a:t>4/11/2021</a:t>
            </a:fld>
            <a:endParaRPr lang="en-US"/>
          </a:p>
        </p:txBody>
      </p:sp>
      <p:sp>
        <p:nvSpPr>
          <p:cNvPr id="5" name="Footer Placeholder 4">
            <a:extLst>
              <a:ext uri="{FF2B5EF4-FFF2-40B4-BE49-F238E27FC236}">
                <a16:creationId xmlns:a16="http://schemas.microsoft.com/office/drawing/2014/main" id="{28769513-4806-49AF-8BF8-004E41640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8767A-7B9B-4F09-86F4-F4EA0C931C66}"/>
              </a:ext>
            </a:extLst>
          </p:cNvPr>
          <p:cNvSpPr>
            <a:spLocks noGrp="1"/>
          </p:cNvSpPr>
          <p:nvPr>
            <p:ph type="sldNum" sz="quarter" idx="12"/>
          </p:nvPr>
        </p:nvSpPr>
        <p:spPr/>
        <p:txBody>
          <a:bodyPr/>
          <a:lstStyle/>
          <a:p>
            <a:fld id="{02BC4E8C-2BD9-4ABA-8A15-335E7A841CBC}" type="slidenum">
              <a:rPr lang="en-US" smtClean="0"/>
              <a:t>‹#›</a:t>
            </a:fld>
            <a:endParaRPr lang="en-US"/>
          </a:p>
        </p:txBody>
      </p:sp>
    </p:spTree>
    <p:extLst>
      <p:ext uri="{BB962C8B-B14F-4D97-AF65-F5344CB8AC3E}">
        <p14:creationId xmlns:p14="http://schemas.microsoft.com/office/powerpoint/2010/main" val="2396295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33A5D-9E61-4249-B3C1-2995986B5B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92029C-4DC1-4BBE-9C73-FAC64202BE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1163A7-98FC-47D6-81C9-1B7D7532D5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5BBF77-2B89-42BD-813F-B261AEFE786E}"/>
              </a:ext>
            </a:extLst>
          </p:cNvPr>
          <p:cNvSpPr>
            <a:spLocks noGrp="1"/>
          </p:cNvSpPr>
          <p:nvPr>
            <p:ph type="dt" sz="half" idx="10"/>
          </p:nvPr>
        </p:nvSpPr>
        <p:spPr/>
        <p:txBody>
          <a:bodyPr/>
          <a:lstStyle/>
          <a:p>
            <a:fld id="{FDC636CE-32F6-414E-8560-3DCC56F15DF0}" type="datetimeFigureOut">
              <a:rPr lang="en-US" smtClean="0"/>
              <a:t>4/11/2021</a:t>
            </a:fld>
            <a:endParaRPr lang="en-US"/>
          </a:p>
        </p:txBody>
      </p:sp>
      <p:sp>
        <p:nvSpPr>
          <p:cNvPr id="6" name="Footer Placeholder 5">
            <a:extLst>
              <a:ext uri="{FF2B5EF4-FFF2-40B4-BE49-F238E27FC236}">
                <a16:creationId xmlns:a16="http://schemas.microsoft.com/office/drawing/2014/main" id="{D2190DEC-6340-4818-B4CD-F1FD43498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C831FD-A18A-4C3F-A495-3E544B786C3D}"/>
              </a:ext>
            </a:extLst>
          </p:cNvPr>
          <p:cNvSpPr>
            <a:spLocks noGrp="1"/>
          </p:cNvSpPr>
          <p:nvPr>
            <p:ph type="sldNum" sz="quarter" idx="12"/>
          </p:nvPr>
        </p:nvSpPr>
        <p:spPr/>
        <p:txBody>
          <a:bodyPr/>
          <a:lstStyle/>
          <a:p>
            <a:fld id="{02BC4E8C-2BD9-4ABA-8A15-335E7A841CBC}" type="slidenum">
              <a:rPr lang="en-US" smtClean="0"/>
              <a:t>‹#›</a:t>
            </a:fld>
            <a:endParaRPr lang="en-US"/>
          </a:p>
        </p:txBody>
      </p:sp>
    </p:spTree>
    <p:extLst>
      <p:ext uri="{BB962C8B-B14F-4D97-AF65-F5344CB8AC3E}">
        <p14:creationId xmlns:p14="http://schemas.microsoft.com/office/powerpoint/2010/main" val="2811233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0427D-047B-49B8-B64A-F68B3FC793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5EAD54-7F8E-4A3C-8A35-768A529C96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1554AD-B1C4-44B3-BC07-0489673A85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480AA0-E583-4369-9171-E80CA68F6B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D78C04-4F67-4401-A196-6258E75C9F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B3EE0F-EA99-48C8-B45F-F2C24E5AA3FB}"/>
              </a:ext>
            </a:extLst>
          </p:cNvPr>
          <p:cNvSpPr>
            <a:spLocks noGrp="1"/>
          </p:cNvSpPr>
          <p:nvPr>
            <p:ph type="dt" sz="half" idx="10"/>
          </p:nvPr>
        </p:nvSpPr>
        <p:spPr/>
        <p:txBody>
          <a:bodyPr/>
          <a:lstStyle/>
          <a:p>
            <a:fld id="{FDC636CE-32F6-414E-8560-3DCC56F15DF0}" type="datetimeFigureOut">
              <a:rPr lang="en-US" smtClean="0"/>
              <a:t>4/11/2021</a:t>
            </a:fld>
            <a:endParaRPr lang="en-US"/>
          </a:p>
        </p:txBody>
      </p:sp>
      <p:sp>
        <p:nvSpPr>
          <p:cNvPr id="8" name="Footer Placeholder 7">
            <a:extLst>
              <a:ext uri="{FF2B5EF4-FFF2-40B4-BE49-F238E27FC236}">
                <a16:creationId xmlns:a16="http://schemas.microsoft.com/office/drawing/2014/main" id="{0E084D05-F6B2-467E-B0F4-4307E9053C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E74A18-C583-4317-9867-A886C11CCD28}"/>
              </a:ext>
            </a:extLst>
          </p:cNvPr>
          <p:cNvSpPr>
            <a:spLocks noGrp="1"/>
          </p:cNvSpPr>
          <p:nvPr>
            <p:ph type="sldNum" sz="quarter" idx="12"/>
          </p:nvPr>
        </p:nvSpPr>
        <p:spPr/>
        <p:txBody>
          <a:bodyPr/>
          <a:lstStyle/>
          <a:p>
            <a:fld id="{02BC4E8C-2BD9-4ABA-8A15-335E7A841CBC}" type="slidenum">
              <a:rPr lang="en-US" smtClean="0"/>
              <a:t>‹#›</a:t>
            </a:fld>
            <a:endParaRPr lang="en-US"/>
          </a:p>
        </p:txBody>
      </p:sp>
    </p:spTree>
    <p:extLst>
      <p:ext uri="{BB962C8B-B14F-4D97-AF65-F5344CB8AC3E}">
        <p14:creationId xmlns:p14="http://schemas.microsoft.com/office/powerpoint/2010/main" val="107402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94F94-F9B1-4361-8AE3-8B038DC66C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096919-247A-4E20-9604-DE7B17BCD0C5}"/>
              </a:ext>
            </a:extLst>
          </p:cNvPr>
          <p:cNvSpPr>
            <a:spLocks noGrp="1"/>
          </p:cNvSpPr>
          <p:nvPr>
            <p:ph type="dt" sz="half" idx="10"/>
          </p:nvPr>
        </p:nvSpPr>
        <p:spPr/>
        <p:txBody>
          <a:bodyPr/>
          <a:lstStyle/>
          <a:p>
            <a:fld id="{FDC636CE-32F6-414E-8560-3DCC56F15DF0}" type="datetimeFigureOut">
              <a:rPr lang="en-US" smtClean="0"/>
              <a:t>4/11/2021</a:t>
            </a:fld>
            <a:endParaRPr lang="en-US"/>
          </a:p>
        </p:txBody>
      </p:sp>
      <p:sp>
        <p:nvSpPr>
          <p:cNvPr id="4" name="Footer Placeholder 3">
            <a:extLst>
              <a:ext uri="{FF2B5EF4-FFF2-40B4-BE49-F238E27FC236}">
                <a16:creationId xmlns:a16="http://schemas.microsoft.com/office/drawing/2014/main" id="{405205AD-ED47-497A-98B5-0C93EF6AA6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E7A45-941F-4675-8385-17FD93719578}"/>
              </a:ext>
            </a:extLst>
          </p:cNvPr>
          <p:cNvSpPr>
            <a:spLocks noGrp="1"/>
          </p:cNvSpPr>
          <p:nvPr>
            <p:ph type="sldNum" sz="quarter" idx="12"/>
          </p:nvPr>
        </p:nvSpPr>
        <p:spPr/>
        <p:txBody>
          <a:bodyPr/>
          <a:lstStyle/>
          <a:p>
            <a:fld id="{02BC4E8C-2BD9-4ABA-8A15-335E7A841CBC}" type="slidenum">
              <a:rPr lang="en-US" smtClean="0"/>
              <a:t>‹#›</a:t>
            </a:fld>
            <a:endParaRPr lang="en-US"/>
          </a:p>
        </p:txBody>
      </p:sp>
    </p:spTree>
    <p:extLst>
      <p:ext uri="{BB962C8B-B14F-4D97-AF65-F5344CB8AC3E}">
        <p14:creationId xmlns:p14="http://schemas.microsoft.com/office/powerpoint/2010/main" val="1359993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BAC3BC-E487-498F-B69C-0755DE849CD9}"/>
              </a:ext>
            </a:extLst>
          </p:cNvPr>
          <p:cNvSpPr>
            <a:spLocks noGrp="1"/>
          </p:cNvSpPr>
          <p:nvPr>
            <p:ph type="dt" sz="half" idx="10"/>
          </p:nvPr>
        </p:nvSpPr>
        <p:spPr/>
        <p:txBody>
          <a:bodyPr/>
          <a:lstStyle/>
          <a:p>
            <a:fld id="{FDC636CE-32F6-414E-8560-3DCC56F15DF0}" type="datetimeFigureOut">
              <a:rPr lang="en-US" smtClean="0"/>
              <a:t>4/11/2021</a:t>
            </a:fld>
            <a:endParaRPr lang="en-US"/>
          </a:p>
        </p:txBody>
      </p:sp>
      <p:sp>
        <p:nvSpPr>
          <p:cNvPr id="3" name="Footer Placeholder 2">
            <a:extLst>
              <a:ext uri="{FF2B5EF4-FFF2-40B4-BE49-F238E27FC236}">
                <a16:creationId xmlns:a16="http://schemas.microsoft.com/office/drawing/2014/main" id="{DABB230C-B62C-46B7-ACC5-73B29965EF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6F8DDC-E06C-475F-A5BC-484A802D002B}"/>
              </a:ext>
            </a:extLst>
          </p:cNvPr>
          <p:cNvSpPr>
            <a:spLocks noGrp="1"/>
          </p:cNvSpPr>
          <p:nvPr>
            <p:ph type="sldNum" sz="quarter" idx="12"/>
          </p:nvPr>
        </p:nvSpPr>
        <p:spPr/>
        <p:txBody>
          <a:bodyPr/>
          <a:lstStyle/>
          <a:p>
            <a:fld id="{02BC4E8C-2BD9-4ABA-8A15-335E7A841CBC}" type="slidenum">
              <a:rPr lang="en-US" smtClean="0"/>
              <a:t>‹#›</a:t>
            </a:fld>
            <a:endParaRPr lang="en-US"/>
          </a:p>
        </p:txBody>
      </p:sp>
    </p:spTree>
    <p:extLst>
      <p:ext uri="{BB962C8B-B14F-4D97-AF65-F5344CB8AC3E}">
        <p14:creationId xmlns:p14="http://schemas.microsoft.com/office/powerpoint/2010/main" val="203944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BD66B-5AD6-48DA-9C66-9DA13978D0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13FFD2-84FA-47C0-A90B-5F71DCF830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274B89-873A-42F0-84C7-29F1458FE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B56FA2-E13F-409A-84AE-C5F3CC032F00}"/>
              </a:ext>
            </a:extLst>
          </p:cNvPr>
          <p:cNvSpPr>
            <a:spLocks noGrp="1"/>
          </p:cNvSpPr>
          <p:nvPr>
            <p:ph type="dt" sz="half" idx="10"/>
          </p:nvPr>
        </p:nvSpPr>
        <p:spPr/>
        <p:txBody>
          <a:bodyPr/>
          <a:lstStyle/>
          <a:p>
            <a:fld id="{FDC636CE-32F6-414E-8560-3DCC56F15DF0}" type="datetimeFigureOut">
              <a:rPr lang="en-US" smtClean="0"/>
              <a:t>4/11/2021</a:t>
            </a:fld>
            <a:endParaRPr lang="en-US"/>
          </a:p>
        </p:txBody>
      </p:sp>
      <p:sp>
        <p:nvSpPr>
          <p:cNvPr id="6" name="Footer Placeholder 5">
            <a:extLst>
              <a:ext uri="{FF2B5EF4-FFF2-40B4-BE49-F238E27FC236}">
                <a16:creationId xmlns:a16="http://schemas.microsoft.com/office/drawing/2014/main" id="{5983B2FF-6E40-47E1-A4B9-2681A4144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BAA459-2CBA-48B8-8E4A-49EC577C2BE2}"/>
              </a:ext>
            </a:extLst>
          </p:cNvPr>
          <p:cNvSpPr>
            <a:spLocks noGrp="1"/>
          </p:cNvSpPr>
          <p:nvPr>
            <p:ph type="sldNum" sz="quarter" idx="12"/>
          </p:nvPr>
        </p:nvSpPr>
        <p:spPr/>
        <p:txBody>
          <a:bodyPr/>
          <a:lstStyle/>
          <a:p>
            <a:fld id="{02BC4E8C-2BD9-4ABA-8A15-335E7A841CBC}" type="slidenum">
              <a:rPr lang="en-US" smtClean="0"/>
              <a:t>‹#›</a:t>
            </a:fld>
            <a:endParaRPr lang="en-US"/>
          </a:p>
        </p:txBody>
      </p:sp>
    </p:spTree>
    <p:extLst>
      <p:ext uri="{BB962C8B-B14F-4D97-AF65-F5344CB8AC3E}">
        <p14:creationId xmlns:p14="http://schemas.microsoft.com/office/powerpoint/2010/main" val="2232661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A6A4C-6B30-4E49-8F62-72863D8EFF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7687DB-8711-429F-AA1D-0402C67365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90A789-F529-4C43-8021-0ECE662998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46080B-BA07-4A87-A539-5CB5A67AC84E}"/>
              </a:ext>
            </a:extLst>
          </p:cNvPr>
          <p:cNvSpPr>
            <a:spLocks noGrp="1"/>
          </p:cNvSpPr>
          <p:nvPr>
            <p:ph type="dt" sz="half" idx="10"/>
          </p:nvPr>
        </p:nvSpPr>
        <p:spPr/>
        <p:txBody>
          <a:bodyPr/>
          <a:lstStyle/>
          <a:p>
            <a:fld id="{FDC636CE-32F6-414E-8560-3DCC56F15DF0}" type="datetimeFigureOut">
              <a:rPr lang="en-US" smtClean="0"/>
              <a:t>4/11/2021</a:t>
            </a:fld>
            <a:endParaRPr lang="en-US"/>
          </a:p>
        </p:txBody>
      </p:sp>
      <p:sp>
        <p:nvSpPr>
          <p:cNvPr id="6" name="Footer Placeholder 5">
            <a:extLst>
              <a:ext uri="{FF2B5EF4-FFF2-40B4-BE49-F238E27FC236}">
                <a16:creationId xmlns:a16="http://schemas.microsoft.com/office/drawing/2014/main" id="{F73809F9-C54D-4023-8291-C005713C5F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9D5A6-4D8B-463F-B0E5-E44DC27C7A2C}"/>
              </a:ext>
            </a:extLst>
          </p:cNvPr>
          <p:cNvSpPr>
            <a:spLocks noGrp="1"/>
          </p:cNvSpPr>
          <p:nvPr>
            <p:ph type="sldNum" sz="quarter" idx="12"/>
          </p:nvPr>
        </p:nvSpPr>
        <p:spPr/>
        <p:txBody>
          <a:bodyPr/>
          <a:lstStyle/>
          <a:p>
            <a:fld id="{02BC4E8C-2BD9-4ABA-8A15-335E7A841CBC}" type="slidenum">
              <a:rPr lang="en-US" smtClean="0"/>
              <a:t>‹#›</a:t>
            </a:fld>
            <a:endParaRPr lang="en-US"/>
          </a:p>
        </p:txBody>
      </p:sp>
    </p:spTree>
    <p:extLst>
      <p:ext uri="{BB962C8B-B14F-4D97-AF65-F5344CB8AC3E}">
        <p14:creationId xmlns:p14="http://schemas.microsoft.com/office/powerpoint/2010/main" val="3431546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07F6B7-1FC7-4686-BA83-2D8CBD82D7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9AF7DC-CDC5-4123-A353-929C060E1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8BFE39-E91E-461C-95EA-17D9AB3A33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636CE-32F6-414E-8560-3DCC56F15DF0}" type="datetimeFigureOut">
              <a:rPr lang="en-US" smtClean="0"/>
              <a:t>4/11/2021</a:t>
            </a:fld>
            <a:endParaRPr lang="en-US"/>
          </a:p>
        </p:txBody>
      </p:sp>
      <p:sp>
        <p:nvSpPr>
          <p:cNvPr id="5" name="Footer Placeholder 4">
            <a:extLst>
              <a:ext uri="{FF2B5EF4-FFF2-40B4-BE49-F238E27FC236}">
                <a16:creationId xmlns:a16="http://schemas.microsoft.com/office/drawing/2014/main" id="{87F324B9-E17D-4C4A-A816-83570E9B7E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6FB322-EDEA-4771-B83E-BD9C1FF30F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C4E8C-2BD9-4ABA-8A15-335E7A841CBC}" type="slidenum">
              <a:rPr lang="en-US" smtClean="0"/>
              <a:t>‹#›</a:t>
            </a:fld>
            <a:endParaRPr lang="en-US"/>
          </a:p>
        </p:txBody>
      </p:sp>
    </p:spTree>
    <p:extLst>
      <p:ext uri="{BB962C8B-B14F-4D97-AF65-F5344CB8AC3E}">
        <p14:creationId xmlns:p14="http://schemas.microsoft.com/office/powerpoint/2010/main" val="2493849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D887153B-74A0-48E0-9581-FD5D5CE5565A}"/>
              </a:ext>
            </a:extLst>
          </p:cNvPr>
          <p:cNvSpPr/>
          <p:nvPr/>
        </p:nvSpPr>
        <p:spPr>
          <a:xfrm>
            <a:off x="101598" y="124178"/>
            <a:ext cx="11988801" cy="6733822"/>
          </a:xfrm>
          <a:prstGeom prst="plaque">
            <a:avLst>
              <a:gd name="adj" fmla="val 11400"/>
            </a:avLst>
          </a:prstGeom>
          <a:solidFill>
            <a:srgbClr val="B0F98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a:extLst>
              <a:ext uri="{FF2B5EF4-FFF2-40B4-BE49-F238E27FC236}">
                <a16:creationId xmlns:a16="http://schemas.microsoft.com/office/drawing/2014/main" id="{D9CF7050-9223-48F6-B7F7-D2FB84DD8AE6}"/>
              </a:ext>
            </a:extLst>
          </p:cNvPr>
          <p:cNvSpPr/>
          <p:nvPr/>
        </p:nvSpPr>
        <p:spPr>
          <a:xfrm>
            <a:off x="0" y="-5645"/>
            <a:ext cx="12192001" cy="6858000"/>
          </a:xfrm>
          <a:prstGeom prst="frame">
            <a:avLst>
              <a:gd name="adj1" fmla="val 2294"/>
            </a:avLst>
          </a:prstGeom>
          <a:solidFill>
            <a:srgbClr val="F957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6ED9A41F-187C-4907-A3A3-8E7C5F146760}"/>
              </a:ext>
            </a:extLst>
          </p:cNvPr>
          <p:cNvSpPr txBox="1"/>
          <p:nvPr/>
        </p:nvSpPr>
        <p:spPr>
          <a:xfrm>
            <a:off x="970844" y="6364490"/>
            <a:ext cx="2009423" cy="369332"/>
          </a:xfrm>
          <a:prstGeom prst="rect">
            <a:avLst/>
          </a:prstGeom>
          <a:noFill/>
        </p:spPr>
        <p:txBody>
          <a:bodyPr wrap="square" rtlCol="0">
            <a:spAutoFit/>
          </a:bodyPr>
          <a:lstStyle/>
          <a:p>
            <a:r>
              <a:rPr lang="en-US" b="1" i="1" dirty="0" err="1">
                <a:solidFill>
                  <a:srgbClr val="FF0000"/>
                </a:solidFill>
              </a:rPr>
              <a:t>Nelufa</a:t>
            </a:r>
            <a:r>
              <a:rPr lang="en-US" b="1" i="1" dirty="0">
                <a:solidFill>
                  <a:srgbClr val="FF0000"/>
                </a:solidFill>
              </a:rPr>
              <a:t> </a:t>
            </a:r>
            <a:r>
              <a:rPr lang="en-US" b="1" i="1" dirty="0" err="1">
                <a:solidFill>
                  <a:srgbClr val="FF0000"/>
                </a:solidFill>
              </a:rPr>
              <a:t>Afrose</a:t>
            </a:r>
            <a:r>
              <a:rPr lang="en-US" b="1" i="1" dirty="0">
                <a:solidFill>
                  <a:srgbClr val="FF0000"/>
                </a:solidFill>
              </a:rPr>
              <a:t> </a:t>
            </a:r>
            <a:r>
              <a:rPr lang="en-US" b="1" i="1" dirty="0" err="1">
                <a:solidFill>
                  <a:srgbClr val="FF0000"/>
                </a:solidFill>
              </a:rPr>
              <a:t>Bithi</a:t>
            </a:r>
            <a:endParaRPr lang="en-US" b="1" i="1" dirty="0">
              <a:solidFill>
                <a:srgbClr val="FF0000"/>
              </a:solidFill>
            </a:endParaRPr>
          </a:p>
        </p:txBody>
      </p:sp>
      <p:sp>
        <p:nvSpPr>
          <p:cNvPr id="8" name="TextBox 7">
            <a:extLst>
              <a:ext uri="{FF2B5EF4-FFF2-40B4-BE49-F238E27FC236}">
                <a16:creationId xmlns:a16="http://schemas.microsoft.com/office/drawing/2014/main" id="{A948DC35-1268-49AB-BB7C-3B0F43E977BC}"/>
              </a:ext>
            </a:extLst>
          </p:cNvPr>
          <p:cNvSpPr txBox="1"/>
          <p:nvPr/>
        </p:nvSpPr>
        <p:spPr>
          <a:xfrm>
            <a:off x="2794003" y="727669"/>
            <a:ext cx="6231465" cy="1846659"/>
          </a:xfrm>
          <a:prstGeom prst="rect">
            <a:avLst/>
          </a:prstGeom>
          <a:noFill/>
        </p:spPr>
        <p:txBody>
          <a:bodyPr wrap="square" rtlCol="0">
            <a:spAutoFit/>
          </a:bodyPr>
          <a:lstStyle/>
          <a:p>
            <a:pPr algn="ctr"/>
            <a:r>
              <a:rPr lang="en-US" sz="5400" b="1" dirty="0">
                <a:solidFill>
                  <a:srgbClr val="FF0066"/>
                </a:solidFill>
                <a:latin typeface="Times New Roman" panose="02020603050405020304" pitchFamily="18" charset="0"/>
                <a:cs typeface="Times New Roman" panose="02020603050405020304" pitchFamily="18" charset="0"/>
              </a:rPr>
              <a:t>Welcome To </a:t>
            </a:r>
            <a:r>
              <a:rPr lang="en-US" sz="6000" b="1" dirty="0">
                <a:solidFill>
                  <a:srgbClr val="FF0066"/>
                </a:solidFill>
                <a:latin typeface="Times New Roman" panose="02020603050405020304" pitchFamily="18" charset="0"/>
                <a:cs typeface="Times New Roman" panose="02020603050405020304" pitchFamily="18" charset="0"/>
              </a:rPr>
              <a:t>Multimedia Class</a:t>
            </a:r>
          </a:p>
        </p:txBody>
      </p:sp>
      <p:pic>
        <p:nvPicPr>
          <p:cNvPr id="7" name="Picture 6">
            <a:extLst>
              <a:ext uri="{FF2B5EF4-FFF2-40B4-BE49-F238E27FC236}">
                <a16:creationId xmlns:a16="http://schemas.microsoft.com/office/drawing/2014/main" id="{2445133F-B1BF-4320-8AC7-1EA3EE490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8932" y="2472727"/>
            <a:ext cx="4826001" cy="3385496"/>
          </a:xfrm>
          <a:prstGeom prst="rect">
            <a:avLst/>
          </a:prstGeom>
        </p:spPr>
      </p:pic>
    </p:spTree>
    <p:extLst>
      <p:ext uri="{BB962C8B-B14F-4D97-AF65-F5344CB8AC3E}">
        <p14:creationId xmlns:p14="http://schemas.microsoft.com/office/powerpoint/2010/main" val="404455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D887153B-74A0-48E0-9581-FD5D5CE5565A}"/>
              </a:ext>
            </a:extLst>
          </p:cNvPr>
          <p:cNvSpPr/>
          <p:nvPr/>
        </p:nvSpPr>
        <p:spPr>
          <a:xfrm>
            <a:off x="0" y="0"/>
            <a:ext cx="11988801" cy="6733822"/>
          </a:xfrm>
          <a:prstGeom prst="plaque">
            <a:avLst>
              <a:gd name="adj" fmla="val 11400"/>
            </a:avLst>
          </a:prstGeom>
          <a:solidFill>
            <a:srgbClr val="B0F98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a:extLst>
              <a:ext uri="{FF2B5EF4-FFF2-40B4-BE49-F238E27FC236}">
                <a16:creationId xmlns:a16="http://schemas.microsoft.com/office/drawing/2014/main" id="{D9CF7050-9223-48F6-B7F7-D2FB84DD8AE6}"/>
              </a:ext>
            </a:extLst>
          </p:cNvPr>
          <p:cNvSpPr/>
          <p:nvPr/>
        </p:nvSpPr>
        <p:spPr>
          <a:xfrm>
            <a:off x="-1" y="0"/>
            <a:ext cx="12192001" cy="6858000"/>
          </a:xfrm>
          <a:prstGeom prst="frame">
            <a:avLst>
              <a:gd name="adj1" fmla="val 2294"/>
            </a:avLst>
          </a:prstGeom>
          <a:solidFill>
            <a:srgbClr val="F957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6ED9A41F-187C-4907-A3A3-8E7C5F146760}"/>
              </a:ext>
            </a:extLst>
          </p:cNvPr>
          <p:cNvSpPr txBox="1"/>
          <p:nvPr/>
        </p:nvSpPr>
        <p:spPr>
          <a:xfrm>
            <a:off x="970844" y="6364490"/>
            <a:ext cx="2009423" cy="369332"/>
          </a:xfrm>
          <a:prstGeom prst="rect">
            <a:avLst/>
          </a:prstGeom>
          <a:noFill/>
        </p:spPr>
        <p:txBody>
          <a:bodyPr wrap="square" rtlCol="0">
            <a:spAutoFit/>
          </a:bodyPr>
          <a:lstStyle/>
          <a:p>
            <a:r>
              <a:rPr lang="en-US" b="1" i="1" dirty="0" err="1">
                <a:solidFill>
                  <a:srgbClr val="FF0000"/>
                </a:solidFill>
              </a:rPr>
              <a:t>Nelufa</a:t>
            </a:r>
            <a:r>
              <a:rPr lang="en-US" b="1" i="1" dirty="0">
                <a:solidFill>
                  <a:srgbClr val="FF0000"/>
                </a:solidFill>
              </a:rPr>
              <a:t> </a:t>
            </a:r>
            <a:r>
              <a:rPr lang="en-US" b="1" i="1" dirty="0" err="1">
                <a:solidFill>
                  <a:srgbClr val="FF0000"/>
                </a:solidFill>
              </a:rPr>
              <a:t>Afrose</a:t>
            </a:r>
            <a:r>
              <a:rPr lang="en-US" b="1" i="1" dirty="0">
                <a:solidFill>
                  <a:srgbClr val="FF0000"/>
                </a:solidFill>
              </a:rPr>
              <a:t> </a:t>
            </a:r>
            <a:r>
              <a:rPr lang="en-US" b="1" i="1" dirty="0" err="1">
                <a:solidFill>
                  <a:srgbClr val="FF0000"/>
                </a:solidFill>
              </a:rPr>
              <a:t>Bithi</a:t>
            </a:r>
            <a:endParaRPr lang="en-US" b="1" i="1" dirty="0">
              <a:solidFill>
                <a:srgbClr val="FF0000"/>
              </a:solidFill>
            </a:endParaRPr>
          </a:p>
        </p:txBody>
      </p:sp>
      <p:sp>
        <p:nvSpPr>
          <p:cNvPr id="2" name="TextBox 1">
            <a:extLst>
              <a:ext uri="{FF2B5EF4-FFF2-40B4-BE49-F238E27FC236}">
                <a16:creationId xmlns:a16="http://schemas.microsoft.com/office/drawing/2014/main" id="{8404A5DE-2763-4729-A05B-E6E60BEE24DE}"/>
              </a:ext>
            </a:extLst>
          </p:cNvPr>
          <p:cNvSpPr txBox="1"/>
          <p:nvPr/>
        </p:nvSpPr>
        <p:spPr>
          <a:xfrm>
            <a:off x="846666" y="1267507"/>
            <a:ext cx="9968090" cy="1754326"/>
          </a:xfrm>
          <a:prstGeom prst="rect">
            <a:avLst/>
          </a:prstGeom>
          <a:noFill/>
          <a:ln>
            <a:solidFill>
              <a:schemeClr val="tx1"/>
            </a:solidFill>
          </a:ln>
        </p:spPr>
        <p:txBody>
          <a:bodyPr wrap="square" rtlCol="0">
            <a:spAutoFit/>
          </a:bodyPr>
          <a:lstStyle/>
          <a:p>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 the other hand, there are some rights that a person is entitled to either as a citizen of a country or as a person belonging to this world.</a:t>
            </a:r>
          </a:p>
        </p:txBody>
      </p:sp>
      <p:pic>
        <p:nvPicPr>
          <p:cNvPr id="7" name="Picture 6">
            <a:extLst>
              <a:ext uri="{FF2B5EF4-FFF2-40B4-BE49-F238E27FC236}">
                <a16:creationId xmlns:a16="http://schemas.microsoft.com/office/drawing/2014/main" id="{604480C3-3625-4A51-A610-A8B9135B1BEC}"/>
              </a:ext>
            </a:extLst>
          </p:cNvPr>
          <p:cNvPicPr>
            <a:picLocks noChangeAspect="1"/>
          </p:cNvPicPr>
          <p:nvPr/>
        </p:nvPicPr>
        <p:blipFill rotWithShape="1">
          <a:blip r:embed="rId2">
            <a:extLst>
              <a:ext uri="{28A0092B-C50C-407E-A947-70E740481C1C}">
                <a14:useLocalDpi xmlns:a14="http://schemas.microsoft.com/office/drawing/2010/main" val="0"/>
              </a:ext>
            </a:extLst>
          </a:blip>
          <a:srcRect l="13349" t="5970" r="17797" b="7529"/>
          <a:stretch/>
        </p:blipFill>
        <p:spPr>
          <a:xfrm>
            <a:off x="3951111" y="3467288"/>
            <a:ext cx="3318934" cy="30818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3632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290">
                                          <p:stCondLst>
                                            <p:cond delay="0"/>
                                          </p:stCondLst>
                                        </p:cTn>
                                        <p:tgtEl>
                                          <p:spTgt spid="7"/>
                                        </p:tgtEl>
                                      </p:cBhvr>
                                    </p:animEffect>
                                    <p:anim calcmode="lin" valueType="num">
                                      <p:cBhvr>
                                        <p:cTn id="13"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18" dur="13">
                                          <p:stCondLst>
                                            <p:cond delay="325"/>
                                          </p:stCondLst>
                                        </p:cTn>
                                        <p:tgtEl>
                                          <p:spTgt spid="7"/>
                                        </p:tgtEl>
                                      </p:cBhvr>
                                      <p:to x="100000" y="60000"/>
                                    </p:animScale>
                                    <p:animScale>
                                      <p:cBhvr>
                                        <p:cTn id="19" dur="83" decel="50000">
                                          <p:stCondLst>
                                            <p:cond delay="338"/>
                                          </p:stCondLst>
                                        </p:cTn>
                                        <p:tgtEl>
                                          <p:spTgt spid="7"/>
                                        </p:tgtEl>
                                      </p:cBhvr>
                                      <p:to x="100000" y="100000"/>
                                    </p:animScale>
                                    <p:animScale>
                                      <p:cBhvr>
                                        <p:cTn id="20" dur="13">
                                          <p:stCondLst>
                                            <p:cond delay="656"/>
                                          </p:stCondLst>
                                        </p:cTn>
                                        <p:tgtEl>
                                          <p:spTgt spid="7"/>
                                        </p:tgtEl>
                                      </p:cBhvr>
                                      <p:to x="100000" y="80000"/>
                                    </p:animScale>
                                    <p:animScale>
                                      <p:cBhvr>
                                        <p:cTn id="21" dur="83" decel="50000">
                                          <p:stCondLst>
                                            <p:cond delay="669"/>
                                          </p:stCondLst>
                                        </p:cTn>
                                        <p:tgtEl>
                                          <p:spTgt spid="7"/>
                                        </p:tgtEl>
                                      </p:cBhvr>
                                      <p:to x="100000" y="100000"/>
                                    </p:animScale>
                                    <p:animScale>
                                      <p:cBhvr>
                                        <p:cTn id="22" dur="13">
                                          <p:stCondLst>
                                            <p:cond delay="821"/>
                                          </p:stCondLst>
                                        </p:cTn>
                                        <p:tgtEl>
                                          <p:spTgt spid="7"/>
                                        </p:tgtEl>
                                      </p:cBhvr>
                                      <p:to x="100000" y="90000"/>
                                    </p:animScale>
                                    <p:animScale>
                                      <p:cBhvr>
                                        <p:cTn id="23" dur="83" decel="50000">
                                          <p:stCondLst>
                                            <p:cond delay="834"/>
                                          </p:stCondLst>
                                        </p:cTn>
                                        <p:tgtEl>
                                          <p:spTgt spid="7"/>
                                        </p:tgtEl>
                                      </p:cBhvr>
                                      <p:to x="100000" y="100000"/>
                                    </p:animScale>
                                    <p:animScale>
                                      <p:cBhvr>
                                        <p:cTn id="24" dur="13">
                                          <p:stCondLst>
                                            <p:cond delay="904"/>
                                          </p:stCondLst>
                                        </p:cTn>
                                        <p:tgtEl>
                                          <p:spTgt spid="7"/>
                                        </p:tgtEl>
                                      </p:cBhvr>
                                      <p:to x="100000" y="95000"/>
                                    </p:animScale>
                                    <p:animScale>
                                      <p:cBhvr>
                                        <p:cTn id="25" dur="83" decel="50000">
                                          <p:stCondLst>
                                            <p:cond delay="917"/>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D887153B-74A0-48E0-9581-FD5D5CE5565A}"/>
              </a:ext>
            </a:extLst>
          </p:cNvPr>
          <p:cNvSpPr/>
          <p:nvPr/>
        </p:nvSpPr>
        <p:spPr>
          <a:xfrm>
            <a:off x="203199" y="9680"/>
            <a:ext cx="11988801" cy="6733822"/>
          </a:xfrm>
          <a:prstGeom prst="plaque">
            <a:avLst>
              <a:gd name="adj" fmla="val 11400"/>
            </a:avLst>
          </a:prstGeom>
          <a:solidFill>
            <a:srgbClr val="B0F98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a:extLst>
              <a:ext uri="{FF2B5EF4-FFF2-40B4-BE49-F238E27FC236}">
                <a16:creationId xmlns:a16="http://schemas.microsoft.com/office/drawing/2014/main" id="{D9CF7050-9223-48F6-B7F7-D2FB84DD8AE6}"/>
              </a:ext>
            </a:extLst>
          </p:cNvPr>
          <p:cNvSpPr/>
          <p:nvPr/>
        </p:nvSpPr>
        <p:spPr>
          <a:xfrm>
            <a:off x="-1" y="0"/>
            <a:ext cx="12192001" cy="6858000"/>
          </a:xfrm>
          <a:prstGeom prst="frame">
            <a:avLst>
              <a:gd name="adj1" fmla="val 2294"/>
            </a:avLst>
          </a:prstGeom>
          <a:solidFill>
            <a:srgbClr val="F957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6ED9A41F-187C-4907-A3A3-8E7C5F146760}"/>
              </a:ext>
            </a:extLst>
          </p:cNvPr>
          <p:cNvSpPr txBox="1"/>
          <p:nvPr/>
        </p:nvSpPr>
        <p:spPr>
          <a:xfrm>
            <a:off x="4188176" y="6441069"/>
            <a:ext cx="2009423" cy="369332"/>
          </a:xfrm>
          <a:prstGeom prst="rect">
            <a:avLst/>
          </a:prstGeom>
          <a:noFill/>
        </p:spPr>
        <p:txBody>
          <a:bodyPr wrap="square" rtlCol="0">
            <a:spAutoFit/>
          </a:bodyPr>
          <a:lstStyle/>
          <a:p>
            <a:r>
              <a:rPr lang="en-US" b="1" i="1" dirty="0" err="1">
                <a:solidFill>
                  <a:srgbClr val="FF0000"/>
                </a:solidFill>
              </a:rPr>
              <a:t>Nelufa</a:t>
            </a:r>
            <a:r>
              <a:rPr lang="en-US" b="1" i="1" dirty="0">
                <a:solidFill>
                  <a:srgbClr val="FF0000"/>
                </a:solidFill>
              </a:rPr>
              <a:t> </a:t>
            </a:r>
            <a:r>
              <a:rPr lang="en-US" b="1" i="1" dirty="0" err="1">
                <a:solidFill>
                  <a:srgbClr val="FF0000"/>
                </a:solidFill>
              </a:rPr>
              <a:t>Afrose</a:t>
            </a:r>
            <a:r>
              <a:rPr lang="en-US" b="1" i="1" dirty="0">
                <a:solidFill>
                  <a:srgbClr val="FF0000"/>
                </a:solidFill>
              </a:rPr>
              <a:t> </a:t>
            </a:r>
            <a:r>
              <a:rPr lang="en-US" b="1" i="1" dirty="0" err="1">
                <a:solidFill>
                  <a:srgbClr val="FF0000"/>
                </a:solidFill>
              </a:rPr>
              <a:t>Bithi</a:t>
            </a:r>
            <a:endParaRPr lang="en-US" b="1" i="1" dirty="0">
              <a:solidFill>
                <a:srgbClr val="FF0000"/>
              </a:solidFill>
            </a:endParaRPr>
          </a:p>
        </p:txBody>
      </p:sp>
      <p:sp>
        <p:nvSpPr>
          <p:cNvPr id="3" name="TextBox 2">
            <a:extLst>
              <a:ext uri="{FF2B5EF4-FFF2-40B4-BE49-F238E27FC236}">
                <a16:creationId xmlns:a16="http://schemas.microsoft.com/office/drawing/2014/main" id="{462FF383-8480-4193-85A7-DC5FFBC5CC83}"/>
              </a:ext>
            </a:extLst>
          </p:cNvPr>
          <p:cNvSpPr txBox="1"/>
          <p:nvPr/>
        </p:nvSpPr>
        <p:spPr>
          <a:xfrm>
            <a:off x="4000318" y="1507802"/>
            <a:ext cx="7648573" cy="3046988"/>
          </a:xfrm>
          <a:prstGeom prst="rect">
            <a:avLst/>
          </a:prstGeom>
          <a:noFill/>
          <a:ln>
            <a:solidFill>
              <a:schemeClr val="tx1"/>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These rights include the freedom of opinion, security of life, right of citizenship, right to vote, right to education, right to justice and so on. Freedom  of press is very important for a nation. Human rights also include religious right.  </a:t>
            </a:r>
          </a:p>
        </p:txBody>
      </p:sp>
      <p:pic>
        <p:nvPicPr>
          <p:cNvPr id="9" name="Picture 8">
            <a:extLst>
              <a:ext uri="{FF2B5EF4-FFF2-40B4-BE49-F238E27FC236}">
                <a16:creationId xmlns:a16="http://schemas.microsoft.com/office/drawing/2014/main" id="{FE0F2900-FF2B-4C89-B38B-73656F631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16" y="744216"/>
            <a:ext cx="2787651" cy="1938815"/>
          </a:xfrm>
          <a:prstGeom prst="rect">
            <a:avLst/>
          </a:prstGeom>
        </p:spPr>
      </p:pic>
      <p:pic>
        <p:nvPicPr>
          <p:cNvPr id="10" name="Picture 9">
            <a:extLst>
              <a:ext uri="{FF2B5EF4-FFF2-40B4-BE49-F238E27FC236}">
                <a16:creationId xmlns:a16="http://schemas.microsoft.com/office/drawing/2014/main" id="{99314E72-FD45-44A0-A4E3-F5EE86730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615" y="4596162"/>
            <a:ext cx="2787651" cy="1985788"/>
          </a:xfrm>
          <a:prstGeom prst="rect">
            <a:avLst/>
          </a:prstGeom>
        </p:spPr>
      </p:pic>
      <p:pic>
        <p:nvPicPr>
          <p:cNvPr id="12" name="Picture 11">
            <a:extLst>
              <a:ext uri="{FF2B5EF4-FFF2-40B4-BE49-F238E27FC236}">
                <a16:creationId xmlns:a16="http://schemas.microsoft.com/office/drawing/2014/main" id="{FD062902-FFAC-4EA0-BAB0-4D86A5C8C1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199" y="2683031"/>
            <a:ext cx="2787651" cy="2027084"/>
          </a:xfrm>
          <a:prstGeom prst="rect">
            <a:avLst/>
          </a:prstGeom>
        </p:spPr>
      </p:pic>
    </p:spTree>
    <p:extLst>
      <p:ext uri="{BB962C8B-B14F-4D97-AF65-F5344CB8AC3E}">
        <p14:creationId xmlns:p14="http://schemas.microsoft.com/office/powerpoint/2010/main" val="137043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D887153B-74A0-48E0-9581-FD5D5CE5565A}"/>
              </a:ext>
            </a:extLst>
          </p:cNvPr>
          <p:cNvSpPr/>
          <p:nvPr/>
        </p:nvSpPr>
        <p:spPr>
          <a:xfrm>
            <a:off x="101598" y="0"/>
            <a:ext cx="11988801" cy="6733822"/>
          </a:xfrm>
          <a:prstGeom prst="plaque">
            <a:avLst>
              <a:gd name="adj" fmla="val 11400"/>
            </a:avLst>
          </a:prstGeom>
          <a:solidFill>
            <a:srgbClr val="B0F98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ame 4">
            <a:extLst>
              <a:ext uri="{FF2B5EF4-FFF2-40B4-BE49-F238E27FC236}">
                <a16:creationId xmlns:a16="http://schemas.microsoft.com/office/drawing/2014/main" id="{D9CF7050-9223-48F6-B7F7-D2FB84DD8AE6}"/>
              </a:ext>
            </a:extLst>
          </p:cNvPr>
          <p:cNvSpPr/>
          <p:nvPr/>
        </p:nvSpPr>
        <p:spPr>
          <a:xfrm>
            <a:off x="-1" y="0"/>
            <a:ext cx="12192001" cy="6858000"/>
          </a:xfrm>
          <a:prstGeom prst="frame">
            <a:avLst>
              <a:gd name="adj1" fmla="val 2294"/>
            </a:avLst>
          </a:prstGeom>
          <a:solidFill>
            <a:srgbClr val="F957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DD73A368-0D18-484C-B4EE-38DB28CEA6BB}"/>
              </a:ext>
            </a:extLst>
          </p:cNvPr>
          <p:cNvSpPr txBox="1"/>
          <p:nvPr/>
        </p:nvSpPr>
        <p:spPr>
          <a:xfrm>
            <a:off x="598310" y="702122"/>
            <a:ext cx="10792178" cy="1200329"/>
          </a:xfrm>
          <a:prstGeom prst="rect">
            <a:avLst/>
          </a:prstGeom>
          <a:noFill/>
          <a:ln>
            <a:solidFill>
              <a:schemeClr val="tx1"/>
            </a:solidFill>
          </a:ln>
        </p:spPr>
        <p:txBody>
          <a:bodyPr wrap="square" rtlCol="0">
            <a:spAutoFit/>
          </a:bodyPr>
          <a:lstStyle/>
          <a:p>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person can move and settle wherever he likes within the state he belongs</a:t>
            </a:r>
            <a:r>
              <a:rPr lang="en-US" dirty="0"/>
              <a:t>. </a:t>
            </a: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Its his human rights.</a:t>
            </a:r>
          </a:p>
        </p:txBody>
      </p:sp>
      <p:sp>
        <p:nvSpPr>
          <p:cNvPr id="7" name="TextBox 6">
            <a:extLst>
              <a:ext uri="{FF2B5EF4-FFF2-40B4-BE49-F238E27FC236}">
                <a16:creationId xmlns:a16="http://schemas.microsoft.com/office/drawing/2014/main" id="{F09F7D34-B1BE-46CF-B611-F50534945921}"/>
              </a:ext>
            </a:extLst>
          </p:cNvPr>
          <p:cNvSpPr txBox="1"/>
          <p:nvPr/>
        </p:nvSpPr>
        <p:spPr>
          <a:xfrm>
            <a:off x="598310" y="2347687"/>
            <a:ext cx="10792178" cy="646331"/>
          </a:xfrm>
          <a:prstGeom prst="rect">
            <a:avLst/>
          </a:prstGeom>
          <a:noFill/>
          <a:ln>
            <a:solidFill>
              <a:schemeClr val="tx1"/>
            </a:solidFill>
          </a:ln>
        </p:spPr>
        <p:txBody>
          <a:bodyPr wrap="square" rtlCol="0">
            <a:spAutoFit/>
          </a:bodyPr>
          <a:lstStyle/>
          <a:p>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one shall be forced to be slave or to do any work.</a:t>
            </a:r>
            <a:r>
              <a:rPr lang="en-US" dirty="0"/>
              <a:t> </a:t>
            </a:r>
          </a:p>
        </p:txBody>
      </p:sp>
      <p:sp>
        <p:nvSpPr>
          <p:cNvPr id="8" name="TextBox 7">
            <a:extLst>
              <a:ext uri="{FF2B5EF4-FFF2-40B4-BE49-F238E27FC236}">
                <a16:creationId xmlns:a16="http://schemas.microsoft.com/office/drawing/2014/main" id="{9E7D0C1F-EAF2-4911-938A-D2B3577FC413}"/>
              </a:ext>
            </a:extLst>
          </p:cNvPr>
          <p:cNvSpPr txBox="1"/>
          <p:nvPr/>
        </p:nvSpPr>
        <p:spPr>
          <a:xfrm>
            <a:off x="451554" y="3535024"/>
            <a:ext cx="10938934" cy="646331"/>
          </a:xfrm>
          <a:prstGeom prst="rect">
            <a:avLst/>
          </a:prstGeom>
          <a:noFill/>
          <a:ln>
            <a:solidFill>
              <a:schemeClr val="tx1"/>
            </a:solidFill>
          </a:ln>
        </p:spPr>
        <p:txBody>
          <a:bodyPr wrap="square" rtlCol="0">
            <a:spAutoFit/>
          </a:bodyPr>
          <a:lstStyle/>
          <a:p>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Cruel and degrading punishment cannot be gives. </a:t>
            </a:r>
          </a:p>
        </p:txBody>
      </p:sp>
      <p:pic>
        <p:nvPicPr>
          <p:cNvPr id="9" name="Picture 8">
            <a:extLst>
              <a:ext uri="{FF2B5EF4-FFF2-40B4-BE49-F238E27FC236}">
                <a16:creationId xmlns:a16="http://schemas.microsoft.com/office/drawing/2014/main" id="{4B5E8AE5-DD75-45A7-A2A0-3ED89EDC10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699910" y="5558370"/>
            <a:ext cx="11132272" cy="1143250"/>
          </a:xfrm>
          <a:prstGeom prst="rect">
            <a:avLst/>
          </a:prstGeom>
        </p:spPr>
      </p:pic>
      <p:sp>
        <p:nvSpPr>
          <p:cNvPr id="10" name="TextBox 9">
            <a:extLst>
              <a:ext uri="{FF2B5EF4-FFF2-40B4-BE49-F238E27FC236}">
                <a16:creationId xmlns:a16="http://schemas.microsoft.com/office/drawing/2014/main" id="{9F1D30AD-031A-4FDC-AE62-EEFC12C93A16}"/>
              </a:ext>
            </a:extLst>
          </p:cNvPr>
          <p:cNvSpPr txBox="1"/>
          <p:nvPr/>
        </p:nvSpPr>
        <p:spPr>
          <a:xfrm>
            <a:off x="970844" y="6364490"/>
            <a:ext cx="2009423" cy="369332"/>
          </a:xfrm>
          <a:prstGeom prst="rect">
            <a:avLst/>
          </a:prstGeom>
          <a:noFill/>
        </p:spPr>
        <p:txBody>
          <a:bodyPr wrap="square" rtlCol="0">
            <a:spAutoFit/>
          </a:bodyPr>
          <a:lstStyle/>
          <a:p>
            <a:r>
              <a:rPr lang="en-US" b="1" i="1" dirty="0" err="1">
                <a:solidFill>
                  <a:srgbClr val="FF0000"/>
                </a:solidFill>
              </a:rPr>
              <a:t>Nelufa</a:t>
            </a:r>
            <a:r>
              <a:rPr lang="en-US" b="1" i="1" dirty="0">
                <a:solidFill>
                  <a:srgbClr val="FF0000"/>
                </a:solidFill>
              </a:rPr>
              <a:t> </a:t>
            </a:r>
            <a:r>
              <a:rPr lang="en-US" b="1" i="1" dirty="0" err="1">
                <a:solidFill>
                  <a:srgbClr val="FF0000"/>
                </a:solidFill>
              </a:rPr>
              <a:t>Afrose</a:t>
            </a:r>
            <a:r>
              <a:rPr lang="en-US" b="1" i="1" dirty="0">
                <a:solidFill>
                  <a:srgbClr val="FF0000"/>
                </a:solidFill>
              </a:rPr>
              <a:t> </a:t>
            </a:r>
            <a:r>
              <a:rPr lang="en-US" b="1" i="1" dirty="0" err="1">
                <a:solidFill>
                  <a:srgbClr val="FF0000"/>
                </a:solidFill>
              </a:rPr>
              <a:t>Bithi</a:t>
            </a:r>
            <a:endParaRPr lang="en-US" b="1" i="1" dirty="0">
              <a:solidFill>
                <a:srgbClr val="FF0000"/>
              </a:solidFill>
            </a:endParaRPr>
          </a:p>
        </p:txBody>
      </p:sp>
    </p:spTree>
    <p:extLst>
      <p:ext uri="{BB962C8B-B14F-4D97-AF65-F5344CB8AC3E}">
        <p14:creationId xmlns:p14="http://schemas.microsoft.com/office/powerpoint/2010/main" val="152702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D887153B-74A0-48E0-9581-FD5D5CE5565A}"/>
              </a:ext>
            </a:extLst>
          </p:cNvPr>
          <p:cNvSpPr/>
          <p:nvPr/>
        </p:nvSpPr>
        <p:spPr>
          <a:xfrm>
            <a:off x="101598" y="62089"/>
            <a:ext cx="11988801" cy="6733822"/>
          </a:xfrm>
          <a:prstGeom prst="plaque">
            <a:avLst>
              <a:gd name="adj" fmla="val 11400"/>
            </a:avLst>
          </a:prstGeom>
          <a:solidFill>
            <a:srgbClr val="B0F98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ame 4">
            <a:extLst>
              <a:ext uri="{FF2B5EF4-FFF2-40B4-BE49-F238E27FC236}">
                <a16:creationId xmlns:a16="http://schemas.microsoft.com/office/drawing/2014/main" id="{D9CF7050-9223-48F6-B7F7-D2FB84DD8AE6}"/>
              </a:ext>
            </a:extLst>
          </p:cNvPr>
          <p:cNvSpPr/>
          <p:nvPr/>
        </p:nvSpPr>
        <p:spPr>
          <a:xfrm>
            <a:off x="-1" y="0"/>
            <a:ext cx="12192001" cy="6858000"/>
          </a:xfrm>
          <a:prstGeom prst="frame">
            <a:avLst>
              <a:gd name="adj1" fmla="val 2294"/>
            </a:avLst>
          </a:prstGeom>
          <a:solidFill>
            <a:srgbClr val="F957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6ED9A41F-187C-4907-A3A3-8E7C5F146760}"/>
              </a:ext>
            </a:extLst>
          </p:cNvPr>
          <p:cNvSpPr txBox="1"/>
          <p:nvPr/>
        </p:nvSpPr>
        <p:spPr>
          <a:xfrm>
            <a:off x="970844" y="6364490"/>
            <a:ext cx="2009423" cy="369332"/>
          </a:xfrm>
          <a:prstGeom prst="rect">
            <a:avLst/>
          </a:prstGeom>
          <a:noFill/>
        </p:spPr>
        <p:txBody>
          <a:bodyPr wrap="square" rtlCol="0">
            <a:spAutoFit/>
          </a:bodyPr>
          <a:lstStyle/>
          <a:p>
            <a:r>
              <a:rPr lang="en-US" b="1" i="1" dirty="0" err="1">
                <a:solidFill>
                  <a:srgbClr val="FF0000"/>
                </a:solidFill>
              </a:rPr>
              <a:t>Nelufa</a:t>
            </a:r>
            <a:r>
              <a:rPr lang="en-US" b="1" i="1" dirty="0">
                <a:solidFill>
                  <a:srgbClr val="FF0000"/>
                </a:solidFill>
              </a:rPr>
              <a:t> </a:t>
            </a:r>
            <a:r>
              <a:rPr lang="en-US" b="1" i="1" dirty="0" err="1">
                <a:solidFill>
                  <a:srgbClr val="FF0000"/>
                </a:solidFill>
              </a:rPr>
              <a:t>Afrose</a:t>
            </a:r>
            <a:r>
              <a:rPr lang="en-US" b="1" i="1" dirty="0">
                <a:solidFill>
                  <a:srgbClr val="FF0000"/>
                </a:solidFill>
              </a:rPr>
              <a:t> </a:t>
            </a:r>
            <a:r>
              <a:rPr lang="en-US" b="1" i="1" dirty="0" err="1">
                <a:solidFill>
                  <a:srgbClr val="FF0000"/>
                </a:solidFill>
              </a:rPr>
              <a:t>Bithi</a:t>
            </a:r>
            <a:endParaRPr lang="en-US" b="1" i="1" dirty="0">
              <a:solidFill>
                <a:srgbClr val="FF0000"/>
              </a:solidFill>
            </a:endParaRPr>
          </a:p>
        </p:txBody>
      </p:sp>
      <p:sp>
        <p:nvSpPr>
          <p:cNvPr id="2" name="TextBox 1">
            <a:extLst>
              <a:ext uri="{FF2B5EF4-FFF2-40B4-BE49-F238E27FC236}">
                <a16:creationId xmlns:a16="http://schemas.microsoft.com/office/drawing/2014/main" id="{C212951F-345B-4BD0-89E7-D7C0E87A744E}"/>
              </a:ext>
            </a:extLst>
          </p:cNvPr>
          <p:cNvSpPr txBox="1"/>
          <p:nvPr/>
        </p:nvSpPr>
        <p:spPr>
          <a:xfrm>
            <a:off x="282222" y="1576152"/>
            <a:ext cx="8201377" cy="2862322"/>
          </a:xfrm>
          <a:prstGeom prst="rect">
            <a:avLst/>
          </a:prstGeom>
          <a:noFill/>
          <a:ln>
            <a:solidFill>
              <a:schemeClr val="tx1"/>
            </a:solidFill>
          </a:ln>
        </p:spPr>
        <p:txBody>
          <a:bodyPr wrap="square" rtlCol="0">
            <a:spAutoFit/>
          </a:bodyPr>
          <a:lstStyle/>
          <a:p>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 these rights are written in the Universal Declaration of Human Rights of 1948. Rights help a person for his correct physical, mental and spiritual growth and development</a:t>
            </a:r>
            <a:r>
              <a:rPr lang="en-US" sz="3200" dirty="0">
                <a:latin typeface="Times New Roman" panose="02020603050405020304" pitchFamily="18" charset="0"/>
                <a:cs typeface="Times New Roman" panose="02020603050405020304" pitchFamily="18" charset="0"/>
              </a:rPr>
              <a:t>.</a:t>
            </a:r>
          </a:p>
        </p:txBody>
      </p:sp>
      <p:pic>
        <p:nvPicPr>
          <p:cNvPr id="9" name="Picture 8">
            <a:extLst>
              <a:ext uri="{FF2B5EF4-FFF2-40B4-BE49-F238E27FC236}">
                <a16:creationId xmlns:a16="http://schemas.microsoft.com/office/drawing/2014/main" id="{883FD3DF-EBB6-4DEE-ADDD-1DF6EE0F66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0" y="1083733"/>
            <a:ext cx="2223381" cy="3046942"/>
          </a:xfrm>
          <a:prstGeom prst="rect">
            <a:avLst/>
          </a:prstGeom>
        </p:spPr>
      </p:pic>
    </p:spTree>
    <p:extLst>
      <p:ext uri="{BB962C8B-B14F-4D97-AF65-F5344CB8AC3E}">
        <p14:creationId xmlns:p14="http://schemas.microsoft.com/office/powerpoint/2010/main" val="254623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D887153B-74A0-48E0-9581-FD5D5CE5565A}"/>
              </a:ext>
            </a:extLst>
          </p:cNvPr>
          <p:cNvSpPr/>
          <p:nvPr/>
        </p:nvSpPr>
        <p:spPr>
          <a:xfrm>
            <a:off x="168278" y="124178"/>
            <a:ext cx="11988801" cy="6733822"/>
          </a:xfrm>
          <a:prstGeom prst="plaque">
            <a:avLst>
              <a:gd name="adj" fmla="val 11400"/>
            </a:avLst>
          </a:prstGeom>
          <a:solidFill>
            <a:srgbClr val="B0F98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5" name="Frame 4">
            <a:extLst>
              <a:ext uri="{FF2B5EF4-FFF2-40B4-BE49-F238E27FC236}">
                <a16:creationId xmlns:a16="http://schemas.microsoft.com/office/drawing/2014/main" id="{D9CF7050-9223-48F6-B7F7-D2FB84DD8AE6}"/>
              </a:ext>
            </a:extLst>
          </p:cNvPr>
          <p:cNvSpPr/>
          <p:nvPr/>
        </p:nvSpPr>
        <p:spPr>
          <a:xfrm>
            <a:off x="-1" y="0"/>
            <a:ext cx="12192001" cy="6858000"/>
          </a:xfrm>
          <a:prstGeom prst="frame">
            <a:avLst>
              <a:gd name="adj1" fmla="val 2294"/>
            </a:avLst>
          </a:prstGeom>
          <a:solidFill>
            <a:srgbClr val="F957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6ED9A41F-187C-4907-A3A3-8E7C5F146760}"/>
              </a:ext>
            </a:extLst>
          </p:cNvPr>
          <p:cNvSpPr txBox="1"/>
          <p:nvPr/>
        </p:nvSpPr>
        <p:spPr>
          <a:xfrm>
            <a:off x="970844" y="6364490"/>
            <a:ext cx="2009423" cy="369332"/>
          </a:xfrm>
          <a:prstGeom prst="rect">
            <a:avLst/>
          </a:prstGeom>
          <a:noFill/>
        </p:spPr>
        <p:txBody>
          <a:bodyPr wrap="square" rtlCol="0">
            <a:spAutoFit/>
          </a:bodyPr>
          <a:lstStyle/>
          <a:p>
            <a:r>
              <a:rPr lang="en-US" b="1" i="1" dirty="0" err="1">
                <a:solidFill>
                  <a:srgbClr val="FF0000"/>
                </a:solidFill>
              </a:rPr>
              <a:t>Nelufa</a:t>
            </a:r>
            <a:r>
              <a:rPr lang="en-US" b="1" i="1" dirty="0">
                <a:solidFill>
                  <a:srgbClr val="FF0000"/>
                </a:solidFill>
              </a:rPr>
              <a:t> </a:t>
            </a:r>
            <a:r>
              <a:rPr lang="en-US" b="1" i="1" dirty="0" err="1">
                <a:solidFill>
                  <a:srgbClr val="FF0000"/>
                </a:solidFill>
              </a:rPr>
              <a:t>Afrose</a:t>
            </a:r>
            <a:r>
              <a:rPr lang="en-US" b="1" i="1" dirty="0">
                <a:solidFill>
                  <a:srgbClr val="FF0000"/>
                </a:solidFill>
              </a:rPr>
              <a:t> </a:t>
            </a:r>
            <a:r>
              <a:rPr lang="en-US" b="1" i="1" dirty="0" err="1">
                <a:solidFill>
                  <a:srgbClr val="FF0000"/>
                </a:solidFill>
              </a:rPr>
              <a:t>Bithi</a:t>
            </a:r>
            <a:endParaRPr lang="en-US" b="1" i="1" dirty="0">
              <a:solidFill>
                <a:srgbClr val="FF0000"/>
              </a:solidFill>
            </a:endParaRPr>
          </a:p>
        </p:txBody>
      </p:sp>
      <p:sp>
        <p:nvSpPr>
          <p:cNvPr id="2" name="TextBox 1">
            <a:extLst>
              <a:ext uri="{FF2B5EF4-FFF2-40B4-BE49-F238E27FC236}">
                <a16:creationId xmlns:a16="http://schemas.microsoft.com/office/drawing/2014/main" id="{280E01A5-3A2E-4D4A-8F1D-867C05CFE6C1}"/>
              </a:ext>
            </a:extLst>
          </p:cNvPr>
          <p:cNvSpPr txBox="1"/>
          <p:nvPr/>
        </p:nvSpPr>
        <p:spPr>
          <a:xfrm>
            <a:off x="3184988" y="926914"/>
            <a:ext cx="5822021" cy="4031873"/>
          </a:xfrm>
          <a:prstGeom prst="rect">
            <a:avLst/>
          </a:prstGeom>
          <a:noFill/>
          <a:ln>
            <a:solidFill>
              <a:schemeClr val="tx1"/>
            </a:solidFill>
          </a:ln>
        </p:spPr>
        <p:txBody>
          <a:bodyPr wrap="square" rtlCol="0">
            <a:spAutoFit/>
          </a:bodyPr>
          <a:lstStyle/>
          <a:p>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the question is  that whether the rights are observed or confined to paper only.  If we notice the present situation of the world, we see that these very rights are violated everywhere from  family to state.  So, the people are suffering inhumanly. </a:t>
            </a:r>
          </a:p>
        </p:txBody>
      </p:sp>
      <p:pic>
        <p:nvPicPr>
          <p:cNvPr id="8" name="Picture 7">
            <a:extLst>
              <a:ext uri="{FF2B5EF4-FFF2-40B4-BE49-F238E27FC236}">
                <a16:creationId xmlns:a16="http://schemas.microsoft.com/office/drawing/2014/main" id="{6DC9A704-FECB-4518-90E3-6666A3BF4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4754" y="1309511"/>
            <a:ext cx="2516778" cy="2911342"/>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62659596-81FD-4F33-82F2-6D7548373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778" y="1309511"/>
            <a:ext cx="2709337" cy="3026858"/>
          </a:xfrm>
          <a:prstGeom prst="rect">
            <a:avLst/>
          </a:prstGeom>
          <a:ln w="38100" cap="sq">
            <a:solidFill>
              <a:srgbClr val="F9570F"/>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9415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D887153B-74A0-48E0-9581-FD5D5CE5565A}"/>
              </a:ext>
            </a:extLst>
          </p:cNvPr>
          <p:cNvSpPr/>
          <p:nvPr/>
        </p:nvSpPr>
        <p:spPr>
          <a:xfrm>
            <a:off x="-1" y="124178"/>
            <a:ext cx="11988801" cy="6733822"/>
          </a:xfrm>
          <a:prstGeom prst="plaque">
            <a:avLst>
              <a:gd name="adj" fmla="val 11400"/>
            </a:avLst>
          </a:prstGeom>
          <a:solidFill>
            <a:srgbClr val="B0F98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a:extLst>
              <a:ext uri="{FF2B5EF4-FFF2-40B4-BE49-F238E27FC236}">
                <a16:creationId xmlns:a16="http://schemas.microsoft.com/office/drawing/2014/main" id="{D9CF7050-9223-48F6-B7F7-D2FB84DD8AE6}"/>
              </a:ext>
            </a:extLst>
          </p:cNvPr>
          <p:cNvSpPr/>
          <p:nvPr/>
        </p:nvSpPr>
        <p:spPr>
          <a:xfrm>
            <a:off x="-1" y="0"/>
            <a:ext cx="12192001" cy="6858000"/>
          </a:xfrm>
          <a:prstGeom prst="frame">
            <a:avLst>
              <a:gd name="adj1" fmla="val 2294"/>
            </a:avLst>
          </a:prstGeom>
          <a:solidFill>
            <a:srgbClr val="F957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6ED9A41F-187C-4907-A3A3-8E7C5F146760}"/>
              </a:ext>
            </a:extLst>
          </p:cNvPr>
          <p:cNvSpPr txBox="1"/>
          <p:nvPr/>
        </p:nvSpPr>
        <p:spPr>
          <a:xfrm>
            <a:off x="970844" y="6364490"/>
            <a:ext cx="2009423" cy="369332"/>
          </a:xfrm>
          <a:prstGeom prst="rect">
            <a:avLst/>
          </a:prstGeom>
          <a:noFill/>
        </p:spPr>
        <p:txBody>
          <a:bodyPr wrap="square" rtlCol="0">
            <a:spAutoFit/>
          </a:bodyPr>
          <a:lstStyle/>
          <a:p>
            <a:r>
              <a:rPr lang="en-US" b="1" i="1" dirty="0" err="1">
                <a:solidFill>
                  <a:srgbClr val="FF0000"/>
                </a:solidFill>
              </a:rPr>
              <a:t>Nelufa</a:t>
            </a:r>
            <a:r>
              <a:rPr lang="en-US" b="1" i="1" dirty="0">
                <a:solidFill>
                  <a:srgbClr val="FF0000"/>
                </a:solidFill>
              </a:rPr>
              <a:t> </a:t>
            </a:r>
            <a:r>
              <a:rPr lang="en-US" b="1" i="1" dirty="0" err="1">
                <a:solidFill>
                  <a:srgbClr val="FF0000"/>
                </a:solidFill>
              </a:rPr>
              <a:t>Afrose</a:t>
            </a:r>
            <a:r>
              <a:rPr lang="en-US" b="1" i="1" dirty="0">
                <a:solidFill>
                  <a:srgbClr val="FF0000"/>
                </a:solidFill>
              </a:rPr>
              <a:t> </a:t>
            </a:r>
            <a:r>
              <a:rPr lang="en-US" b="1" i="1" dirty="0" err="1">
                <a:solidFill>
                  <a:srgbClr val="FF0000"/>
                </a:solidFill>
              </a:rPr>
              <a:t>Bithi</a:t>
            </a:r>
            <a:endParaRPr lang="en-US" b="1" i="1" dirty="0">
              <a:solidFill>
                <a:srgbClr val="FF0000"/>
              </a:solidFill>
            </a:endParaRPr>
          </a:p>
        </p:txBody>
      </p:sp>
      <p:sp>
        <p:nvSpPr>
          <p:cNvPr id="2" name="TextBox 1">
            <a:extLst>
              <a:ext uri="{FF2B5EF4-FFF2-40B4-BE49-F238E27FC236}">
                <a16:creationId xmlns:a16="http://schemas.microsoft.com/office/drawing/2014/main" id="{E569BAF3-5757-44C5-A218-F6F42FE1906A}"/>
              </a:ext>
            </a:extLst>
          </p:cNvPr>
          <p:cNvSpPr txBox="1"/>
          <p:nvPr/>
        </p:nvSpPr>
        <p:spPr>
          <a:xfrm>
            <a:off x="203200" y="1156646"/>
            <a:ext cx="7157155" cy="255454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In the third world’s country  human rights are neglected. The children do not get proper right. They are deprived of education and Medicare. Many of them engage in risky children </a:t>
            </a:r>
            <a:r>
              <a:rPr lang="en-US" sz="3200" dirty="0" err="1">
                <a:latin typeface="Times New Roman" panose="02020603050405020304" pitchFamily="18" charset="0"/>
                <a:cs typeface="Times New Roman" panose="02020603050405020304" pitchFamily="18" charset="0"/>
              </a:rPr>
              <a:t>labour</a:t>
            </a:r>
            <a:r>
              <a:rPr lang="en-US" sz="3200" dirty="0">
                <a:latin typeface="Times New Roman" panose="02020603050405020304" pitchFamily="18" charset="0"/>
                <a:cs typeface="Times New Roman" panose="02020603050405020304" pitchFamily="18" charset="0"/>
              </a:rPr>
              <a:t>.  </a:t>
            </a:r>
          </a:p>
        </p:txBody>
      </p:sp>
      <p:pic>
        <p:nvPicPr>
          <p:cNvPr id="7" name="Picture 6">
            <a:extLst>
              <a:ext uri="{FF2B5EF4-FFF2-40B4-BE49-F238E27FC236}">
                <a16:creationId xmlns:a16="http://schemas.microsoft.com/office/drawing/2014/main" id="{238CCE8B-CCAD-4C0A-B4F1-A6B9F2CBD9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0666" y="2930878"/>
            <a:ext cx="3759200" cy="2885722"/>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068571A5-0C80-495B-AE90-9A680DEAD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0666" y="389467"/>
            <a:ext cx="3759200" cy="2417233"/>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1246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D887153B-74A0-48E0-9581-FD5D5CE5565A}"/>
              </a:ext>
            </a:extLst>
          </p:cNvPr>
          <p:cNvSpPr/>
          <p:nvPr/>
        </p:nvSpPr>
        <p:spPr>
          <a:xfrm>
            <a:off x="101598" y="124178"/>
            <a:ext cx="11988801" cy="6733822"/>
          </a:xfrm>
          <a:prstGeom prst="plaque">
            <a:avLst>
              <a:gd name="adj" fmla="val 11400"/>
            </a:avLst>
          </a:prstGeom>
          <a:solidFill>
            <a:srgbClr val="B0F98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a:extLst>
              <a:ext uri="{FF2B5EF4-FFF2-40B4-BE49-F238E27FC236}">
                <a16:creationId xmlns:a16="http://schemas.microsoft.com/office/drawing/2014/main" id="{D9CF7050-9223-48F6-B7F7-D2FB84DD8AE6}"/>
              </a:ext>
            </a:extLst>
          </p:cNvPr>
          <p:cNvSpPr/>
          <p:nvPr/>
        </p:nvSpPr>
        <p:spPr>
          <a:xfrm>
            <a:off x="-1" y="0"/>
            <a:ext cx="12192001" cy="6858000"/>
          </a:xfrm>
          <a:prstGeom prst="frame">
            <a:avLst>
              <a:gd name="adj1" fmla="val 2294"/>
            </a:avLst>
          </a:prstGeom>
          <a:solidFill>
            <a:srgbClr val="F957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6ED9A41F-187C-4907-A3A3-8E7C5F146760}"/>
              </a:ext>
            </a:extLst>
          </p:cNvPr>
          <p:cNvSpPr txBox="1"/>
          <p:nvPr/>
        </p:nvSpPr>
        <p:spPr>
          <a:xfrm>
            <a:off x="970844" y="6364490"/>
            <a:ext cx="2009423" cy="369332"/>
          </a:xfrm>
          <a:prstGeom prst="rect">
            <a:avLst/>
          </a:prstGeom>
          <a:noFill/>
        </p:spPr>
        <p:txBody>
          <a:bodyPr wrap="square" rtlCol="0">
            <a:spAutoFit/>
          </a:bodyPr>
          <a:lstStyle/>
          <a:p>
            <a:r>
              <a:rPr lang="en-US" b="1" i="1" dirty="0" err="1">
                <a:solidFill>
                  <a:srgbClr val="FF0000"/>
                </a:solidFill>
              </a:rPr>
              <a:t>Nelufa</a:t>
            </a:r>
            <a:r>
              <a:rPr lang="en-US" b="1" i="1" dirty="0">
                <a:solidFill>
                  <a:srgbClr val="FF0000"/>
                </a:solidFill>
              </a:rPr>
              <a:t> </a:t>
            </a:r>
            <a:r>
              <a:rPr lang="en-US" b="1" i="1" dirty="0" err="1">
                <a:solidFill>
                  <a:srgbClr val="FF0000"/>
                </a:solidFill>
              </a:rPr>
              <a:t>Afrose</a:t>
            </a:r>
            <a:r>
              <a:rPr lang="en-US" b="1" i="1" dirty="0">
                <a:solidFill>
                  <a:srgbClr val="FF0000"/>
                </a:solidFill>
              </a:rPr>
              <a:t> </a:t>
            </a:r>
            <a:r>
              <a:rPr lang="en-US" b="1" i="1" dirty="0" err="1">
                <a:solidFill>
                  <a:srgbClr val="FF0000"/>
                </a:solidFill>
              </a:rPr>
              <a:t>Bithi</a:t>
            </a:r>
            <a:endParaRPr lang="en-US" b="1" i="1" dirty="0">
              <a:solidFill>
                <a:srgbClr val="FF0000"/>
              </a:solidFill>
            </a:endParaRPr>
          </a:p>
        </p:txBody>
      </p:sp>
      <p:sp>
        <p:nvSpPr>
          <p:cNvPr id="2" name="TextBox 1">
            <a:extLst>
              <a:ext uri="{FF2B5EF4-FFF2-40B4-BE49-F238E27FC236}">
                <a16:creationId xmlns:a16="http://schemas.microsoft.com/office/drawing/2014/main" id="{69FF110F-76C4-4E7A-9FE9-DBFBC6C8C3D5}"/>
              </a:ext>
            </a:extLst>
          </p:cNvPr>
          <p:cNvSpPr txBox="1"/>
          <p:nvPr/>
        </p:nvSpPr>
        <p:spPr>
          <a:xfrm>
            <a:off x="180622" y="1991789"/>
            <a:ext cx="7213600" cy="2554545"/>
          </a:xfrm>
          <a:prstGeom prst="rect">
            <a:avLst/>
          </a:prstGeom>
          <a:noFill/>
          <a:ln>
            <a:solidFill>
              <a:srgbClr val="00206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Women in our country face discrimination throughout her life. They are deprived of her rights in parents house as well as in laws house. Women work  longer   than men but they get less money.</a:t>
            </a:r>
          </a:p>
        </p:txBody>
      </p:sp>
      <p:pic>
        <p:nvPicPr>
          <p:cNvPr id="8" name="Picture 7">
            <a:extLst>
              <a:ext uri="{FF2B5EF4-FFF2-40B4-BE49-F238E27FC236}">
                <a16:creationId xmlns:a16="http://schemas.microsoft.com/office/drawing/2014/main" id="{C5D603E4-2C0E-4362-90F8-FA9DAC5989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5332" y="3035220"/>
            <a:ext cx="3838225" cy="2724669"/>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183A6043-BFA1-4901-98B3-75835C23B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5822" y="615028"/>
            <a:ext cx="3917246" cy="229601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570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D887153B-74A0-48E0-9581-FD5D5CE5565A}"/>
              </a:ext>
            </a:extLst>
          </p:cNvPr>
          <p:cNvSpPr/>
          <p:nvPr/>
        </p:nvSpPr>
        <p:spPr>
          <a:xfrm>
            <a:off x="101597" y="93385"/>
            <a:ext cx="11988801" cy="6733822"/>
          </a:xfrm>
          <a:prstGeom prst="plaque">
            <a:avLst>
              <a:gd name="adj" fmla="val 11400"/>
            </a:avLst>
          </a:prstGeom>
          <a:solidFill>
            <a:srgbClr val="B0F98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a:extLst>
              <a:ext uri="{FF2B5EF4-FFF2-40B4-BE49-F238E27FC236}">
                <a16:creationId xmlns:a16="http://schemas.microsoft.com/office/drawing/2014/main" id="{D9CF7050-9223-48F6-B7F7-D2FB84DD8AE6}"/>
              </a:ext>
            </a:extLst>
          </p:cNvPr>
          <p:cNvSpPr/>
          <p:nvPr/>
        </p:nvSpPr>
        <p:spPr>
          <a:xfrm>
            <a:off x="-1" y="0"/>
            <a:ext cx="12192001" cy="6858000"/>
          </a:xfrm>
          <a:prstGeom prst="frame">
            <a:avLst>
              <a:gd name="adj1" fmla="val 2294"/>
            </a:avLst>
          </a:prstGeom>
          <a:solidFill>
            <a:srgbClr val="F957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a:extLst>
              <a:ext uri="{FF2B5EF4-FFF2-40B4-BE49-F238E27FC236}">
                <a16:creationId xmlns:a16="http://schemas.microsoft.com/office/drawing/2014/main" id="{6ED9A41F-187C-4907-A3A3-8E7C5F146760}"/>
              </a:ext>
            </a:extLst>
          </p:cNvPr>
          <p:cNvSpPr txBox="1"/>
          <p:nvPr/>
        </p:nvSpPr>
        <p:spPr>
          <a:xfrm>
            <a:off x="970844" y="6364490"/>
            <a:ext cx="2009423" cy="369332"/>
          </a:xfrm>
          <a:prstGeom prst="rect">
            <a:avLst/>
          </a:prstGeom>
          <a:noFill/>
        </p:spPr>
        <p:txBody>
          <a:bodyPr wrap="square" rtlCol="0">
            <a:spAutoFit/>
          </a:bodyPr>
          <a:lstStyle/>
          <a:p>
            <a:r>
              <a:rPr lang="en-US" b="1" i="1" dirty="0" err="1">
                <a:solidFill>
                  <a:srgbClr val="FF0000"/>
                </a:solidFill>
              </a:rPr>
              <a:t>Nelufa</a:t>
            </a:r>
            <a:r>
              <a:rPr lang="en-US" b="1" i="1" dirty="0">
                <a:solidFill>
                  <a:srgbClr val="FF0000"/>
                </a:solidFill>
              </a:rPr>
              <a:t> </a:t>
            </a:r>
            <a:r>
              <a:rPr lang="en-US" b="1" i="1" dirty="0" err="1">
                <a:solidFill>
                  <a:srgbClr val="FF0000"/>
                </a:solidFill>
              </a:rPr>
              <a:t>Afrose</a:t>
            </a:r>
            <a:r>
              <a:rPr lang="en-US" b="1" i="1" dirty="0">
                <a:solidFill>
                  <a:srgbClr val="FF0000"/>
                </a:solidFill>
              </a:rPr>
              <a:t> </a:t>
            </a:r>
            <a:r>
              <a:rPr lang="en-US" b="1" i="1" dirty="0" err="1">
                <a:solidFill>
                  <a:srgbClr val="FF0000"/>
                </a:solidFill>
              </a:rPr>
              <a:t>Bithi</a:t>
            </a:r>
            <a:endParaRPr lang="en-US" b="1" i="1" dirty="0">
              <a:solidFill>
                <a:srgbClr val="FF0000"/>
              </a:solidFill>
            </a:endParaRPr>
          </a:p>
        </p:txBody>
      </p:sp>
      <p:sp>
        <p:nvSpPr>
          <p:cNvPr id="2" name="TextBox 1">
            <a:extLst>
              <a:ext uri="{FF2B5EF4-FFF2-40B4-BE49-F238E27FC236}">
                <a16:creationId xmlns:a16="http://schemas.microsoft.com/office/drawing/2014/main" id="{360658B3-9DBA-41AF-83CF-4B0220273A75}"/>
              </a:ext>
            </a:extLst>
          </p:cNvPr>
          <p:cNvSpPr txBox="1"/>
          <p:nvPr/>
        </p:nvSpPr>
        <p:spPr>
          <a:xfrm>
            <a:off x="970844" y="1711460"/>
            <a:ext cx="5779912" cy="2554545"/>
          </a:xfrm>
          <a:prstGeom prst="rect">
            <a:avLst/>
          </a:prstGeom>
          <a:noFill/>
          <a:ln>
            <a:solidFill>
              <a:schemeClr val="tx1"/>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Human rights do not support inhuman </a:t>
            </a:r>
            <a:r>
              <a:rPr lang="en-US" sz="3200" dirty="0" err="1">
                <a:latin typeface="Times New Roman" panose="02020603050405020304" pitchFamily="18" charset="0"/>
                <a:cs typeface="Times New Roman" panose="02020603050405020304" pitchFamily="18" charset="0"/>
              </a:rPr>
              <a:t>behaviour</a:t>
            </a:r>
            <a:r>
              <a:rPr lang="en-US" sz="3200" dirty="0">
                <a:latin typeface="Times New Roman" panose="02020603050405020304" pitchFamily="18" charset="0"/>
                <a:cs typeface="Times New Roman" panose="02020603050405020304" pitchFamily="18" charset="0"/>
              </a:rPr>
              <a:t>. Yet, “Might is right” is done everywhere in the world. The powerful countries oppress the weaker countries.</a:t>
            </a:r>
          </a:p>
        </p:txBody>
      </p:sp>
      <p:pic>
        <p:nvPicPr>
          <p:cNvPr id="7" name="Picture 6">
            <a:extLst>
              <a:ext uri="{FF2B5EF4-FFF2-40B4-BE49-F238E27FC236}">
                <a16:creationId xmlns:a16="http://schemas.microsoft.com/office/drawing/2014/main" id="{EF71E36A-FCE0-4814-A672-2EF9846FF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7477" y="1711459"/>
            <a:ext cx="3264079" cy="25545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1604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D887153B-74A0-48E0-9581-FD5D5CE5565A}"/>
              </a:ext>
            </a:extLst>
          </p:cNvPr>
          <p:cNvSpPr/>
          <p:nvPr/>
        </p:nvSpPr>
        <p:spPr>
          <a:xfrm>
            <a:off x="101598" y="125691"/>
            <a:ext cx="11988801" cy="6733822"/>
          </a:xfrm>
          <a:prstGeom prst="plaque">
            <a:avLst>
              <a:gd name="adj" fmla="val 11400"/>
            </a:avLst>
          </a:prstGeom>
          <a:solidFill>
            <a:srgbClr val="B0F98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a:extLst>
              <a:ext uri="{FF2B5EF4-FFF2-40B4-BE49-F238E27FC236}">
                <a16:creationId xmlns:a16="http://schemas.microsoft.com/office/drawing/2014/main" id="{D9CF7050-9223-48F6-B7F7-D2FB84DD8AE6}"/>
              </a:ext>
            </a:extLst>
          </p:cNvPr>
          <p:cNvSpPr/>
          <p:nvPr/>
        </p:nvSpPr>
        <p:spPr>
          <a:xfrm>
            <a:off x="-1" y="0"/>
            <a:ext cx="12192001" cy="6858000"/>
          </a:xfrm>
          <a:prstGeom prst="frame">
            <a:avLst>
              <a:gd name="adj1" fmla="val 2294"/>
            </a:avLst>
          </a:prstGeom>
          <a:solidFill>
            <a:srgbClr val="F957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6ED9A41F-187C-4907-A3A3-8E7C5F146760}"/>
              </a:ext>
            </a:extLst>
          </p:cNvPr>
          <p:cNvSpPr txBox="1"/>
          <p:nvPr/>
        </p:nvSpPr>
        <p:spPr>
          <a:xfrm>
            <a:off x="970844" y="6364490"/>
            <a:ext cx="2009423" cy="369332"/>
          </a:xfrm>
          <a:prstGeom prst="rect">
            <a:avLst/>
          </a:prstGeom>
          <a:noFill/>
        </p:spPr>
        <p:txBody>
          <a:bodyPr wrap="square" rtlCol="0">
            <a:spAutoFit/>
          </a:bodyPr>
          <a:lstStyle/>
          <a:p>
            <a:r>
              <a:rPr lang="en-US" b="1" i="1" dirty="0" err="1">
                <a:solidFill>
                  <a:srgbClr val="FF0000"/>
                </a:solidFill>
              </a:rPr>
              <a:t>Nelufa</a:t>
            </a:r>
            <a:r>
              <a:rPr lang="en-US" b="1" i="1" dirty="0">
                <a:solidFill>
                  <a:srgbClr val="FF0000"/>
                </a:solidFill>
              </a:rPr>
              <a:t> </a:t>
            </a:r>
            <a:r>
              <a:rPr lang="en-US" b="1" i="1" dirty="0" err="1">
                <a:solidFill>
                  <a:srgbClr val="FF0000"/>
                </a:solidFill>
              </a:rPr>
              <a:t>Afrose</a:t>
            </a:r>
            <a:r>
              <a:rPr lang="en-US" b="1" i="1" dirty="0">
                <a:solidFill>
                  <a:srgbClr val="FF0000"/>
                </a:solidFill>
              </a:rPr>
              <a:t> </a:t>
            </a:r>
            <a:r>
              <a:rPr lang="en-US" b="1" i="1" dirty="0" err="1">
                <a:solidFill>
                  <a:srgbClr val="FF0000"/>
                </a:solidFill>
              </a:rPr>
              <a:t>Bithi</a:t>
            </a:r>
            <a:endParaRPr lang="en-US" b="1" i="1" dirty="0">
              <a:solidFill>
                <a:srgbClr val="FF0000"/>
              </a:solidFill>
            </a:endParaRPr>
          </a:p>
        </p:txBody>
      </p:sp>
      <p:sp>
        <p:nvSpPr>
          <p:cNvPr id="2" name="TextBox 1">
            <a:extLst>
              <a:ext uri="{FF2B5EF4-FFF2-40B4-BE49-F238E27FC236}">
                <a16:creationId xmlns:a16="http://schemas.microsoft.com/office/drawing/2014/main" id="{30F4025C-8496-4255-B12F-17189CD08FF6}"/>
              </a:ext>
            </a:extLst>
          </p:cNvPr>
          <p:cNvSpPr txBox="1"/>
          <p:nvPr/>
        </p:nvSpPr>
        <p:spPr>
          <a:xfrm>
            <a:off x="778931" y="4041439"/>
            <a:ext cx="5746045" cy="646331"/>
          </a:xfrm>
          <a:prstGeom prst="rect">
            <a:avLst/>
          </a:prstGeom>
          <a:noFill/>
          <a:ln>
            <a:solidFill>
              <a:schemeClr val="tx1"/>
            </a:solidFill>
          </a:ln>
        </p:spPr>
        <p:txBody>
          <a:bodyPr wrap="square" rtlCol="0">
            <a:spAutoFit/>
          </a:bodyPr>
          <a:lstStyle/>
          <a:p>
            <a:r>
              <a:rPr lang="en-US" sz="3600" dirty="0">
                <a:latin typeface="Times New Roman" panose="02020603050405020304" pitchFamily="18" charset="0"/>
                <a:cs typeface="Times New Roman" panose="02020603050405020304" pitchFamily="18" charset="0"/>
              </a:rPr>
              <a:t>People do not get justice</a:t>
            </a:r>
            <a:r>
              <a:rPr lang="en-US" dirty="0"/>
              <a:t>.</a:t>
            </a:r>
          </a:p>
        </p:txBody>
      </p:sp>
      <p:pic>
        <p:nvPicPr>
          <p:cNvPr id="7" name="Picture 6">
            <a:extLst>
              <a:ext uri="{FF2B5EF4-FFF2-40B4-BE49-F238E27FC236}">
                <a16:creationId xmlns:a16="http://schemas.microsoft.com/office/drawing/2014/main" id="{5FA30EEC-536A-4B99-9440-D5D4D2407D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335" y="522996"/>
            <a:ext cx="3115910" cy="2619021"/>
          </a:xfrm>
          <a:prstGeom prst="rect">
            <a:avLst/>
          </a:prstGeom>
        </p:spPr>
      </p:pic>
      <p:sp>
        <p:nvSpPr>
          <p:cNvPr id="3" name="TextBox 2">
            <a:extLst>
              <a:ext uri="{FF2B5EF4-FFF2-40B4-BE49-F238E27FC236}">
                <a16:creationId xmlns:a16="http://schemas.microsoft.com/office/drawing/2014/main" id="{CAC64090-EB1F-49B7-8731-1D00BDCCAE43}"/>
              </a:ext>
            </a:extLst>
          </p:cNvPr>
          <p:cNvSpPr txBox="1"/>
          <p:nvPr/>
        </p:nvSpPr>
        <p:spPr>
          <a:xfrm>
            <a:off x="778932" y="795059"/>
            <a:ext cx="5746045" cy="1200329"/>
          </a:xfrm>
          <a:prstGeom prst="rect">
            <a:avLst/>
          </a:prstGeom>
          <a:noFill/>
          <a:ln>
            <a:solidFill>
              <a:schemeClr val="tx1"/>
            </a:solidFill>
          </a:ln>
        </p:spPr>
        <p:txBody>
          <a:bodyPr wrap="square" rtlCol="0">
            <a:spAutoFit/>
          </a:bodyPr>
          <a:lstStyle/>
          <a:p>
            <a:r>
              <a:rPr lang="en-US" sz="3600" dirty="0">
                <a:latin typeface="Times New Roman" panose="02020603050405020304" pitchFamily="18" charset="0"/>
                <a:cs typeface="Times New Roman" panose="02020603050405020304" pitchFamily="18" charset="0"/>
              </a:rPr>
              <a:t>Voting right is not ensured properly</a:t>
            </a:r>
            <a:r>
              <a:rPr lang="en-US" dirty="0"/>
              <a:t>.</a:t>
            </a:r>
          </a:p>
        </p:txBody>
      </p:sp>
      <p:pic>
        <p:nvPicPr>
          <p:cNvPr id="17" name="Picture 16">
            <a:extLst>
              <a:ext uri="{FF2B5EF4-FFF2-40B4-BE49-F238E27FC236}">
                <a16:creationId xmlns:a16="http://schemas.microsoft.com/office/drawing/2014/main" id="{685C6A6A-F6D1-4D44-B29B-9395AC642F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335" y="3492602"/>
            <a:ext cx="3115910" cy="2501798"/>
          </a:xfrm>
          <a:prstGeom prst="rect">
            <a:avLst/>
          </a:prstGeom>
        </p:spPr>
      </p:pic>
    </p:spTree>
    <p:extLst>
      <p:ext uri="{BB962C8B-B14F-4D97-AF65-F5344CB8AC3E}">
        <p14:creationId xmlns:p14="http://schemas.microsoft.com/office/powerpoint/2010/main" val="125664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D887153B-74A0-48E0-9581-FD5D5CE5565A}"/>
              </a:ext>
            </a:extLst>
          </p:cNvPr>
          <p:cNvSpPr/>
          <p:nvPr/>
        </p:nvSpPr>
        <p:spPr>
          <a:xfrm>
            <a:off x="101598" y="124178"/>
            <a:ext cx="11988801" cy="6733822"/>
          </a:xfrm>
          <a:prstGeom prst="plaque">
            <a:avLst>
              <a:gd name="adj" fmla="val 11400"/>
            </a:avLst>
          </a:prstGeom>
          <a:solidFill>
            <a:srgbClr val="B0F98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ame 4">
            <a:extLst>
              <a:ext uri="{FF2B5EF4-FFF2-40B4-BE49-F238E27FC236}">
                <a16:creationId xmlns:a16="http://schemas.microsoft.com/office/drawing/2014/main" id="{D9CF7050-9223-48F6-B7F7-D2FB84DD8AE6}"/>
              </a:ext>
            </a:extLst>
          </p:cNvPr>
          <p:cNvSpPr/>
          <p:nvPr/>
        </p:nvSpPr>
        <p:spPr>
          <a:xfrm>
            <a:off x="-1" y="0"/>
            <a:ext cx="12192001" cy="6858000"/>
          </a:xfrm>
          <a:prstGeom prst="frame">
            <a:avLst>
              <a:gd name="adj1" fmla="val 2294"/>
            </a:avLst>
          </a:prstGeom>
          <a:solidFill>
            <a:srgbClr val="F957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6ED9A41F-187C-4907-A3A3-8E7C5F146760}"/>
              </a:ext>
            </a:extLst>
          </p:cNvPr>
          <p:cNvSpPr txBox="1"/>
          <p:nvPr/>
        </p:nvSpPr>
        <p:spPr>
          <a:xfrm>
            <a:off x="970844" y="6364490"/>
            <a:ext cx="2009423" cy="369332"/>
          </a:xfrm>
          <a:prstGeom prst="rect">
            <a:avLst/>
          </a:prstGeom>
          <a:noFill/>
        </p:spPr>
        <p:txBody>
          <a:bodyPr wrap="square" rtlCol="0">
            <a:spAutoFit/>
          </a:bodyPr>
          <a:lstStyle/>
          <a:p>
            <a:r>
              <a:rPr lang="en-US" b="1" i="1" dirty="0" err="1">
                <a:solidFill>
                  <a:srgbClr val="FF0000"/>
                </a:solidFill>
              </a:rPr>
              <a:t>Nelufa</a:t>
            </a:r>
            <a:r>
              <a:rPr lang="en-US" b="1" i="1" dirty="0">
                <a:solidFill>
                  <a:srgbClr val="FF0000"/>
                </a:solidFill>
              </a:rPr>
              <a:t> </a:t>
            </a:r>
            <a:r>
              <a:rPr lang="en-US" b="1" i="1" dirty="0" err="1">
                <a:solidFill>
                  <a:srgbClr val="FF0000"/>
                </a:solidFill>
              </a:rPr>
              <a:t>Afrose</a:t>
            </a:r>
            <a:r>
              <a:rPr lang="en-US" b="1" i="1" dirty="0">
                <a:solidFill>
                  <a:srgbClr val="FF0000"/>
                </a:solidFill>
              </a:rPr>
              <a:t> </a:t>
            </a:r>
            <a:r>
              <a:rPr lang="en-US" b="1" i="1" dirty="0" err="1">
                <a:solidFill>
                  <a:srgbClr val="FF0000"/>
                </a:solidFill>
              </a:rPr>
              <a:t>Bithi</a:t>
            </a:r>
            <a:endParaRPr lang="en-US" b="1" i="1" dirty="0">
              <a:solidFill>
                <a:srgbClr val="FF0000"/>
              </a:solidFill>
            </a:endParaRPr>
          </a:p>
        </p:txBody>
      </p:sp>
      <p:sp>
        <p:nvSpPr>
          <p:cNvPr id="2" name="TextBox 1">
            <a:extLst>
              <a:ext uri="{FF2B5EF4-FFF2-40B4-BE49-F238E27FC236}">
                <a16:creationId xmlns:a16="http://schemas.microsoft.com/office/drawing/2014/main" id="{B852D48E-9BC9-4302-A6AA-5E5855069963}"/>
              </a:ext>
            </a:extLst>
          </p:cNvPr>
          <p:cNvSpPr txBox="1"/>
          <p:nvPr/>
        </p:nvSpPr>
        <p:spPr>
          <a:xfrm>
            <a:off x="869244" y="1628187"/>
            <a:ext cx="5757335" cy="2862322"/>
          </a:xfrm>
          <a:prstGeom prst="rect">
            <a:avLst/>
          </a:prstGeom>
          <a:noFill/>
          <a:ln>
            <a:solidFill>
              <a:schemeClr val="tx1"/>
            </a:solidFill>
          </a:ln>
        </p:spPr>
        <p:txBody>
          <a:bodyPr wrap="square" rtlCol="0">
            <a:spAutoFit/>
          </a:bodyPr>
          <a:lstStyle/>
          <a:p>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as a human being we need to ensure human rights fully for peaceful living in the </a:t>
            </a:r>
            <a:r>
              <a:rPr lang="en-US" sz="3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world.Everybody</a:t>
            </a: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should be aware of it.</a:t>
            </a:r>
          </a:p>
        </p:txBody>
      </p:sp>
      <p:pic>
        <p:nvPicPr>
          <p:cNvPr id="7" name="Picture 6">
            <a:extLst>
              <a:ext uri="{FF2B5EF4-FFF2-40B4-BE49-F238E27FC236}">
                <a16:creationId xmlns:a16="http://schemas.microsoft.com/office/drawing/2014/main" id="{6CB2A927-C005-48FC-84D8-844C3E223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2790" y="1628187"/>
            <a:ext cx="4762500" cy="2676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2764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D887153B-74A0-48E0-9581-FD5D5CE5565A}"/>
              </a:ext>
            </a:extLst>
          </p:cNvPr>
          <p:cNvSpPr/>
          <p:nvPr/>
        </p:nvSpPr>
        <p:spPr>
          <a:xfrm>
            <a:off x="101596" y="0"/>
            <a:ext cx="11988801" cy="6733822"/>
          </a:xfrm>
          <a:prstGeom prst="plaque">
            <a:avLst>
              <a:gd name="adj" fmla="val 11400"/>
            </a:avLst>
          </a:prstGeom>
          <a:solidFill>
            <a:srgbClr val="B0F98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a:extLst>
              <a:ext uri="{FF2B5EF4-FFF2-40B4-BE49-F238E27FC236}">
                <a16:creationId xmlns:a16="http://schemas.microsoft.com/office/drawing/2014/main" id="{D9CF7050-9223-48F6-B7F7-D2FB84DD8AE6}"/>
              </a:ext>
            </a:extLst>
          </p:cNvPr>
          <p:cNvSpPr/>
          <p:nvPr/>
        </p:nvSpPr>
        <p:spPr>
          <a:xfrm>
            <a:off x="-1" y="0"/>
            <a:ext cx="12192001" cy="6858000"/>
          </a:xfrm>
          <a:prstGeom prst="frame">
            <a:avLst>
              <a:gd name="adj1" fmla="val 2294"/>
            </a:avLst>
          </a:prstGeom>
          <a:solidFill>
            <a:srgbClr val="F957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6ED9A41F-187C-4907-A3A3-8E7C5F146760}"/>
              </a:ext>
            </a:extLst>
          </p:cNvPr>
          <p:cNvSpPr txBox="1"/>
          <p:nvPr/>
        </p:nvSpPr>
        <p:spPr>
          <a:xfrm>
            <a:off x="970844" y="6364490"/>
            <a:ext cx="2009423" cy="369332"/>
          </a:xfrm>
          <a:prstGeom prst="rect">
            <a:avLst/>
          </a:prstGeom>
          <a:noFill/>
        </p:spPr>
        <p:txBody>
          <a:bodyPr wrap="square" rtlCol="0">
            <a:spAutoFit/>
          </a:bodyPr>
          <a:lstStyle/>
          <a:p>
            <a:r>
              <a:rPr lang="en-US" b="1" i="1" dirty="0" err="1">
                <a:solidFill>
                  <a:srgbClr val="FF0000"/>
                </a:solidFill>
              </a:rPr>
              <a:t>Nelufa</a:t>
            </a:r>
            <a:r>
              <a:rPr lang="en-US" b="1" i="1" dirty="0">
                <a:solidFill>
                  <a:srgbClr val="FF0000"/>
                </a:solidFill>
              </a:rPr>
              <a:t> </a:t>
            </a:r>
            <a:r>
              <a:rPr lang="en-US" b="1" i="1" dirty="0" err="1">
                <a:solidFill>
                  <a:srgbClr val="FF0000"/>
                </a:solidFill>
              </a:rPr>
              <a:t>Afrose</a:t>
            </a:r>
            <a:r>
              <a:rPr lang="en-US" b="1" i="1" dirty="0">
                <a:solidFill>
                  <a:srgbClr val="FF0000"/>
                </a:solidFill>
              </a:rPr>
              <a:t> </a:t>
            </a:r>
            <a:r>
              <a:rPr lang="en-US" b="1" i="1" dirty="0" err="1">
                <a:solidFill>
                  <a:srgbClr val="FF0000"/>
                </a:solidFill>
              </a:rPr>
              <a:t>Bithi</a:t>
            </a:r>
            <a:endParaRPr lang="en-US" b="1" i="1" dirty="0">
              <a:solidFill>
                <a:srgbClr val="FF0000"/>
              </a:solidFill>
            </a:endParaRPr>
          </a:p>
        </p:txBody>
      </p:sp>
      <p:sp>
        <p:nvSpPr>
          <p:cNvPr id="7" name="TextBox 6">
            <a:extLst>
              <a:ext uri="{FF2B5EF4-FFF2-40B4-BE49-F238E27FC236}">
                <a16:creationId xmlns:a16="http://schemas.microsoft.com/office/drawing/2014/main" id="{4EF1E7EE-E461-46A8-89F1-BC0BD964C762}"/>
              </a:ext>
            </a:extLst>
          </p:cNvPr>
          <p:cNvSpPr txBox="1"/>
          <p:nvPr/>
        </p:nvSpPr>
        <p:spPr>
          <a:xfrm>
            <a:off x="3458815" y="371073"/>
            <a:ext cx="5274365" cy="769441"/>
          </a:xfrm>
          <a:prstGeom prst="rect">
            <a:avLst/>
          </a:prstGeom>
          <a:noFill/>
        </p:spPr>
        <p:txBody>
          <a:bodyPr wrap="square" rtlCol="0">
            <a:spAutoFit/>
          </a:bodyPr>
          <a:lstStyle/>
          <a:p>
            <a:pPr algn="ctr"/>
            <a:r>
              <a:rPr lang="en-US" sz="4400" b="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Presented by-</a:t>
            </a:r>
          </a:p>
        </p:txBody>
      </p:sp>
      <p:pic>
        <p:nvPicPr>
          <p:cNvPr id="8" name="Picture 7">
            <a:extLst>
              <a:ext uri="{FF2B5EF4-FFF2-40B4-BE49-F238E27FC236}">
                <a16:creationId xmlns:a16="http://schemas.microsoft.com/office/drawing/2014/main" id="{54B68D10-D1F6-454F-92D9-0CE4473E3E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350" y="2134725"/>
            <a:ext cx="1995551" cy="22192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a:extLst>
              <a:ext uri="{FF2B5EF4-FFF2-40B4-BE49-F238E27FC236}">
                <a16:creationId xmlns:a16="http://schemas.microsoft.com/office/drawing/2014/main" id="{122E82BC-12B8-477C-BDE9-CDC5E8E86713}"/>
              </a:ext>
            </a:extLst>
          </p:cNvPr>
          <p:cNvSpPr/>
          <p:nvPr/>
        </p:nvSpPr>
        <p:spPr>
          <a:xfrm>
            <a:off x="3250252" y="1603246"/>
            <a:ext cx="7639565" cy="3461777"/>
          </a:xfrm>
          <a:prstGeom prst="rect">
            <a:avLst/>
          </a:prstGeom>
          <a:solidFill>
            <a:srgbClr val="B0F987"/>
          </a:solidFill>
          <a:ln w="12700" cap="flat" cmpd="sng" algn="ctr">
            <a:solidFill>
              <a:srgbClr val="00B05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gradFill>
                  <a:gsLst>
                    <a:gs pos="86721">
                      <a:srgbClr val="009E0F"/>
                    </a:gs>
                    <a:gs pos="39000">
                      <a:srgbClr val="00FF00"/>
                    </a:gs>
                    <a:gs pos="65000">
                      <a:srgbClr val="009E0F"/>
                    </a:gs>
                    <a:gs pos="95000">
                      <a:schemeClr val="accent1">
                        <a:lumMod val="45000"/>
                        <a:lumOff val="55000"/>
                      </a:schemeClr>
                    </a:gs>
                    <a:gs pos="100000">
                      <a:srgbClr val="009E0F"/>
                    </a:gs>
                  </a:gsLst>
                  <a:lin ang="5400000" scaled="1"/>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Mosammat</a:t>
            </a:r>
            <a:r>
              <a:rPr kumimoji="0" lang="en-US" sz="4000" b="1" i="0" u="none" strike="noStrike" kern="0" cap="none" spc="0" normalizeH="0" baseline="0" noProof="0" dirty="0">
                <a:ln>
                  <a:noFill/>
                </a:ln>
                <a:gradFill>
                  <a:gsLst>
                    <a:gs pos="86721">
                      <a:srgbClr val="009E0F"/>
                    </a:gs>
                    <a:gs pos="39000">
                      <a:srgbClr val="00FF00"/>
                    </a:gs>
                    <a:gs pos="65000">
                      <a:srgbClr val="009E0F"/>
                    </a:gs>
                    <a:gs pos="95000">
                      <a:schemeClr val="accent1">
                        <a:lumMod val="45000"/>
                        <a:lumOff val="55000"/>
                      </a:schemeClr>
                    </a:gs>
                    <a:gs pos="100000">
                      <a:srgbClr val="009E0F"/>
                    </a:gs>
                  </a:gsLst>
                  <a:lin ang="5400000" scaled="1"/>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0" cap="none" spc="0" normalizeH="0" baseline="0" noProof="0" dirty="0" err="1">
                <a:ln>
                  <a:noFill/>
                </a:ln>
                <a:gradFill>
                  <a:gsLst>
                    <a:gs pos="86721">
                      <a:srgbClr val="009E0F"/>
                    </a:gs>
                    <a:gs pos="39000">
                      <a:srgbClr val="00FF00"/>
                    </a:gs>
                    <a:gs pos="65000">
                      <a:srgbClr val="009E0F"/>
                    </a:gs>
                    <a:gs pos="95000">
                      <a:schemeClr val="accent1">
                        <a:lumMod val="45000"/>
                        <a:lumOff val="55000"/>
                      </a:schemeClr>
                    </a:gs>
                    <a:gs pos="100000">
                      <a:srgbClr val="009E0F"/>
                    </a:gs>
                  </a:gsLst>
                  <a:lin ang="5400000" scaled="1"/>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Nelufa</a:t>
            </a:r>
            <a:r>
              <a:rPr kumimoji="0" lang="en-US" sz="4000" b="1" i="0" u="none" strike="noStrike" kern="0" cap="none" spc="0" normalizeH="0" baseline="0" noProof="0" dirty="0">
                <a:ln>
                  <a:noFill/>
                </a:ln>
                <a:gradFill>
                  <a:gsLst>
                    <a:gs pos="86721">
                      <a:srgbClr val="009E0F"/>
                    </a:gs>
                    <a:gs pos="39000">
                      <a:srgbClr val="00FF00"/>
                    </a:gs>
                    <a:gs pos="65000">
                      <a:srgbClr val="009E0F"/>
                    </a:gs>
                    <a:gs pos="95000">
                      <a:schemeClr val="accent1">
                        <a:lumMod val="45000"/>
                        <a:lumOff val="55000"/>
                      </a:schemeClr>
                    </a:gs>
                    <a:gs pos="100000">
                      <a:srgbClr val="009E0F"/>
                    </a:gs>
                  </a:gsLst>
                  <a:lin ang="5400000" scaled="1"/>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0" cap="none" spc="0" normalizeH="0" baseline="0" noProof="0" dirty="0" err="1">
                <a:ln>
                  <a:noFill/>
                </a:ln>
                <a:gradFill>
                  <a:gsLst>
                    <a:gs pos="86721">
                      <a:srgbClr val="009E0F"/>
                    </a:gs>
                    <a:gs pos="39000">
                      <a:srgbClr val="00FF00"/>
                    </a:gs>
                    <a:gs pos="65000">
                      <a:srgbClr val="009E0F"/>
                    </a:gs>
                    <a:gs pos="95000">
                      <a:schemeClr val="accent1">
                        <a:lumMod val="45000"/>
                        <a:lumOff val="55000"/>
                      </a:schemeClr>
                    </a:gs>
                    <a:gs pos="100000">
                      <a:srgbClr val="009E0F"/>
                    </a:gs>
                  </a:gsLst>
                  <a:lin ang="5400000" scaled="1"/>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Afrose</a:t>
            </a:r>
            <a:r>
              <a:rPr kumimoji="0" lang="en-US" sz="4000" b="1" i="0" u="none" strike="noStrike" kern="0" cap="none" spc="0" normalizeH="0" baseline="0" noProof="0" dirty="0">
                <a:ln>
                  <a:noFill/>
                </a:ln>
                <a:gradFill>
                  <a:gsLst>
                    <a:gs pos="86721">
                      <a:srgbClr val="009E0F"/>
                    </a:gs>
                    <a:gs pos="39000">
                      <a:srgbClr val="00FF00"/>
                    </a:gs>
                    <a:gs pos="65000">
                      <a:srgbClr val="009E0F"/>
                    </a:gs>
                    <a:gs pos="95000">
                      <a:schemeClr val="accent1">
                        <a:lumMod val="45000"/>
                        <a:lumOff val="55000"/>
                      </a:schemeClr>
                    </a:gs>
                    <a:gs pos="100000">
                      <a:srgbClr val="009E0F"/>
                    </a:gs>
                  </a:gsLst>
                  <a:lin ang="5400000" scaled="1"/>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0" cap="none" spc="0" normalizeH="0" baseline="0" noProof="0" dirty="0" err="1">
                <a:ln>
                  <a:noFill/>
                </a:ln>
                <a:gradFill>
                  <a:gsLst>
                    <a:gs pos="86721">
                      <a:srgbClr val="009E0F"/>
                    </a:gs>
                    <a:gs pos="39000">
                      <a:srgbClr val="00FF00"/>
                    </a:gs>
                    <a:gs pos="65000">
                      <a:srgbClr val="009E0F"/>
                    </a:gs>
                    <a:gs pos="95000">
                      <a:schemeClr val="accent1">
                        <a:lumMod val="45000"/>
                        <a:lumOff val="55000"/>
                      </a:schemeClr>
                    </a:gs>
                    <a:gs pos="100000">
                      <a:srgbClr val="009E0F"/>
                    </a:gs>
                  </a:gsLst>
                  <a:lin ang="5400000" scaled="1"/>
                </a:gra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Bithi</a:t>
            </a:r>
            <a:r>
              <a:rPr kumimoji="0" lang="en-US" sz="4000" b="1" i="0" u="none" strike="noStrike" kern="0" cap="none" spc="0" normalizeH="0" baseline="0" noProof="0" dirty="0">
                <a:ln>
                  <a:noFill/>
                </a:ln>
                <a:solidFill>
                  <a:srgbClr val="00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rPr>
              <a:t>Lecturer in English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Khilbaisa</a:t>
            </a:r>
            <a:r>
              <a:rPr kumimoji="0" lang="en-US" sz="2800" b="1" i="0" u="none"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Rahmania</a:t>
            </a:r>
            <a:r>
              <a:rPr kumimoji="0" lang="en-US" sz="2800" b="1" i="0" u="none"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Fazil</a:t>
            </a:r>
            <a:r>
              <a:rPr kumimoji="0" lang="en-US" sz="2800" b="1" i="0" u="none"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(Degree) Madrasah</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Sadar</a:t>
            </a:r>
            <a:r>
              <a:rPr kumimoji="0" lang="en-US" sz="2800" b="1" i="0" u="none"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Lakshmipur</a:t>
            </a:r>
            <a:endParaRPr kumimoji="0" lang="en-US" sz="2800" b="1" i="0" u="none"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E-mail:nelufa.afrose@gmail.com</a:t>
            </a:r>
            <a:endParaRPr kumimoji="0" lang="en-US" sz="2800" b="1" i="0" u="none"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2020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D887153B-74A0-48E0-9581-FD5D5CE5565A}"/>
              </a:ext>
            </a:extLst>
          </p:cNvPr>
          <p:cNvSpPr/>
          <p:nvPr/>
        </p:nvSpPr>
        <p:spPr>
          <a:xfrm>
            <a:off x="101598" y="124178"/>
            <a:ext cx="11988801" cy="6733822"/>
          </a:xfrm>
          <a:prstGeom prst="plaque">
            <a:avLst>
              <a:gd name="adj" fmla="val 11400"/>
            </a:avLst>
          </a:prstGeom>
          <a:solidFill>
            <a:srgbClr val="B0F98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a:extLst>
              <a:ext uri="{FF2B5EF4-FFF2-40B4-BE49-F238E27FC236}">
                <a16:creationId xmlns:a16="http://schemas.microsoft.com/office/drawing/2014/main" id="{D9CF7050-9223-48F6-B7F7-D2FB84DD8AE6}"/>
              </a:ext>
            </a:extLst>
          </p:cNvPr>
          <p:cNvSpPr/>
          <p:nvPr/>
        </p:nvSpPr>
        <p:spPr>
          <a:xfrm>
            <a:off x="-1" y="0"/>
            <a:ext cx="12192001" cy="6858000"/>
          </a:xfrm>
          <a:prstGeom prst="frame">
            <a:avLst>
              <a:gd name="adj1" fmla="val 2294"/>
            </a:avLst>
          </a:prstGeom>
          <a:solidFill>
            <a:srgbClr val="F957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6ED9A41F-187C-4907-A3A3-8E7C5F146760}"/>
              </a:ext>
            </a:extLst>
          </p:cNvPr>
          <p:cNvSpPr txBox="1"/>
          <p:nvPr/>
        </p:nvSpPr>
        <p:spPr>
          <a:xfrm>
            <a:off x="970844" y="6364490"/>
            <a:ext cx="2009423" cy="369332"/>
          </a:xfrm>
          <a:prstGeom prst="rect">
            <a:avLst/>
          </a:prstGeom>
          <a:noFill/>
        </p:spPr>
        <p:txBody>
          <a:bodyPr wrap="square" rtlCol="0">
            <a:spAutoFit/>
          </a:bodyPr>
          <a:lstStyle/>
          <a:p>
            <a:r>
              <a:rPr lang="en-US" b="1" i="1" dirty="0" err="1">
                <a:solidFill>
                  <a:srgbClr val="FF0000"/>
                </a:solidFill>
              </a:rPr>
              <a:t>Nelufa</a:t>
            </a:r>
            <a:r>
              <a:rPr lang="en-US" b="1" i="1" dirty="0">
                <a:solidFill>
                  <a:srgbClr val="FF0000"/>
                </a:solidFill>
              </a:rPr>
              <a:t> </a:t>
            </a:r>
            <a:r>
              <a:rPr lang="en-US" b="1" i="1" dirty="0" err="1">
                <a:solidFill>
                  <a:srgbClr val="FF0000"/>
                </a:solidFill>
              </a:rPr>
              <a:t>Afrose</a:t>
            </a:r>
            <a:r>
              <a:rPr lang="en-US" b="1" i="1" dirty="0">
                <a:solidFill>
                  <a:srgbClr val="FF0000"/>
                </a:solidFill>
              </a:rPr>
              <a:t> </a:t>
            </a:r>
            <a:r>
              <a:rPr lang="en-US" b="1" i="1" dirty="0" err="1">
                <a:solidFill>
                  <a:srgbClr val="FF0000"/>
                </a:solidFill>
              </a:rPr>
              <a:t>Bithi</a:t>
            </a:r>
            <a:endParaRPr lang="en-US" b="1" i="1" dirty="0">
              <a:solidFill>
                <a:srgbClr val="FF0000"/>
              </a:solidFill>
            </a:endParaRPr>
          </a:p>
        </p:txBody>
      </p:sp>
      <p:sp>
        <p:nvSpPr>
          <p:cNvPr id="2" name="Oval 1">
            <a:extLst>
              <a:ext uri="{FF2B5EF4-FFF2-40B4-BE49-F238E27FC236}">
                <a16:creationId xmlns:a16="http://schemas.microsoft.com/office/drawing/2014/main" id="{7B682327-0AE1-4F9C-9371-159C2223599D}"/>
              </a:ext>
            </a:extLst>
          </p:cNvPr>
          <p:cNvSpPr/>
          <p:nvPr/>
        </p:nvSpPr>
        <p:spPr>
          <a:xfrm>
            <a:off x="3183467" y="1075267"/>
            <a:ext cx="5588000" cy="24158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Read the Paragraph silently</a:t>
            </a:r>
            <a:r>
              <a:rPr lang="en-US" dirty="0"/>
              <a:t>.</a:t>
            </a:r>
          </a:p>
        </p:txBody>
      </p:sp>
      <p:pic>
        <p:nvPicPr>
          <p:cNvPr id="7" name="Picture 6">
            <a:extLst>
              <a:ext uri="{FF2B5EF4-FFF2-40B4-BE49-F238E27FC236}">
                <a16:creationId xmlns:a16="http://schemas.microsoft.com/office/drawing/2014/main" id="{4FB811DD-F72A-4157-87CD-279837B075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108" y="3973689"/>
            <a:ext cx="3448050" cy="2133600"/>
          </a:xfrm>
          <a:prstGeom prst="rect">
            <a:avLst/>
          </a:prstGeom>
        </p:spPr>
      </p:pic>
    </p:spTree>
    <p:extLst>
      <p:ext uri="{BB962C8B-B14F-4D97-AF65-F5344CB8AC3E}">
        <p14:creationId xmlns:p14="http://schemas.microsoft.com/office/powerpoint/2010/main" val="204993385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D887153B-74A0-48E0-9581-FD5D5CE5565A}"/>
              </a:ext>
            </a:extLst>
          </p:cNvPr>
          <p:cNvSpPr/>
          <p:nvPr/>
        </p:nvSpPr>
        <p:spPr>
          <a:xfrm>
            <a:off x="101598" y="124178"/>
            <a:ext cx="11988801" cy="6733822"/>
          </a:xfrm>
          <a:prstGeom prst="plaque">
            <a:avLst>
              <a:gd name="adj" fmla="val 11400"/>
            </a:avLst>
          </a:prstGeom>
          <a:solidFill>
            <a:srgbClr val="B0F98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a:extLst>
              <a:ext uri="{FF2B5EF4-FFF2-40B4-BE49-F238E27FC236}">
                <a16:creationId xmlns:a16="http://schemas.microsoft.com/office/drawing/2014/main" id="{D9CF7050-9223-48F6-B7F7-D2FB84DD8AE6}"/>
              </a:ext>
            </a:extLst>
          </p:cNvPr>
          <p:cNvSpPr/>
          <p:nvPr/>
        </p:nvSpPr>
        <p:spPr>
          <a:xfrm>
            <a:off x="-1" y="0"/>
            <a:ext cx="12192001" cy="6858000"/>
          </a:xfrm>
          <a:prstGeom prst="frame">
            <a:avLst>
              <a:gd name="adj1" fmla="val 2294"/>
            </a:avLst>
          </a:prstGeom>
          <a:solidFill>
            <a:srgbClr val="F957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6ED9A41F-187C-4907-A3A3-8E7C5F146760}"/>
              </a:ext>
            </a:extLst>
          </p:cNvPr>
          <p:cNvSpPr txBox="1"/>
          <p:nvPr/>
        </p:nvSpPr>
        <p:spPr>
          <a:xfrm>
            <a:off x="970844" y="6364490"/>
            <a:ext cx="2009423" cy="369332"/>
          </a:xfrm>
          <a:prstGeom prst="rect">
            <a:avLst/>
          </a:prstGeom>
          <a:noFill/>
        </p:spPr>
        <p:txBody>
          <a:bodyPr wrap="square" rtlCol="0">
            <a:spAutoFit/>
          </a:bodyPr>
          <a:lstStyle/>
          <a:p>
            <a:r>
              <a:rPr lang="en-US" b="1" i="1" dirty="0" err="1">
                <a:solidFill>
                  <a:srgbClr val="FF0000"/>
                </a:solidFill>
              </a:rPr>
              <a:t>Nelufa</a:t>
            </a:r>
            <a:r>
              <a:rPr lang="en-US" b="1" i="1" dirty="0">
                <a:solidFill>
                  <a:srgbClr val="FF0000"/>
                </a:solidFill>
              </a:rPr>
              <a:t> </a:t>
            </a:r>
            <a:r>
              <a:rPr lang="en-US" b="1" i="1" dirty="0" err="1">
                <a:solidFill>
                  <a:srgbClr val="FF0000"/>
                </a:solidFill>
              </a:rPr>
              <a:t>Afrose</a:t>
            </a:r>
            <a:r>
              <a:rPr lang="en-US" b="1" i="1" dirty="0">
                <a:solidFill>
                  <a:srgbClr val="FF0000"/>
                </a:solidFill>
              </a:rPr>
              <a:t> </a:t>
            </a:r>
            <a:r>
              <a:rPr lang="en-US" b="1" i="1" dirty="0" err="1">
                <a:solidFill>
                  <a:srgbClr val="FF0000"/>
                </a:solidFill>
              </a:rPr>
              <a:t>Bithi</a:t>
            </a:r>
            <a:endParaRPr lang="en-US" b="1" i="1" dirty="0">
              <a:solidFill>
                <a:srgbClr val="FF0000"/>
              </a:solidFill>
            </a:endParaRPr>
          </a:p>
        </p:txBody>
      </p:sp>
      <p:sp>
        <p:nvSpPr>
          <p:cNvPr id="8" name="Oval 7">
            <a:extLst>
              <a:ext uri="{FF2B5EF4-FFF2-40B4-BE49-F238E27FC236}">
                <a16:creationId xmlns:a16="http://schemas.microsoft.com/office/drawing/2014/main" id="{C2CF0745-8133-4C66-B1A7-A0AD5497B065}"/>
              </a:ext>
            </a:extLst>
          </p:cNvPr>
          <p:cNvSpPr/>
          <p:nvPr/>
        </p:nvSpPr>
        <p:spPr>
          <a:xfrm>
            <a:off x="3935024" y="316089"/>
            <a:ext cx="5784710" cy="846916"/>
          </a:xfrm>
          <a:prstGeom prst="ellipse">
            <a:avLst/>
          </a:prstGeom>
          <a:gradFill flip="none" rotWithShape="1">
            <a:gsLst>
              <a:gs pos="0">
                <a:srgbClr val="C911A2">
                  <a:shade val="30000"/>
                  <a:satMod val="115000"/>
                </a:srgbClr>
              </a:gs>
              <a:gs pos="50000">
                <a:srgbClr val="C911A2">
                  <a:shade val="67500"/>
                  <a:satMod val="115000"/>
                </a:srgbClr>
              </a:gs>
              <a:gs pos="100000">
                <a:srgbClr val="C911A2">
                  <a:shade val="100000"/>
                  <a:satMod val="115000"/>
                </a:srgbClr>
              </a:gs>
            </a:gsLst>
            <a:lin ang="0" scaled="1"/>
            <a:tileRect/>
          </a:gradFill>
          <a:ln>
            <a:solidFill>
              <a:srgbClr val="07E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Evaluation</a:t>
            </a:r>
          </a:p>
        </p:txBody>
      </p:sp>
      <p:sp>
        <p:nvSpPr>
          <p:cNvPr id="7" name="TextBox 6">
            <a:extLst>
              <a:ext uri="{FF2B5EF4-FFF2-40B4-BE49-F238E27FC236}">
                <a16:creationId xmlns:a16="http://schemas.microsoft.com/office/drawing/2014/main" id="{401892DA-FEF2-492C-8222-49EB21550AF5}"/>
              </a:ext>
            </a:extLst>
          </p:cNvPr>
          <p:cNvSpPr txBox="1"/>
          <p:nvPr/>
        </p:nvSpPr>
        <p:spPr>
          <a:xfrm>
            <a:off x="745066" y="1385070"/>
            <a:ext cx="859084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Answer the following Questions-</a:t>
            </a:r>
          </a:p>
        </p:txBody>
      </p:sp>
      <p:sp>
        <p:nvSpPr>
          <p:cNvPr id="10" name="TextBox 9">
            <a:extLst>
              <a:ext uri="{FF2B5EF4-FFF2-40B4-BE49-F238E27FC236}">
                <a16:creationId xmlns:a16="http://schemas.microsoft.com/office/drawing/2014/main" id="{331F9F97-8C40-465A-9ABC-7D17614A755D}"/>
              </a:ext>
            </a:extLst>
          </p:cNvPr>
          <p:cNvSpPr txBox="1"/>
          <p:nvPr/>
        </p:nvSpPr>
        <p:spPr>
          <a:xfrm>
            <a:off x="778932" y="2338051"/>
            <a:ext cx="692008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Who are the best creations in the world?,</a:t>
            </a:r>
          </a:p>
        </p:txBody>
      </p:sp>
      <p:sp>
        <p:nvSpPr>
          <p:cNvPr id="2" name="TextBox 1">
            <a:extLst>
              <a:ext uri="{FF2B5EF4-FFF2-40B4-BE49-F238E27FC236}">
                <a16:creationId xmlns:a16="http://schemas.microsoft.com/office/drawing/2014/main" id="{5FC6059F-F748-4612-BEA1-4458D9ABCE9D}"/>
              </a:ext>
            </a:extLst>
          </p:cNvPr>
          <p:cNvSpPr txBox="1"/>
          <p:nvPr/>
        </p:nvSpPr>
        <p:spPr>
          <a:xfrm>
            <a:off x="767644" y="3583256"/>
            <a:ext cx="90424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Where are the declaration of human rights written</a:t>
            </a:r>
            <a:r>
              <a:rPr lang="en-US" sz="2800" dirty="0"/>
              <a:t>?</a:t>
            </a:r>
          </a:p>
        </p:txBody>
      </p:sp>
      <p:sp>
        <p:nvSpPr>
          <p:cNvPr id="3" name="TextBox 2">
            <a:extLst>
              <a:ext uri="{FF2B5EF4-FFF2-40B4-BE49-F238E27FC236}">
                <a16:creationId xmlns:a16="http://schemas.microsoft.com/office/drawing/2014/main" id="{0CBDCFAA-E743-4D45-B422-22C5137DEE7A}"/>
              </a:ext>
            </a:extLst>
          </p:cNvPr>
          <p:cNvSpPr txBox="1"/>
          <p:nvPr/>
        </p:nvSpPr>
        <p:spPr>
          <a:xfrm>
            <a:off x="778932" y="2935858"/>
            <a:ext cx="577991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Are all men equal? Why? </a:t>
            </a:r>
          </a:p>
        </p:txBody>
      </p:sp>
      <p:pic>
        <p:nvPicPr>
          <p:cNvPr id="11" name="Picture 10">
            <a:extLst>
              <a:ext uri="{FF2B5EF4-FFF2-40B4-BE49-F238E27FC236}">
                <a16:creationId xmlns:a16="http://schemas.microsoft.com/office/drawing/2014/main" id="{E753E6E0-B31A-4D1F-B7A8-243E95A2C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309" y="4343300"/>
            <a:ext cx="3883378" cy="21834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2436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10" grpId="0"/>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D887153B-74A0-48E0-9581-FD5D5CE5565A}"/>
              </a:ext>
            </a:extLst>
          </p:cNvPr>
          <p:cNvSpPr/>
          <p:nvPr/>
        </p:nvSpPr>
        <p:spPr>
          <a:xfrm>
            <a:off x="0" y="22531"/>
            <a:ext cx="12011378" cy="6733822"/>
          </a:xfrm>
          <a:prstGeom prst="plaque">
            <a:avLst>
              <a:gd name="adj" fmla="val 11400"/>
            </a:avLst>
          </a:prstGeom>
          <a:solidFill>
            <a:srgbClr val="B0F98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a:extLst>
              <a:ext uri="{FF2B5EF4-FFF2-40B4-BE49-F238E27FC236}">
                <a16:creationId xmlns:a16="http://schemas.microsoft.com/office/drawing/2014/main" id="{D9CF7050-9223-48F6-B7F7-D2FB84DD8AE6}"/>
              </a:ext>
            </a:extLst>
          </p:cNvPr>
          <p:cNvSpPr/>
          <p:nvPr/>
        </p:nvSpPr>
        <p:spPr>
          <a:xfrm>
            <a:off x="-1" y="0"/>
            <a:ext cx="12192001" cy="6858000"/>
          </a:xfrm>
          <a:prstGeom prst="frame">
            <a:avLst>
              <a:gd name="adj1" fmla="val 2294"/>
            </a:avLst>
          </a:prstGeom>
          <a:solidFill>
            <a:srgbClr val="F957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6ED9A41F-187C-4907-A3A3-8E7C5F146760}"/>
              </a:ext>
            </a:extLst>
          </p:cNvPr>
          <p:cNvSpPr txBox="1"/>
          <p:nvPr/>
        </p:nvSpPr>
        <p:spPr>
          <a:xfrm>
            <a:off x="970844" y="6364490"/>
            <a:ext cx="2009423" cy="369332"/>
          </a:xfrm>
          <a:prstGeom prst="rect">
            <a:avLst/>
          </a:prstGeom>
          <a:noFill/>
        </p:spPr>
        <p:txBody>
          <a:bodyPr wrap="square" rtlCol="0">
            <a:spAutoFit/>
          </a:bodyPr>
          <a:lstStyle/>
          <a:p>
            <a:r>
              <a:rPr lang="en-US" b="1" i="1" dirty="0" err="1">
                <a:solidFill>
                  <a:srgbClr val="FF0000"/>
                </a:solidFill>
              </a:rPr>
              <a:t>Nelufa</a:t>
            </a:r>
            <a:r>
              <a:rPr lang="en-US" b="1" i="1" dirty="0">
                <a:solidFill>
                  <a:srgbClr val="FF0000"/>
                </a:solidFill>
              </a:rPr>
              <a:t> </a:t>
            </a:r>
            <a:r>
              <a:rPr lang="en-US" b="1" i="1" dirty="0" err="1">
                <a:solidFill>
                  <a:srgbClr val="FF0000"/>
                </a:solidFill>
              </a:rPr>
              <a:t>Afrose</a:t>
            </a:r>
            <a:r>
              <a:rPr lang="en-US" b="1" i="1" dirty="0">
                <a:solidFill>
                  <a:srgbClr val="FF0000"/>
                </a:solidFill>
              </a:rPr>
              <a:t> </a:t>
            </a:r>
            <a:r>
              <a:rPr lang="en-US" b="1" i="1" dirty="0" err="1">
                <a:solidFill>
                  <a:srgbClr val="FF0000"/>
                </a:solidFill>
              </a:rPr>
              <a:t>Bithi</a:t>
            </a:r>
            <a:endParaRPr lang="en-US" b="1" i="1" dirty="0">
              <a:solidFill>
                <a:srgbClr val="FF0000"/>
              </a:solidFill>
            </a:endParaRPr>
          </a:p>
        </p:txBody>
      </p:sp>
      <p:sp>
        <p:nvSpPr>
          <p:cNvPr id="8" name="Oval 7">
            <a:extLst>
              <a:ext uri="{FF2B5EF4-FFF2-40B4-BE49-F238E27FC236}">
                <a16:creationId xmlns:a16="http://schemas.microsoft.com/office/drawing/2014/main" id="{1094F11A-1775-4BFC-92AA-54ABAB65287D}"/>
              </a:ext>
            </a:extLst>
          </p:cNvPr>
          <p:cNvSpPr/>
          <p:nvPr/>
        </p:nvSpPr>
        <p:spPr>
          <a:xfrm>
            <a:off x="3533419" y="347543"/>
            <a:ext cx="4888089" cy="815166"/>
          </a:xfrm>
          <a:prstGeom prst="ellipse">
            <a:avLst/>
          </a:prstGeom>
          <a:solidFill>
            <a:srgbClr val="7030A0"/>
          </a:solidFill>
          <a:ln>
            <a:solidFill>
              <a:srgbClr val="07E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Individual Work</a:t>
            </a:r>
          </a:p>
        </p:txBody>
      </p:sp>
      <p:sp>
        <p:nvSpPr>
          <p:cNvPr id="2" name="TextBox 1">
            <a:extLst>
              <a:ext uri="{FF2B5EF4-FFF2-40B4-BE49-F238E27FC236}">
                <a16:creationId xmlns:a16="http://schemas.microsoft.com/office/drawing/2014/main" id="{04D101CE-5080-4DF0-A4DA-D3F8863376AF}"/>
              </a:ext>
            </a:extLst>
          </p:cNvPr>
          <p:cNvSpPr txBox="1"/>
          <p:nvPr/>
        </p:nvSpPr>
        <p:spPr>
          <a:xfrm>
            <a:off x="1405466" y="2044005"/>
            <a:ext cx="8698090" cy="1200329"/>
          </a:xfrm>
          <a:prstGeom prst="rect">
            <a:avLst/>
          </a:prstGeom>
          <a:noFill/>
          <a:ln>
            <a:solidFill>
              <a:schemeClr val="tx1"/>
            </a:solidFill>
          </a:ln>
        </p:spPr>
        <p:txBody>
          <a:bodyPr wrap="square" rtlCol="0">
            <a:spAutoFit/>
          </a:bodyPr>
          <a:lstStyle/>
          <a:p>
            <a:r>
              <a:rPr lang="en-US" sz="3600" b="1" dirty="0">
                <a:latin typeface="Times New Roman" panose="02020603050405020304" pitchFamily="18" charset="0"/>
                <a:cs typeface="Times New Roman" panose="02020603050405020304" pitchFamily="18" charset="0"/>
              </a:rPr>
              <a:t>Write a letter to your friend telling him/her that  you have learnt about human rights</a:t>
            </a:r>
            <a:r>
              <a:rPr lang="en-US" dirty="0">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8E47BE99-6E1F-4C06-92F9-BAE019400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9340" y="4281261"/>
            <a:ext cx="4176248" cy="2229196"/>
          </a:xfrm>
          <a:prstGeom prst="rect">
            <a:avLst/>
          </a:prstGeom>
        </p:spPr>
      </p:pic>
    </p:spTree>
    <p:extLst>
      <p:ext uri="{BB962C8B-B14F-4D97-AF65-F5344CB8AC3E}">
        <p14:creationId xmlns:p14="http://schemas.microsoft.com/office/powerpoint/2010/main" val="222139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dir="cw">
                                      <p:cBhvr override="childStyle">
                                        <p:cTn id="6" dur="500" fill="hold"/>
                                        <p:tgtEl>
                                          <p:spTgt spid="8"/>
                                        </p:tgtEl>
                                        <p:attrNameLst>
                                          <p:attrName>style.color</p:attrName>
                                        </p:attrNameLst>
                                      </p:cBhvr>
                                      <p:by>
                                        <p:hsl h="0" s="12549" l="25098"/>
                                      </p:by>
                                    </p:animClr>
                                    <p:animClr clrSpc="hsl" dir="cw">
                                      <p:cBhvr>
                                        <p:cTn id="7" dur="500" fill="hold"/>
                                        <p:tgtEl>
                                          <p:spTgt spid="8"/>
                                        </p:tgtEl>
                                        <p:attrNameLst>
                                          <p:attrName>fillcolor</p:attrName>
                                        </p:attrNameLst>
                                      </p:cBhvr>
                                      <p:by>
                                        <p:hsl h="0" s="12549" l="25098"/>
                                      </p:by>
                                    </p:animClr>
                                    <p:animClr clrSpc="hsl" dir="cw">
                                      <p:cBhvr>
                                        <p:cTn id="8" dur="500" fill="hold"/>
                                        <p:tgtEl>
                                          <p:spTgt spid="8"/>
                                        </p:tgtEl>
                                        <p:attrNameLst>
                                          <p:attrName>stroke.color</p:attrName>
                                        </p:attrNameLst>
                                      </p:cBhvr>
                                      <p:by>
                                        <p:hsl h="0" s="12549" l="25098"/>
                                      </p:by>
                                    </p:animClr>
                                    <p:set>
                                      <p:cBhvr>
                                        <p:cTn id="9" dur="500" fill="hold"/>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D887153B-74A0-48E0-9581-FD5D5CE5565A}"/>
              </a:ext>
            </a:extLst>
          </p:cNvPr>
          <p:cNvSpPr/>
          <p:nvPr/>
        </p:nvSpPr>
        <p:spPr>
          <a:xfrm>
            <a:off x="101595" y="31581"/>
            <a:ext cx="11988801" cy="6733822"/>
          </a:xfrm>
          <a:prstGeom prst="plaque">
            <a:avLst>
              <a:gd name="adj" fmla="val 11400"/>
            </a:avLst>
          </a:prstGeom>
          <a:solidFill>
            <a:srgbClr val="B0F98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a:extLst>
              <a:ext uri="{FF2B5EF4-FFF2-40B4-BE49-F238E27FC236}">
                <a16:creationId xmlns:a16="http://schemas.microsoft.com/office/drawing/2014/main" id="{D9CF7050-9223-48F6-B7F7-D2FB84DD8AE6}"/>
              </a:ext>
            </a:extLst>
          </p:cNvPr>
          <p:cNvSpPr/>
          <p:nvPr/>
        </p:nvSpPr>
        <p:spPr>
          <a:xfrm>
            <a:off x="-2" y="-92597"/>
            <a:ext cx="12192001" cy="6858000"/>
          </a:xfrm>
          <a:prstGeom prst="frame">
            <a:avLst>
              <a:gd name="adj1" fmla="val 2294"/>
            </a:avLst>
          </a:prstGeom>
          <a:solidFill>
            <a:srgbClr val="F957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6ED9A41F-187C-4907-A3A3-8E7C5F146760}"/>
              </a:ext>
            </a:extLst>
          </p:cNvPr>
          <p:cNvSpPr txBox="1"/>
          <p:nvPr/>
        </p:nvSpPr>
        <p:spPr>
          <a:xfrm>
            <a:off x="970844" y="6364490"/>
            <a:ext cx="2009423" cy="369332"/>
          </a:xfrm>
          <a:prstGeom prst="rect">
            <a:avLst/>
          </a:prstGeom>
          <a:noFill/>
        </p:spPr>
        <p:txBody>
          <a:bodyPr wrap="square" rtlCol="0">
            <a:spAutoFit/>
          </a:bodyPr>
          <a:lstStyle/>
          <a:p>
            <a:r>
              <a:rPr lang="en-US" b="1" i="1" dirty="0" err="1">
                <a:solidFill>
                  <a:srgbClr val="FF0000"/>
                </a:solidFill>
              </a:rPr>
              <a:t>Nelufa</a:t>
            </a:r>
            <a:r>
              <a:rPr lang="en-US" b="1" i="1" dirty="0">
                <a:solidFill>
                  <a:srgbClr val="FF0000"/>
                </a:solidFill>
              </a:rPr>
              <a:t> </a:t>
            </a:r>
            <a:r>
              <a:rPr lang="en-US" b="1" i="1" dirty="0" err="1">
                <a:solidFill>
                  <a:srgbClr val="FF0000"/>
                </a:solidFill>
              </a:rPr>
              <a:t>Afrose</a:t>
            </a:r>
            <a:r>
              <a:rPr lang="en-US" b="1" i="1" dirty="0">
                <a:solidFill>
                  <a:srgbClr val="FF0000"/>
                </a:solidFill>
              </a:rPr>
              <a:t> </a:t>
            </a:r>
            <a:r>
              <a:rPr lang="en-US" b="1" i="1" dirty="0" err="1">
                <a:solidFill>
                  <a:srgbClr val="FF0000"/>
                </a:solidFill>
              </a:rPr>
              <a:t>Bithi</a:t>
            </a:r>
            <a:endParaRPr lang="en-US" b="1" i="1" dirty="0">
              <a:solidFill>
                <a:srgbClr val="FF0000"/>
              </a:solidFill>
            </a:endParaRPr>
          </a:p>
        </p:txBody>
      </p:sp>
      <p:sp>
        <p:nvSpPr>
          <p:cNvPr id="7" name="Oval 6">
            <a:extLst>
              <a:ext uri="{FF2B5EF4-FFF2-40B4-BE49-F238E27FC236}">
                <a16:creationId xmlns:a16="http://schemas.microsoft.com/office/drawing/2014/main" id="{FC53109F-5BE5-47B6-A216-44A78F8D7D6A}"/>
              </a:ext>
            </a:extLst>
          </p:cNvPr>
          <p:cNvSpPr/>
          <p:nvPr/>
        </p:nvSpPr>
        <p:spPr>
          <a:xfrm>
            <a:off x="3472180" y="450123"/>
            <a:ext cx="5694398" cy="1095271"/>
          </a:xfrm>
          <a:prstGeom prst="ellipse">
            <a:avLst/>
          </a:prstGeom>
          <a:solidFill>
            <a:srgbClr val="D80244"/>
          </a:solidFill>
          <a:ln>
            <a:solidFill>
              <a:srgbClr val="07E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Group Work</a:t>
            </a:r>
          </a:p>
        </p:txBody>
      </p:sp>
      <p:sp>
        <p:nvSpPr>
          <p:cNvPr id="2" name="TextBox 1">
            <a:extLst>
              <a:ext uri="{FF2B5EF4-FFF2-40B4-BE49-F238E27FC236}">
                <a16:creationId xmlns:a16="http://schemas.microsoft.com/office/drawing/2014/main" id="{7A0924F1-BF7A-4FD5-98F2-9AEF7A1ADB8B}"/>
              </a:ext>
            </a:extLst>
          </p:cNvPr>
          <p:cNvSpPr txBox="1"/>
          <p:nvPr/>
        </p:nvSpPr>
        <p:spPr>
          <a:xfrm>
            <a:off x="169328" y="1995516"/>
            <a:ext cx="11853337" cy="1754326"/>
          </a:xfrm>
          <a:prstGeom prst="rect">
            <a:avLst/>
          </a:prstGeom>
          <a:noFill/>
          <a:ln>
            <a:solidFill>
              <a:schemeClr val="tx1"/>
            </a:solidFill>
          </a:ln>
        </p:spPr>
        <p:txBody>
          <a:bodyPr wrap="square" rtlCol="0">
            <a:spAutoFit/>
          </a:bodyPr>
          <a:lstStyle/>
          <a:p>
            <a:r>
              <a:rPr lang="en-US" sz="3600" b="1" dirty="0">
                <a:latin typeface="Times New Roman" panose="02020603050405020304" pitchFamily="18" charset="0"/>
                <a:cs typeface="Times New Roman" panose="02020603050405020304" pitchFamily="18" charset="0"/>
              </a:rPr>
              <a:t>Pick up the day’s news and find out stories about violation of human right/rights of children, women, disadvantaged, ethnic minorities etc. and summarize them in a paragraph </a:t>
            </a:r>
            <a:r>
              <a:rPr lang="en-US" b="1" dirty="0">
                <a:latin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8F43F5B2-BEBE-4022-B2E1-C99C7C6A91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7605" y="4055698"/>
            <a:ext cx="2857500" cy="23722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3574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D887153B-74A0-48E0-9581-FD5D5CE5565A}"/>
              </a:ext>
            </a:extLst>
          </p:cNvPr>
          <p:cNvSpPr/>
          <p:nvPr/>
        </p:nvSpPr>
        <p:spPr>
          <a:xfrm>
            <a:off x="-3744" y="62089"/>
            <a:ext cx="11988801" cy="6733822"/>
          </a:xfrm>
          <a:prstGeom prst="plaque">
            <a:avLst>
              <a:gd name="adj" fmla="val 11400"/>
            </a:avLst>
          </a:prstGeom>
          <a:solidFill>
            <a:srgbClr val="B0F98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ame 4">
            <a:extLst>
              <a:ext uri="{FF2B5EF4-FFF2-40B4-BE49-F238E27FC236}">
                <a16:creationId xmlns:a16="http://schemas.microsoft.com/office/drawing/2014/main" id="{D9CF7050-9223-48F6-B7F7-D2FB84DD8AE6}"/>
              </a:ext>
            </a:extLst>
          </p:cNvPr>
          <p:cNvSpPr/>
          <p:nvPr/>
        </p:nvSpPr>
        <p:spPr>
          <a:xfrm>
            <a:off x="-1" y="0"/>
            <a:ext cx="12192001" cy="6858000"/>
          </a:xfrm>
          <a:prstGeom prst="frame">
            <a:avLst>
              <a:gd name="adj1" fmla="val 2294"/>
            </a:avLst>
          </a:prstGeom>
          <a:solidFill>
            <a:srgbClr val="F957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6ED9A41F-187C-4907-A3A3-8E7C5F146760}"/>
              </a:ext>
            </a:extLst>
          </p:cNvPr>
          <p:cNvSpPr txBox="1"/>
          <p:nvPr/>
        </p:nvSpPr>
        <p:spPr>
          <a:xfrm>
            <a:off x="970844" y="6364490"/>
            <a:ext cx="2009423" cy="369332"/>
          </a:xfrm>
          <a:prstGeom prst="rect">
            <a:avLst/>
          </a:prstGeom>
          <a:noFill/>
        </p:spPr>
        <p:txBody>
          <a:bodyPr wrap="square" rtlCol="0">
            <a:spAutoFit/>
          </a:bodyPr>
          <a:lstStyle/>
          <a:p>
            <a:r>
              <a:rPr lang="en-US" b="1" i="1" dirty="0" err="1">
                <a:solidFill>
                  <a:srgbClr val="FF0000"/>
                </a:solidFill>
              </a:rPr>
              <a:t>Nelufa</a:t>
            </a:r>
            <a:r>
              <a:rPr lang="en-US" b="1" i="1" dirty="0">
                <a:solidFill>
                  <a:srgbClr val="FF0000"/>
                </a:solidFill>
              </a:rPr>
              <a:t> </a:t>
            </a:r>
            <a:r>
              <a:rPr lang="en-US" b="1" i="1" dirty="0" err="1">
                <a:solidFill>
                  <a:srgbClr val="FF0000"/>
                </a:solidFill>
              </a:rPr>
              <a:t>Afrose</a:t>
            </a:r>
            <a:r>
              <a:rPr lang="en-US" b="1" i="1" dirty="0">
                <a:solidFill>
                  <a:srgbClr val="FF0000"/>
                </a:solidFill>
              </a:rPr>
              <a:t> </a:t>
            </a:r>
            <a:r>
              <a:rPr lang="en-US" b="1" i="1" dirty="0" err="1">
                <a:solidFill>
                  <a:srgbClr val="FF0000"/>
                </a:solidFill>
              </a:rPr>
              <a:t>Bithi</a:t>
            </a:r>
            <a:endParaRPr lang="en-US" b="1" i="1" dirty="0">
              <a:solidFill>
                <a:srgbClr val="FF0000"/>
              </a:solidFill>
            </a:endParaRPr>
          </a:p>
        </p:txBody>
      </p:sp>
      <p:sp>
        <p:nvSpPr>
          <p:cNvPr id="7" name="Oval 6">
            <a:extLst>
              <a:ext uri="{FF2B5EF4-FFF2-40B4-BE49-F238E27FC236}">
                <a16:creationId xmlns:a16="http://schemas.microsoft.com/office/drawing/2014/main" id="{E996F23C-BB4C-4227-BC43-5459AAEF9465}"/>
              </a:ext>
            </a:extLst>
          </p:cNvPr>
          <p:cNvSpPr/>
          <p:nvPr/>
        </p:nvSpPr>
        <p:spPr>
          <a:xfrm>
            <a:off x="3395555" y="440266"/>
            <a:ext cx="5400887" cy="858205"/>
          </a:xfrm>
          <a:prstGeom prst="ellipse">
            <a:avLst/>
          </a:prstGeom>
          <a:solidFill>
            <a:srgbClr val="3C0FF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Home Work</a:t>
            </a:r>
          </a:p>
        </p:txBody>
      </p:sp>
      <p:pic>
        <p:nvPicPr>
          <p:cNvPr id="3" name="Picture 2">
            <a:extLst>
              <a:ext uri="{FF2B5EF4-FFF2-40B4-BE49-F238E27FC236}">
                <a16:creationId xmlns:a16="http://schemas.microsoft.com/office/drawing/2014/main" id="{6BC2CB14-5C79-469D-BDE9-1F641DA768AA}"/>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3887118" y="4056755"/>
            <a:ext cx="4440341" cy="2677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1D458D1A-7AE3-4997-8978-2301C5F5A752}"/>
              </a:ext>
            </a:extLst>
          </p:cNvPr>
          <p:cNvSpPr txBox="1"/>
          <p:nvPr/>
        </p:nvSpPr>
        <p:spPr>
          <a:xfrm>
            <a:off x="1896533" y="1922072"/>
            <a:ext cx="8602133" cy="1631216"/>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Write a paragraph on ‘Human Rights’ in about 200 words based.</a:t>
            </a:r>
          </a:p>
          <a:p>
            <a:pPr algn="ctr"/>
            <a:r>
              <a:rPr lang="en-US" sz="28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(According to board Question no-7)</a:t>
            </a:r>
            <a:endParaRPr lang="en-US" sz="2800" dirty="0">
              <a:solidFill>
                <a:schemeClr val="accent2">
                  <a:lumMod val="75000"/>
                </a:schemeClr>
              </a:solidFill>
            </a:endParaRPr>
          </a:p>
        </p:txBody>
      </p:sp>
    </p:spTree>
    <p:extLst>
      <p:ext uri="{BB962C8B-B14F-4D97-AF65-F5344CB8AC3E}">
        <p14:creationId xmlns:p14="http://schemas.microsoft.com/office/powerpoint/2010/main" val="409332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1" presetClass="entr" presetSubtype="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D887153B-74A0-48E0-9581-FD5D5CE5565A}"/>
              </a:ext>
            </a:extLst>
          </p:cNvPr>
          <p:cNvSpPr/>
          <p:nvPr/>
        </p:nvSpPr>
        <p:spPr>
          <a:xfrm>
            <a:off x="101598" y="62089"/>
            <a:ext cx="11988801" cy="6733822"/>
          </a:xfrm>
          <a:prstGeom prst="plaque">
            <a:avLst>
              <a:gd name="adj" fmla="val 11400"/>
            </a:avLst>
          </a:prstGeom>
          <a:solidFill>
            <a:srgbClr val="B0F98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a:extLst>
              <a:ext uri="{FF2B5EF4-FFF2-40B4-BE49-F238E27FC236}">
                <a16:creationId xmlns:a16="http://schemas.microsoft.com/office/drawing/2014/main" id="{D9CF7050-9223-48F6-B7F7-D2FB84DD8AE6}"/>
              </a:ext>
            </a:extLst>
          </p:cNvPr>
          <p:cNvSpPr/>
          <p:nvPr/>
        </p:nvSpPr>
        <p:spPr>
          <a:xfrm>
            <a:off x="-1" y="0"/>
            <a:ext cx="12192001" cy="6858000"/>
          </a:xfrm>
          <a:prstGeom prst="frame">
            <a:avLst>
              <a:gd name="adj1" fmla="val 2294"/>
            </a:avLst>
          </a:prstGeom>
          <a:solidFill>
            <a:srgbClr val="F957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6ED9A41F-187C-4907-A3A3-8E7C5F146760}"/>
              </a:ext>
            </a:extLst>
          </p:cNvPr>
          <p:cNvSpPr txBox="1"/>
          <p:nvPr/>
        </p:nvSpPr>
        <p:spPr>
          <a:xfrm>
            <a:off x="970844" y="6364490"/>
            <a:ext cx="2009423" cy="369332"/>
          </a:xfrm>
          <a:prstGeom prst="rect">
            <a:avLst/>
          </a:prstGeom>
          <a:noFill/>
        </p:spPr>
        <p:txBody>
          <a:bodyPr wrap="square" rtlCol="0">
            <a:spAutoFit/>
          </a:bodyPr>
          <a:lstStyle/>
          <a:p>
            <a:r>
              <a:rPr lang="en-US" b="1" i="1" dirty="0" err="1">
                <a:solidFill>
                  <a:srgbClr val="FF0000"/>
                </a:solidFill>
              </a:rPr>
              <a:t>Nelufa</a:t>
            </a:r>
            <a:r>
              <a:rPr lang="en-US" b="1" i="1" dirty="0">
                <a:solidFill>
                  <a:srgbClr val="FF0000"/>
                </a:solidFill>
              </a:rPr>
              <a:t> </a:t>
            </a:r>
            <a:r>
              <a:rPr lang="en-US" b="1" i="1" dirty="0" err="1">
                <a:solidFill>
                  <a:srgbClr val="FF0000"/>
                </a:solidFill>
              </a:rPr>
              <a:t>Afrose</a:t>
            </a:r>
            <a:r>
              <a:rPr lang="en-US" b="1" i="1" dirty="0">
                <a:solidFill>
                  <a:srgbClr val="FF0000"/>
                </a:solidFill>
              </a:rPr>
              <a:t> </a:t>
            </a:r>
            <a:r>
              <a:rPr lang="en-US" b="1" i="1" dirty="0" err="1">
                <a:solidFill>
                  <a:srgbClr val="FF0000"/>
                </a:solidFill>
              </a:rPr>
              <a:t>Bithi</a:t>
            </a:r>
            <a:endParaRPr lang="en-US" b="1" i="1" dirty="0">
              <a:solidFill>
                <a:srgbClr val="FF0000"/>
              </a:solidFill>
            </a:endParaRPr>
          </a:p>
        </p:txBody>
      </p:sp>
      <p:sp>
        <p:nvSpPr>
          <p:cNvPr id="7" name="TextBox 6">
            <a:extLst>
              <a:ext uri="{FF2B5EF4-FFF2-40B4-BE49-F238E27FC236}">
                <a16:creationId xmlns:a16="http://schemas.microsoft.com/office/drawing/2014/main" id="{D1AD4243-EFFF-45EE-9383-ECA180B9DDA9}"/>
              </a:ext>
            </a:extLst>
          </p:cNvPr>
          <p:cNvSpPr txBox="1"/>
          <p:nvPr/>
        </p:nvSpPr>
        <p:spPr>
          <a:xfrm>
            <a:off x="3993038" y="2456520"/>
            <a:ext cx="4632829" cy="1200329"/>
          </a:xfrm>
          <a:prstGeom prst="rect">
            <a:avLst/>
          </a:prstGeom>
          <a:noFill/>
          <a:ln>
            <a:solidFill>
              <a:schemeClr val="tx1"/>
            </a:solidFill>
          </a:ln>
        </p:spPr>
        <p:txBody>
          <a:bodyPr wrap="square" rtlCol="0">
            <a:spAutoFit/>
          </a:bodyPr>
          <a:lstStyle/>
          <a:p>
            <a:r>
              <a:rPr lang="en-US" sz="7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a:t>
            </a:r>
          </a:p>
        </p:txBody>
      </p:sp>
      <p:pic>
        <p:nvPicPr>
          <p:cNvPr id="3" name="Picture 2">
            <a:extLst>
              <a:ext uri="{FF2B5EF4-FFF2-40B4-BE49-F238E27FC236}">
                <a16:creationId xmlns:a16="http://schemas.microsoft.com/office/drawing/2014/main" id="{5151569B-043F-4A85-970A-B92A65980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5763" y="913559"/>
            <a:ext cx="1762125" cy="4286250"/>
          </a:xfrm>
          <a:prstGeom prst="rect">
            <a:avLst/>
          </a:prstGeom>
          <a:effectLst>
            <a:reflection blurRad="6350" stA="52000" endA="300" endPos="35000" dir="5400000" sy="-100000" algn="bl" rotWithShape="0"/>
          </a:effectLst>
        </p:spPr>
      </p:pic>
      <p:pic>
        <p:nvPicPr>
          <p:cNvPr id="11" name="Picture 10">
            <a:extLst>
              <a:ext uri="{FF2B5EF4-FFF2-40B4-BE49-F238E27FC236}">
                <a16:creationId xmlns:a16="http://schemas.microsoft.com/office/drawing/2014/main" id="{5F7AFBE0-2D63-4E38-9E6F-A6768770A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913" y="913559"/>
            <a:ext cx="1762125" cy="4286250"/>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335451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D887153B-74A0-48E0-9581-FD5D5CE5565A}"/>
              </a:ext>
            </a:extLst>
          </p:cNvPr>
          <p:cNvSpPr/>
          <p:nvPr/>
        </p:nvSpPr>
        <p:spPr>
          <a:xfrm>
            <a:off x="101598" y="62089"/>
            <a:ext cx="11988801" cy="6733822"/>
          </a:xfrm>
          <a:prstGeom prst="plaque">
            <a:avLst>
              <a:gd name="adj" fmla="val 11400"/>
            </a:avLst>
          </a:prstGeom>
          <a:solidFill>
            <a:srgbClr val="B0F98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a:extLst>
              <a:ext uri="{FF2B5EF4-FFF2-40B4-BE49-F238E27FC236}">
                <a16:creationId xmlns:a16="http://schemas.microsoft.com/office/drawing/2014/main" id="{D9CF7050-9223-48F6-B7F7-D2FB84DD8AE6}"/>
              </a:ext>
            </a:extLst>
          </p:cNvPr>
          <p:cNvSpPr/>
          <p:nvPr/>
        </p:nvSpPr>
        <p:spPr>
          <a:xfrm>
            <a:off x="-1" y="0"/>
            <a:ext cx="12192001" cy="6858000"/>
          </a:xfrm>
          <a:prstGeom prst="frame">
            <a:avLst>
              <a:gd name="adj1" fmla="val 2294"/>
            </a:avLst>
          </a:prstGeom>
          <a:solidFill>
            <a:srgbClr val="F957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2DCCB0F7-1EAE-413F-A947-751390AE1EBE}"/>
              </a:ext>
            </a:extLst>
          </p:cNvPr>
          <p:cNvSpPr txBox="1"/>
          <p:nvPr/>
        </p:nvSpPr>
        <p:spPr>
          <a:xfrm>
            <a:off x="3891720" y="309935"/>
            <a:ext cx="4611757" cy="646331"/>
          </a:xfrm>
          <a:prstGeom prst="rect">
            <a:avLst/>
          </a:prstGeom>
          <a:noFill/>
        </p:spPr>
        <p:txBody>
          <a:bodyPr wrap="square">
            <a:spAutoFit/>
          </a:bodyPr>
          <a:lstStyle/>
          <a:p>
            <a:r>
              <a:rPr lang="en-US" sz="3600" b="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 of lesson</a:t>
            </a:r>
          </a:p>
        </p:txBody>
      </p:sp>
      <p:sp>
        <p:nvSpPr>
          <p:cNvPr id="8" name="TextBox 7">
            <a:extLst>
              <a:ext uri="{FF2B5EF4-FFF2-40B4-BE49-F238E27FC236}">
                <a16:creationId xmlns:a16="http://schemas.microsoft.com/office/drawing/2014/main" id="{839485EE-F11C-4B2E-B396-5380ABC81771}"/>
              </a:ext>
            </a:extLst>
          </p:cNvPr>
          <p:cNvSpPr txBox="1"/>
          <p:nvPr/>
        </p:nvSpPr>
        <p:spPr>
          <a:xfrm>
            <a:off x="4176888" y="2139715"/>
            <a:ext cx="6404461" cy="2031325"/>
          </a:xfrm>
          <a:prstGeom prst="rect">
            <a:avLst/>
          </a:prstGeom>
          <a:solidFill>
            <a:srgbClr val="B0F987"/>
          </a:solidFill>
          <a:ln>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accent2"/>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Class: </a:t>
            </a:r>
            <a:r>
              <a:rPr lang="en-US" sz="5400" b="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xi/xii</a:t>
            </a:r>
            <a:r>
              <a:rPr kumimoji="0" lang="en-US" sz="5400" b="1" i="0" u="none" strike="noStrike" kern="1200" cap="none" spc="0" normalizeH="0" baseline="0" noProof="0" dirty="0">
                <a:ln>
                  <a:noFill/>
                </a:ln>
                <a:solidFill>
                  <a:schemeClr val="accent2"/>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/Alim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Subject: English 1</a:t>
            </a:r>
            <a:r>
              <a:rPr kumimoji="0" lang="en-US" sz="3600" b="1" i="0" u="none" strike="noStrike" kern="1200" cap="none" spc="0" normalizeH="0" baseline="3000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st</a:t>
            </a:r>
            <a:r>
              <a:rPr kumimoji="0" lang="en-US" sz="36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paper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(English For Today</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778A6D61-22F7-49AA-B985-F1C06E1CB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301" y="1312345"/>
            <a:ext cx="2472962" cy="3392556"/>
          </a:xfrm>
          <a:prstGeom prst="rect">
            <a:avLst/>
          </a:prstGeom>
        </p:spPr>
      </p:pic>
    </p:spTree>
    <p:extLst>
      <p:ext uri="{BB962C8B-B14F-4D97-AF65-F5344CB8AC3E}">
        <p14:creationId xmlns:p14="http://schemas.microsoft.com/office/powerpoint/2010/main" val="423339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D887153B-74A0-48E0-9581-FD5D5CE5565A}"/>
              </a:ext>
            </a:extLst>
          </p:cNvPr>
          <p:cNvSpPr/>
          <p:nvPr/>
        </p:nvSpPr>
        <p:spPr>
          <a:xfrm>
            <a:off x="101598" y="124178"/>
            <a:ext cx="11988801" cy="6733822"/>
          </a:xfrm>
          <a:prstGeom prst="plaque">
            <a:avLst>
              <a:gd name="adj" fmla="val 11400"/>
            </a:avLst>
          </a:prstGeom>
          <a:solidFill>
            <a:srgbClr val="B0F98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a:extLst>
              <a:ext uri="{FF2B5EF4-FFF2-40B4-BE49-F238E27FC236}">
                <a16:creationId xmlns:a16="http://schemas.microsoft.com/office/drawing/2014/main" id="{D9CF7050-9223-48F6-B7F7-D2FB84DD8AE6}"/>
              </a:ext>
            </a:extLst>
          </p:cNvPr>
          <p:cNvSpPr/>
          <p:nvPr/>
        </p:nvSpPr>
        <p:spPr>
          <a:xfrm>
            <a:off x="-1" y="0"/>
            <a:ext cx="12192001" cy="6858000"/>
          </a:xfrm>
          <a:prstGeom prst="frame">
            <a:avLst>
              <a:gd name="adj1" fmla="val 2294"/>
            </a:avLst>
          </a:prstGeom>
          <a:solidFill>
            <a:srgbClr val="F957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6ED9A41F-187C-4907-A3A3-8E7C5F146760}"/>
              </a:ext>
            </a:extLst>
          </p:cNvPr>
          <p:cNvSpPr txBox="1"/>
          <p:nvPr/>
        </p:nvSpPr>
        <p:spPr>
          <a:xfrm>
            <a:off x="970844" y="6364490"/>
            <a:ext cx="2009423" cy="369332"/>
          </a:xfrm>
          <a:prstGeom prst="rect">
            <a:avLst/>
          </a:prstGeom>
          <a:noFill/>
        </p:spPr>
        <p:txBody>
          <a:bodyPr wrap="square" rtlCol="0">
            <a:spAutoFit/>
          </a:bodyPr>
          <a:lstStyle/>
          <a:p>
            <a:r>
              <a:rPr lang="en-US" b="1" i="1" dirty="0" err="1">
                <a:solidFill>
                  <a:srgbClr val="FF0000"/>
                </a:solidFill>
              </a:rPr>
              <a:t>Nelufa</a:t>
            </a:r>
            <a:r>
              <a:rPr lang="en-US" b="1" i="1" dirty="0">
                <a:solidFill>
                  <a:srgbClr val="FF0000"/>
                </a:solidFill>
              </a:rPr>
              <a:t> </a:t>
            </a:r>
            <a:r>
              <a:rPr lang="en-US" b="1" i="1" dirty="0" err="1">
                <a:solidFill>
                  <a:srgbClr val="FF0000"/>
                </a:solidFill>
              </a:rPr>
              <a:t>Afrose</a:t>
            </a:r>
            <a:r>
              <a:rPr lang="en-US" b="1" i="1" dirty="0">
                <a:solidFill>
                  <a:srgbClr val="FF0000"/>
                </a:solidFill>
              </a:rPr>
              <a:t> </a:t>
            </a:r>
            <a:r>
              <a:rPr lang="en-US" b="1" i="1" dirty="0" err="1">
                <a:solidFill>
                  <a:srgbClr val="FF0000"/>
                </a:solidFill>
              </a:rPr>
              <a:t>Bithi</a:t>
            </a:r>
            <a:endParaRPr lang="en-US" b="1" i="1" dirty="0">
              <a:solidFill>
                <a:srgbClr val="FF0000"/>
              </a:solidFill>
            </a:endParaRPr>
          </a:p>
        </p:txBody>
      </p:sp>
      <p:sp>
        <p:nvSpPr>
          <p:cNvPr id="7" name="TextBox 6">
            <a:extLst>
              <a:ext uri="{FF2B5EF4-FFF2-40B4-BE49-F238E27FC236}">
                <a16:creationId xmlns:a16="http://schemas.microsoft.com/office/drawing/2014/main" id="{919EA89D-416F-4D2C-A0AD-393E80D388CE}"/>
              </a:ext>
            </a:extLst>
          </p:cNvPr>
          <p:cNvSpPr txBox="1"/>
          <p:nvPr/>
        </p:nvSpPr>
        <p:spPr>
          <a:xfrm>
            <a:off x="2552724" y="633688"/>
            <a:ext cx="7289746" cy="769441"/>
          </a:xfrm>
          <a:prstGeom prst="rect">
            <a:avLst/>
          </a:prstGeom>
          <a:noFill/>
        </p:spPr>
        <p:txBody>
          <a:bodyPr wrap="square" rtlCol="0">
            <a:spAutoFit/>
          </a:bodyPr>
          <a:lstStyle/>
          <a:p>
            <a:pPr algn="ct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Look at the pictures below-</a:t>
            </a:r>
          </a:p>
        </p:txBody>
      </p:sp>
      <p:sp>
        <p:nvSpPr>
          <p:cNvPr id="2" name="TextBox 1">
            <a:extLst>
              <a:ext uri="{FF2B5EF4-FFF2-40B4-BE49-F238E27FC236}">
                <a16:creationId xmlns:a16="http://schemas.microsoft.com/office/drawing/2014/main" id="{F67EDBE4-2842-4A0E-8109-19954A6D69CC}"/>
              </a:ext>
            </a:extLst>
          </p:cNvPr>
          <p:cNvSpPr txBox="1"/>
          <p:nvPr/>
        </p:nvSpPr>
        <p:spPr>
          <a:xfrm>
            <a:off x="2552724" y="4320239"/>
            <a:ext cx="6860014"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What is happening in each picture?</a:t>
            </a:r>
          </a:p>
        </p:txBody>
      </p:sp>
      <p:sp>
        <p:nvSpPr>
          <p:cNvPr id="10" name="TextBox 9">
            <a:extLst>
              <a:ext uri="{FF2B5EF4-FFF2-40B4-BE49-F238E27FC236}">
                <a16:creationId xmlns:a16="http://schemas.microsoft.com/office/drawing/2014/main" id="{1F58F128-3ED9-456E-8889-D7EBA2F207D6}"/>
              </a:ext>
            </a:extLst>
          </p:cNvPr>
          <p:cNvSpPr txBox="1"/>
          <p:nvPr/>
        </p:nvSpPr>
        <p:spPr>
          <a:xfrm>
            <a:off x="2260596" y="5003725"/>
            <a:ext cx="767080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These pictures are about human rights violations</a:t>
            </a:r>
            <a:r>
              <a:rPr lang="en-US" dirty="0"/>
              <a:t>.</a:t>
            </a:r>
          </a:p>
        </p:txBody>
      </p:sp>
      <p:pic>
        <p:nvPicPr>
          <p:cNvPr id="8" name="Picture 7">
            <a:extLst>
              <a:ext uri="{FF2B5EF4-FFF2-40B4-BE49-F238E27FC236}">
                <a16:creationId xmlns:a16="http://schemas.microsoft.com/office/drawing/2014/main" id="{2FC2588D-55F9-41B7-AC7A-2108E4DA99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2242" y="1542421"/>
            <a:ext cx="3460978" cy="2561948"/>
          </a:xfrm>
          <a:prstGeom prst="rect">
            <a:avLst/>
          </a:prstGeom>
          <a:ln w="88900" cap="sq" cmpd="thickThin">
            <a:solidFill>
              <a:srgbClr val="000000"/>
            </a:solidFill>
            <a:prstDash val="solid"/>
            <a:miter lim="800000"/>
          </a:ln>
          <a:effectLst>
            <a:innerShdw blurRad="76200">
              <a:srgbClr val="000000"/>
            </a:innerShdw>
          </a:effectLst>
        </p:spPr>
      </p:pic>
      <p:pic>
        <p:nvPicPr>
          <p:cNvPr id="14" name="Picture 13">
            <a:extLst>
              <a:ext uri="{FF2B5EF4-FFF2-40B4-BE49-F238E27FC236}">
                <a16:creationId xmlns:a16="http://schemas.microsoft.com/office/drawing/2014/main" id="{F2F14ECD-C90E-40CA-A455-0218D5E3D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697" y="1583222"/>
            <a:ext cx="3460978" cy="2538426"/>
          </a:xfrm>
          <a:prstGeom prst="rect">
            <a:avLst/>
          </a:prstGeom>
          <a:ln w="88900" cap="sq" cmpd="thickThin">
            <a:solidFill>
              <a:srgbClr val="000000"/>
            </a:solidFill>
            <a:prstDash val="solid"/>
            <a:miter lim="800000"/>
          </a:ln>
          <a:effectLst>
            <a:innerShdw blurRad="76200">
              <a:srgbClr val="000000"/>
            </a:innerShdw>
          </a:effectLst>
        </p:spPr>
      </p:pic>
      <p:pic>
        <p:nvPicPr>
          <p:cNvPr id="20" name="Picture 19">
            <a:extLst>
              <a:ext uri="{FF2B5EF4-FFF2-40B4-BE49-F238E27FC236}">
                <a16:creationId xmlns:a16="http://schemas.microsoft.com/office/drawing/2014/main" id="{925BB382-D09C-4F6B-887F-B8F348F814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3787" y="1559700"/>
            <a:ext cx="3707796" cy="256194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8039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heel(1)">
                                      <p:cBhvr>
                                        <p:cTn id="23" dur="20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D887153B-74A0-48E0-9581-FD5D5CE5565A}"/>
              </a:ext>
            </a:extLst>
          </p:cNvPr>
          <p:cNvSpPr/>
          <p:nvPr/>
        </p:nvSpPr>
        <p:spPr>
          <a:xfrm>
            <a:off x="101596" y="62089"/>
            <a:ext cx="11988801" cy="6733822"/>
          </a:xfrm>
          <a:prstGeom prst="plaque">
            <a:avLst>
              <a:gd name="adj" fmla="val 11400"/>
            </a:avLst>
          </a:prstGeom>
          <a:solidFill>
            <a:srgbClr val="B0F98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a:extLst>
              <a:ext uri="{FF2B5EF4-FFF2-40B4-BE49-F238E27FC236}">
                <a16:creationId xmlns:a16="http://schemas.microsoft.com/office/drawing/2014/main" id="{D9CF7050-9223-48F6-B7F7-D2FB84DD8AE6}"/>
              </a:ext>
            </a:extLst>
          </p:cNvPr>
          <p:cNvSpPr/>
          <p:nvPr/>
        </p:nvSpPr>
        <p:spPr>
          <a:xfrm>
            <a:off x="-1" y="0"/>
            <a:ext cx="12192001" cy="6858000"/>
          </a:xfrm>
          <a:prstGeom prst="frame">
            <a:avLst>
              <a:gd name="adj1" fmla="val 2294"/>
            </a:avLst>
          </a:prstGeom>
          <a:solidFill>
            <a:srgbClr val="F957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6ED9A41F-187C-4907-A3A3-8E7C5F146760}"/>
              </a:ext>
            </a:extLst>
          </p:cNvPr>
          <p:cNvSpPr txBox="1"/>
          <p:nvPr/>
        </p:nvSpPr>
        <p:spPr>
          <a:xfrm>
            <a:off x="970844" y="6364490"/>
            <a:ext cx="2009423" cy="369332"/>
          </a:xfrm>
          <a:prstGeom prst="rect">
            <a:avLst/>
          </a:prstGeom>
          <a:noFill/>
        </p:spPr>
        <p:txBody>
          <a:bodyPr wrap="square" rtlCol="0">
            <a:spAutoFit/>
          </a:bodyPr>
          <a:lstStyle/>
          <a:p>
            <a:r>
              <a:rPr lang="en-US" b="1" i="1" dirty="0" err="1">
                <a:solidFill>
                  <a:srgbClr val="FF0000"/>
                </a:solidFill>
              </a:rPr>
              <a:t>Nelufa</a:t>
            </a:r>
            <a:r>
              <a:rPr lang="en-US" b="1" i="1" dirty="0">
                <a:solidFill>
                  <a:srgbClr val="FF0000"/>
                </a:solidFill>
              </a:rPr>
              <a:t> </a:t>
            </a:r>
            <a:r>
              <a:rPr lang="en-US" b="1" i="1" dirty="0" err="1">
                <a:solidFill>
                  <a:srgbClr val="FF0000"/>
                </a:solidFill>
              </a:rPr>
              <a:t>Afrose</a:t>
            </a:r>
            <a:r>
              <a:rPr lang="en-US" b="1" i="1" dirty="0">
                <a:solidFill>
                  <a:srgbClr val="FF0000"/>
                </a:solidFill>
              </a:rPr>
              <a:t> </a:t>
            </a:r>
            <a:r>
              <a:rPr lang="en-US" b="1" i="1" dirty="0" err="1">
                <a:solidFill>
                  <a:srgbClr val="FF0000"/>
                </a:solidFill>
              </a:rPr>
              <a:t>Bithi</a:t>
            </a:r>
            <a:endParaRPr lang="en-US" b="1" i="1" dirty="0">
              <a:solidFill>
                <a:srgbClr val="FF0000"/>
              </a:solidFill>
            </a:endParaRPr>
          </a:p>
        </p:txBody>
      </p:sp>
      <p:sp>
        <p:nvSpPr>
          <p:cNvPr id="7" name="TextBox 6">
            <a:extLst>
              <a:ext uri="{FF2B5EF4-FFF2-40B4-BE49-F238E27FC236}">
                <a16:creationId xmlns:a16="http://schemas.microsoft.com/office/drawing/2014/main" id="{76DA83BA-C01B-40BA-B413-FE98A79D8C8D}"/>
              </a:ext>
            </a:extLst>
          </p:cNvPr>
          <p:cNvSpPr txBox="1"/>
          <p:nvPr/>
        </p:nvSpPr>
        <p:spPr>
          <a:xfrm>
            <a:off x="2433917" y="385240"/>
            <a:ext cx="6471521" cy="830997"/>
          </a:xfrm>
          <a:prstGeom prst="rect">
            <a:avLst/>
          </a:prstGeom>
          <a:noFill/>
        </p:spPr>
        <p:txBody>
          <a:bodyPr wrap="square" rtlCol="0">
            <a:spAutoFit/>
          </a:bodyPr>
          <a:lstStyle/>
          <a:p>
            <a:pPr algn="ctr"/>
            <a:r>
              <a:rPr lang="en-US" sz="4800" b="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today’s lesson is-</a:t>
            </a:r>
            <a:r>
              <a:rPr lang="en-US" sz="4800" b="1" u="sng" dirty="0">
                <a:solidFill>
                  <a:srgbClr val="FF0066"/>
                </a:solidFill>
                <a:latin typeface="Times New Roman" panose="02020603050405020304" pitchFamily="18" charset="0"/>
                <a:cs typeface="Times New Roman" panose="02020603050405020304" pitchFamily="18" charset="0"/>
              </a:rPr>
              <a:t> </a:t>
            </a:r>
          </a:p>
        </p:txBody>
      </p:sp>
      <p:sp>
        <p:nvSpPr>
          <p:cNvPr id="8" name="Rectangle 7">
            <a:extLst>
              <a:ext uri="{FF2B5EF4-FFF2-40B4-BE49-F238E27FC236}">
                <a16:creationId xmlns:a16="http://schemas.microsoft.com/office/drawing/2014/main" id="{C8EAD90D-29E5-499C-8CE1-3BACB74A6DCC}"/>
              </a:ext>
            </a:extLst>
          </p:cNvPr>
          <p:cNvSpPr/>
          <p:nvPr/>
        </p:nvSpPr>
        <p:spPr>
          <a:xfrm>
            <a:off x="2980267" y="1414487"/>
            <a:ext cx="5369342" cy="880533"/>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6000" b="1" u="sng" dirty="0">
                <a:solidFill>
                  <a:srgbClr val="7030A0"/>
                </a:solidFill>
                <a:latin typeface="Times New Roman" panose="02020603050405020304" pitchFamily="18" charset="0"/>
                <a:cs typeface="Times New Roman" panose="02020603050405020304" pitchFamily="18" charset="0"/>
              </a:rPr>
              <a:t>Paragraph on-</a:t>
            </a:r>
          </a:p>
        </p:txBody>
      </p:sp>
      <p:sp>
        <p:nvSpPr>
          <p:cNvPr id="9" name="TextBox 8">
            <a:extLst>
              <a:ext uri="{FF2B5EF4-FFF2-40B4-BE49-F238E27FC236}">
                <a16:creationId xmlns:a16="http://schemas.microsoft.com/office/drawing/2014/main" id="{C3C2EC06-5CEF-401C-B9B8-40E66B630F46}"/>
              </a:ext>
            </a:extLst>
          </p:cNvPr>
          <p:cNvSpPr txBox="1"/>
          <p:nvPr/>
        </p:nvSpPr>
        <p:spPr>
          <a:xfrm>
            <a:off x="2980267" y="2611250"/>
            <a:ext cx="5369342" cy="1015663"/>
          </a:xfrm>
          <a:prstGeom prst="rect">
            <a:avLst/>
          </a:prstGeom>
          <a:solidFill>
            <a:srgbClr val="002060"/>
          </a:solidFill>
        </p:spPr>
        <p:txBody>
          <a:bodyPr wrap="square" rtlCol="0">
            <a:sp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“Human rights”</a:t>
            </a:r>
          </a:p>
          <a:p>
            <a:pPr algn="ctr"/>
            <a:r>
              <a:rPr lang="en-US" sz="2400" b="1" dirty="0">
                <a:solidFill>
                  <a:schemeClr val="bg1"/>
                </a:solidFill>
                <a:latin typeface="Times New Roman" panose="02020603050405020304" pitchFamily="18" charset="0"/>
                <a:cs typeface="Times New Roman" panose="02020603050405020304" pitchFamily="18" charset="0"/>
              </a:rPr>
              <a:t>According to U-5,L-4</a:t>
            </a:r>
          </a:p>
        </p:txBody>
      </p:sp>
      <p:pic>
        <p:nvPicPr>
          <p:cNvPr id="10" name="Picture 9">
            <a:extLst>
              <a:ext uri="{FF2B5EF4-FFF2-40B4-BE49-F238E27FC236}">
                <a16:creationId xmlns:a16="http://schemas.microsoft.com/office/drawing/2014/main" id="{ECE6D54D-F820-4C94-A0AC-C332159F8E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4066" y="3825097"/>
            <a:ext cx="3611265" cy="2647663"/>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7358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D887153B-74A0-48E0-9581-FD5D5CE5565A}"/>
              </a:ext>
            </a:extLst>
          </p:cNvPr>
          <p:cNvSpPr/>
          <p:nvPr/>
        </p:nvSpPr>
        <p:spPr>
          <a:xfrm>
            <a:off x="101598" y="-13649"/>
            <a:ext cx="11988801" cy="6733822"/>
          </a:xfrm>
          <a:prstGeom prst="plaque">
            <a:avLst>
              <a:gd name="adj" fmla="val 11400"/>
            </a:avLst>
          </a:prstGeom>
          <a:solidFill>
            <a:srgbClr val="B0F98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a:extLst>
              <a:ext uri="{FF2B5EF4-FFF2-40B4-BE49-F238E27FC236}">
                <a16:creationId xmlns:a16="http://schemas.microsoft.com/office/drawing/2014/main" id="{D9CF7050-9223-48F6-B7F7-D2FB84DD8AE6}"/>
              </a:ext>
            </a:extLst>
          </p:cNvPr>
          <p:cNvSpPr/>
          <p:nvPr/>
        </p:nvSpPr>
        <p:spPr>
          <a:xfrm>
            <a:off x="-1" y="0"/>
            <a:ext cx="12192001" cy="6858000"/>
          </a:xfrm>
          <a:prstGeom prst="frame">
            <a:avLst>
              <a:gd name="adj1" fmla="val 2294"/>
            </a:avLst>
          </a:prstGeom>
          <a:solidFill>
            <a:srgbClr val="F957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311209C1-82FB-47BC-A4C9-FD0EA7B0AA8A}"/>
              </a:ext>
            </a:extLst>
          </p:cNvPr>
          <p:cNvSpPr txBox="1"/>
          <p:nvPr/>
        </p:nvSpPr>
        <p:spPr>
          <a:xfrm>
            <a:off x="1512712" y="137827"/>
            <a:ext cx="8439464" cy="1323439"/>
          </a:xfrm>
          <a:prstGeom prst="rect">
            <a:avLst/>
          </a:prstGeom>
          <a:noFill/>
        </p:spPr>
        <p:txBody>
          <a:bodyPr wrap="square" rtlCol="0">
            <a:spAutoFit/>
          </a:bodyPr>
          <a:lstStyle/>
          <a:p>
            <a:r>
              <a:rPr lang="en-US" sz="4000" b="1" dirty="0">
                <a:solidFill>
                  <a:srgbClr val="4327A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By the end of the lesson students will able to know-</a:t>
            </a:r>
          </a:p>
        </p:txBody>
      </p:sp>
      <p:sp>
        <p:nvSpPr>
          <p:cNvPr id="2" name="TextBox 1">
            <a:extLst>
              <a:ext uri="{FF2B5EF4-FFF2-40B4-BE49-F238E27FC236}">
                <a16:creationId xmlns:a16="http://schemas.microsoft.com/office/drawing/2014/main" id="{CE37747F-146D-44C0-8C88-7FC9C0D426A3}"/>
              </a:ext>
            </a:extLst>
          </p:cNvPr>
          <p:cNvSpPr txBox="1"/>
          <p:nvPr/>
        </p:nvSpPr>
        <p:spPr>
          <a:xfrm>
            <a:off x="1377240" y="1905573"/>
            <a:ext cx="6016982" cy="523220"/>
          </a:xfrm>
          <a:prstGeom prst="rect">
            <a:avLst/>
          </a:prstGeom>
          <a:noFill/>
        </p:spPr>
        <p:txBody>
          <a:bodyPr wrap="square" rtlCol="0">
            <a:spAutoFit/>
          </a:bodyPr>
          <a:lstStyle/>
          <a:p>
            <a:pPr marL="285750" indent="-285750">
              <a:buFont typeface="Wingdings" panose="05000000000000000000" pitchFamily="2" charset="2"/>
              <a:buChar char="v"/>
            </a:pP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Definition of  Human Rights</a:t>
            </a:r>
            <a:r>
              <a:rPr lang="en-US" dirty="0"/>
              <a:t>.</a:t>
            </a:r>
          </a:p>
        </p:txBody>
      </p:sp>
      <p:sp>
        <p:nvSpPr>
          <p:cNvPr id="3" name="TextBox 2">
            <a:extLst>
              <a:ext uri="{FF2B5EF4-FFF2-40B4-BE49-F238E27FC236}">
                <a16:creationId xmlns:a16="http://schemas.microsoft.com/office/drawing/2014/main" id="{2A316956-B8BA-46B7-807F-D28F0D803B49}"/>
              </a:ext>
            </a:extLst>
          </p:cNvPr>
          <p:cNvSpPr txBox="1"/>
          <p:nvPr/>
        </p:nvSpPr>
        <p:spPr>
          <a:xfrm>
            <a:off x="1264353" y="2882651"/>
            <a:ext cx="8094138" cy="523220"/>
          </a:xfrm>
          <a:prstGeom prst="rect">
            <a:avLst/>
          </a:prstGeom>
          <a:noFill/>
        </p:spPr>
        <p:txBody>
          <a:bodyPr wrap="square" rtlCol="0">
            <a:spAutoFit/>
          </a:bodyPr>
          <a:lstStyle/>
          <a:p>
            <a:pPr marL="285750" indent="-285750">
              <a:buFont typeface="Wingdings" panose="05000000000000000000" pitchFamily="2" charset="2"/>
              <a:buChar char="v"/>
            </a:pP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kinds of right does a human being enjoy?</a:t>
            </a:r>
          </a:p>
        </p:txBody>
      </p:sp>
      <p:sp>
        <p:nvSpPr>
          <p:cNvPr id="8" name="TextBox 7">
            <a:extLst>
              <a:ext uri="{FF2B5EF4-FFF2-40B4-BE49-F238E27FC236}">
                <a16:creationId xmlns:a16="http://schemas.microsoft.com/office/drawing/2014/main" id="{F94B0D99-685A-42C5-B1B5-845F0920B8AC}"/>
              </a:ext>
            </a:extLst>
          </p:cNvPr>
          <p:cNvSpPr txBox="1"/>
          <p:nvPr/>
        </p:nvSpPr>
        <p:spPr>
          <a:xfrm>
            <a:off x="1264353" y="3811146"/>
            <a:ext cx="8568269" cy="523220"/>
          </a:xfrm>
          <a:prstGeom prst="rect">
            <a:avLst/>
          </a:prstGeom>
          <a:noFill/>
        </p:spPr>
        <p:txBody>
          <a:bodyPr wrap="square" rtlCol="0">
            <a:spAutoFit/>
          </a:bodyPr>
          <a:lstStyle/>
          <a:p>
            <a:pPr marL="285750" indent="-285750">
              <a:buFont typeface="Wingdings" panose="05000000000000000000" pitchFamily="2" charset="2"/>
              <a:buChar char="v"/>
            </a:pP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About the Universal Declaration of Human Rights.</a:t>
            </a:r>
          </a:p>
        </p:txBody>
      </p:sp>
      <p:sp>
        <p:nvSpPr>
          <p:cNvPr id="9" name="TextBox 8">
            <a:extLst>
              <a:ext uri="{FF2B5EF4-FFF2-40B4-BE49-F238E27FC236}">
                <a16:creationId xmlns:a16="http://schemas.microsoft.com/office/drawing/2014/main" id="{CFE2A2E5-6DFD-4D90-9ECC-107FF7B010A3}"/>
              </a:ext>
            </a:extLst>
          </p:cNvPr>
          <p:cNvSpPr txBox="1"/>
          <p:nvPr/>
        </p:nvSpPr>
        <p:spPr>
          <a:xfrm>
            <a:off x="1264353" y="4801412"/>
            <a:ext cx="7845780" cy="523220"/>
          </a:xfrm>
          <a:prstGeom prst="rect">
            <a:avLst/>
          </a:prstGeom>
          <a:noFill/>
        </p:spPr>
        <p:txBody>
          <a:bodyPr wrap="square" rtlCol="0">
            <a:spAutoFit/>
          </a:bodyPr>
          <a:lstStyle/>
          <a:p>
            <a:pPr marL="285750" indent="-285750">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Present situation of Human Rights in the world</a:t>
            </a:r>
            <a:r>
              <a:rPr lang="en-US" dirty="0"/>
              <a:t>. </a:t>
            </a:r>
          </a:p>
        </p:txBody>
      </p:sp>
      <p:sp>
        <p:nvSpPr>
          <p:cNvPr id="14" name="TextBox 13">
            <a:extLst>
              <a:ext uri="{FF2B5EF4-FFF2-40B4-BE49-F238E27FC236}">
                <a16:creationId xmlns:a16="http://schemas.microsoft.com/office/drawing/2014/main" id="{CC01ECA6-439E-4F81-A74F-281B94F5567A}"/>
              </a:ext>
            </a:extLst>
          </p:cNvPr>
          <p:cNvSpPr txBox="1"/>
          <p:nvPr/>
        </p:nvSpPr>
        <p:spPr>
          <a:xfrm>
            <a:off x="970844" y="6364490"/>
            <a:ext cx="2009423" cy="369332"/>
          </a:xfrm>
          <a:prstGeom prst="rect">
            <a:avLst/>
          </a:prstGeom>
          <a:noFill/>
        </p:spPr>
        <p:txBody>
          <a:bodyPr wrap="square" rtlCol="0">
            <a:spAutoFit/>
          </a:bodyPr>
          <a:lstStyle/>
          <a:p>
            <a:r>
              <a:rPr lang="en-US" b="1" i="1" dirty="0" err="1">
                <a:solidFill>
                  <a:srgbClr val="FF0000"/>
                </a:solidFill>
              </a:rPr>
              <a:t>Nelufa</a:t>
            </a:r>
            <a:r>
              <a:rPr lang="en-US" b="1" i="1" dirty="0">
                <a:solidFill>
                  <a:srgbClr val="FF0000"/>
                </a:solidFill>
              </a:rPr>
              <a:t> </a:t>
            </a:r>
            <a:r>
              <a:rPr lang="en-US" b="1" i="1" dirty="0" err="1">
                <a:solidFill>
                  <a:srgbClr val="FF0000"/>
                </a:solidFill>
              </a:rPr>
              <a:t>Afrose</a:t>
            </a:r>
            <a:r>
              <a:rPr lang="en-US" b="1" i="1" dirty="0">
                <a:solidFill>
                  <a:srgbClr val="FF0000"/>
                </a:solidFill>
              </a:rPr>
              <a:t> </a:t>
            </a:r>
            <a:r>
              <a:rPr lang="en-US" b="1" i="1" dirty="0" err="1">
                <a:solidFill>
                  <a:srgbClr val="FF0000"/>
                </a:solidFill>
              </a:rPr>
              <a:t>Bithi</a:t>
            </a:r>
            <a:endParaRPr lang="en-US" b="1" i="1" dirty="0">
              <a:solidFill>
                <a:srgbClr val="FF0000"/>
              </a:solidFill>
            </a:endParaRPr>
          </a:p>
        </p:txBody>
      </p:sp>
      <p:pic>
        <p:nvPicPr>
          <p:cNvPr id="15" name="Picture 14">
            <a:extLst>
              <a:ext uri="{FF2B5EF4-FFF2-40B4-BE49-F238E27FC236}">
                <a16:creationId xmlns:a16="http://schemas.microsoft.com/office/drawing/2014/main" id="{F5356044-A24E-464E-9070-CB3D5FAF32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643467" y="5590572"/>
            <a:ext cx="11132272" cy="1143250"/>
          </a:xfrm>
          <a:prstGeom prst="rect">
            <a:avLst/>
          </a:prstGeom>
        </p:spPr>
      </p:pic>
    </p:spTree>
    <p:extLst>
      <p:ext uri="{BB962C8B-B14F-4D97-AF65-F5344CB8AC3E}">
        <p14:creationId xmlns:p14="http://schemas.microsoft.com/office/powerpoint/2010/main" val="405301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D887153B-74A0-48E0-9581-FD5D5CE5565A}"/>
              </a:ext>
            </a:extLst>
          </p:cNvPr>
          <p:cNvSpPr/>
          <p:nvPr/>
        </p:nvSpPr>
        <p:spPr>
          <a:xfrm>
            <a:off x="-1" y="62089"/>
            <a:ext cx="11988801" cy="6733822"/>
          </a:xfrm>
          <a:prstGeom prst="plaque">
            <a:avLst>
              <a:gd name="adj" fmla="val 11400"/>
            </a:avLst>
          </a:prstGeom>
          <a:solidFill>
            <a:srgbClr val="B0F98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a:extLst>
              <a:ext uri="{FF2B5EF4-FFF2-40B4-BE49-F238E27FC236}">
                <a16:creationId xmlns:a16="http://schemas.microsoft.com/office/drawing/2014/main" id="{D9CF7050-9223-48F6-B7F7-D2FB84DD8AE6}"/>
              </a:ext>
            </a:extLst>
          </p:cNvPr>
          <p:cNvSpPr/>
          <p:nvPr/>
        </p:nvSpPr>
        <p:spPr>
          <a:xfrm>
            <a:off x="-1" y="0"/>
            <a:ext cx="12192001" cy="6858000"/>
          </a:xfrm>
          <a:prstGeom prst="frame">
            <a:avLst>
              <a:gd name="adj1" fmla="val 2294"/>
            </a:avLst>
          </a:prstGeom>
          <a:solidFill>
            <a:srgbClr val="F957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6ED9A41F-187C-4907-A3A3-8E7C5F146760}"/>
              </a:ext>
            </a:extLst>
          </p:cNvPr>
          <p:cNvSpPr txBox="1"/>
          <p:nvPr/>
        </p:nvSpPr>
        <p:spPr>
          <a:xfrm>
            <a:off x="970844" y="6364490"/>
            <a:ext cx="2009423" cy="369332"/>
          </a:xfrm>
          <a:prstGeom prst="rect">
            <a:avLst/>
          </a:prstGeom>
          <a:noFill/>
        </p:spPr>
        <p:txBody>
          <a:bodyPr wrap="square" rtlCol="0">
            <a:spAutoFit/>
          </a:bodyPr>
          <a:lstStyle/>
          <a:p>
            <a:r>
              <a:rPr lang="en-US" b="1" i="1" dirty="0" err="1">
                <a:solidFill>
                  <a:srgbClr val="FF0000"/>
                </a:solidFill>
              </a:rPr>
              <a:t>Nelufa</a:t>
            </a:r>
            <a:r>
              <a:rPr lang="en-US" b="1" i="1" dirty="0">
                <a:solidFill>
                  <a:srgbClr val="FF0000"/>
                </a:solidFill>
              </a:rPr>
              <a:t> </a:t>
            </a:r>
            <a:r>
              <a:rPr lang="en-US" b="1" i="1" dirty="0" err="1">
                <a:solidFill>
                  <a:srgbClr val="FF0000"/>
                </a:solidFill>
              </a:rPr>
              <a:t>Afrose</a:t>
            </a:r>
            <a:r>
              <a:rPr lang="en-US" b="1" i="1" dirty="0">
                <a:solidFill>
                  <a:srgbClr val="FF0000"/>
                </a:solidFill>
              </a:rPr>
              <a:t> </a:t>
            </a:r>
            <a:r>
              <a:rPr lang="en-US" b="1" i="1" dirty="0" err="1">
                <a:solidFill>
                  <a:srgbClr val="FF0000"/>
                </a:solidFill>
              </a:rPr>
              <a:t>Bithi</a:t>
            </a:r>
            <a:endParaRPr lang="en-US" b="1" i="1" dirty="0">
              <a:solidFill>
                <a:srgbClr val="FF0000"/>
              </a:solidFill>
            </a:endParaRPr>
          </a:p>
        </p:txBody>
      </p:sp>
      <p:sp>
        <p:nvSpPr>
          <p:cNvPr id="7" name="Rectangle 6">
            <a:extLst>
              <a:ext uri="{FF2B5EF4-FFF2-40B4-BE49-F238E27FC236}">
                <a16:creationId xmlns:a16="http://schemas.microsoft.com/office/drawing/2014/main" id="{2519A30A-E9A9-4D7C-8B1C-65903BDF5E8C}"/>
              </a:ext>
            </a:extLst>
          </p:cNvPr>
          <p:cNvSpPr/>
          <p:nvPr/>
        </p:nvSpPr>
        <p:spPr>
          <a:xfrm>
            <a:off x="790220" y="124178"/>
            <a:ext cx="10408357" cy="880533"/>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6000" b="1" u="sng" dirty="0">
                <a:solidFill>
                  <a:srgbClr val="7030A0"/>
                </a:solidFill>
                <a:latin typeface="Times New Roman" panose="02020603050405020304" pitchFamily="18" charset="0"/>
                <a:cs typeface="Times New Roman" panose="02020603050405020304" pitchFamily="18" charset="0"/>
              </a:rPr>
              <a:t>Paragraph on Human Rights-</a:t>
            </a:r>
          </a:p>
        </p:txBody>
      </p:sp>
      <p:sp>
        <p:nvSpPr>
          <p:cNvPr id="2" name="TextBox 1">
            <a:extLst>
              <a:ext uri="{FF2B5EF4-FFF2-40B4-BE49-F238E27FC236}">
                <a16:creationId xmlns:a16="http://schemas.microsoft.com/office/drawing/2014/main" id="{2092FDA2-DF98-41FA-8B4C-D415AF43A7D6}"/>
              </a:ext>
            </a:extLst>
          </p:cNvPr>
          <p:cNvSpPr txBox="1"/>
          <p:nvPr/>
        </p:nvSpPr>
        <p:spPr>
          <a:xfrm>
            <a:off x="553156" y="1315829"/>
            <a:ext cx="6152444" cy="4524315"/>
          </a:xfrm>
          <a:prstGeom prst="rect">
            <a:avLst/>
          </a:prstGeom>
          <a:noFill/>
          <a:ln>
            <a:solidFill>
              <a:schemeClr val="tx1"/>
            </a:solidFill>
          </a:ln>
        </p:spPr>
        <p:txBody>
          <a:bodyPr wrap="square" rtlCol="0">
            <a:spAutoFit/>
          </a:bodyPr>
          <a:lstStyle/>
          <a:p>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Human beings are the best creation of Allah. They live under the same sun and bear the blood of same </a:t>
            </a:r>
            <a:r>
              <a:rPr lang="en-US"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colours</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 every human being rich or poor, man or woman, young or old, black  or white, American or African, Asian or Europe , must have the equal rights as he is a human being.</a:t>
            </a:r>
          </a:p>
        </p:txBody>
      </p:sp>
      <p:pic>
        <p:nvPicPr>
          <p:cNvPr id="8" name="Picture 7">
            <a:extLst>
              <a:ext uri="{FF2B5EF4-FFF2-40B4-BE49-F238E27FC236}">
                <a16:creationId xmlns:a16="http://schemas.microsoft.com/office/drawing/2014/main" id="{D3C6BD98-E82B-48C6-984D-201971B2E8AE}"/>
              </a:ext>
            </a:extLst>
          </p:cNvPr>
          <p:cNvPicPr>
            <a:picLocks noChangeAspect="1"/>
          </p:cNvPicPr>
          <p:nvPr/>
        </p:nvPicPr>
        <p:blipFill rotWithShape="1">
          <a:blip r:embed="rId2">
            <a:extLst>
              <a:ext uri="{28A0092B-C50C-407E-A947-70E740481C1C}">
                <a14:useLocalDpi xmlns:a14="http://schemas.microsoft.com/office/drawing/2010/main" val="0"/>
              </a:ext>
            </a:extLst>
          </a:blip>
          <a:srcRect l="68" t="25818" r="-68" b="8716"/>
          <a:stretch/>
        </p:blipFill>
        <p:spPr>
          <a:xfrm>
            <a:off x="7603753" y="2083474"/>
            <a:ext cx="4035091" cy="23513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374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D887153B-74A0-48E0-9581-FD5D5CE5565A}"/>
              </a:ext>
            </a:extLst>
          </p:cNvPr>
          <p:cNvSpPr/>
          <p:nvPr/>
        </p:nvSpPr>
        <p:spPr>
          <a:xfrm>
            <a:off x="79024" y="124178"/>
            <a:ext cx="12011378" cy="6733822"/>
          </a:xfrm>
          <a:prstGeom prst="plaque">
            <a:avLst>
              <a:gd name="adj" fmla="val 11400"/>
            </a:avLst>
          </a:prstGeom>
          <a:solidFill>
            <a:srgbClr val="B0F98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a:extLst>
              <a:ext uri="{FF2B5EF4-FFF2-40B4-BE49-F238E27FC236}">
                <a16:creationId xmlns:a16="http://schemas.microsoft.com/office/drawing/2014/main" id="{D9CF7050-9223-48F6-B7F7-D2FB84DD8AE6}"/>
              </a:ext>
            </a:extLst>
          </p:cNvPr>
          <p:cNvSpPr/>
          <p:nvPr/>
        </p:nvSpPr>
        <p:spPr>
          <a:xfrm>
            <a:off x="-1" y="0"/>
            <a:ext cx="12192001" cy="6858000"/>
          </a:xfrm>
          <a:prstGeom prst="frame">
            <a:avLst>
              <a:gd name="adj1" fmla="val 2294"/>
            </a:avLst>
          </a:prstGeom>
          <a:solidFill>
            <a:srgbClr val="F957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FCD28081-BBAA-4573-AAF5-B92A309A2845}"/>
              </a:ext>
            </a:extLst>
          </p:cNvPr>
          <p:cNvSpPr txBox="1"/>
          <p:nvPr/>
        </p:nvSpPr>
        <p:spPr>
          <a:xfrm>
            <a:off x="2218266" y="1728297"/>
            <a:ext cx="7755466" cy="2062103"/>
          </a:xfrm>
          <a:prstGeom prst="rect">
            <a:avLst/>
          </a:prstGeom>
          <a:noFill/>
          <a:ln>
            <a:solidFill>
              <a:schemeClr val="tx1"/>
            </a:solidFill>
          </a:ln>
        </p:spPr>
        <p:txBody>
          <a:bodyPr wrap="square" rtlCol="0">
            <a:spAutoFit/>
          </a:bodyPr>
          <a:lstStyle/>
          <a:p>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Human rights mean the basic needs of men and women that everyone can anticipate as a human beings. He should be protected from all sort of discrimination.</a:t>
            </a:r>
          </a:p>
        </p:txBody>
      </p:sp>
      <p:pic>
        <p:nvPicPr>
          <p:cNvPr id="7" name="Picture 6">
            <a:extLst>
              <a:ext uri="{FF2B5EF4-FFF2-40B4-BE49-F238E27FC236}">
                <a16:creationId xmlns:a16="http://schemas.microsoft.com/office/drawing/2014/main" id="{DC1A0F79-A92C-4442-95DD-222FAB832E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643467" y="5590572"/>
            <a:ext cx="11132272" cy="1143250"/>
          </a:xfrm>
          <a:prstGeom prst="rect">
            <a:avLst/>
          </a:prstGeom>
        </p:spPr>
      </p:pic>
      <p:sp>
        <p:nvSpPr>
          <p:cNvPr id="8" name="TextBox 7">
            <a:extLst>
              <a:ext uri="{FF2B5EF4-FFF2-40B4-BE49-F238E27FC236}">
                <a16:creationId xmlns:a16="http://schemas.microsoft.com/office/drawing/2014/main" id="{86BE0722-BEBB-4CE7-8684-3B4F99551368}"/>
              </a:ext>
            </a:extLst>
          </p:cNvPr>
          <p:cNvSpPr txBox="1"/>
          <p:nvPr/>
        </p:nvSpPr>
        <p:spPr>
          <a:xfrm>
            <a:off x="101598" y="6426579"/>
            <a:ext cx="2009423" cy="369332"/>
          </a:xfrm>
          <a:prstGeom prst="rect">
            <a:avLst/>
          </a:prstGeom>
          <a:noFill/>
        </p:spPr>
        <p:txBody>
          <a:bodyPr wrap="square" rtlCol="0">
            <a:spAutoFit/>
          </a:bodyPr>
          <a:lstStyle/>
          <a:p>
            <a:r>
              <a:rPr lang="en-US" b="1" i="1" dirty="0" err="1">
                <a:solidFill>
                  <a:srgbClr val="FF0000"/>
                </a:solidFill>
              </a:rPr>
              <a:t>Nelufa</a:t>
            </a:r>
            <a:r>
              <a:rPr lang="en-US" b="1" i="1" dirty="0">
                <a:solidFill>
                  <a:srgbClr val="FF0000"/>
                </a:solidFill>
              </a:rPr>
              <a:t> </a:t>
            </a:r>
            <a:r>
              <a:rPr lang="en-US" b="1" i="1" dirty="0" err="1">
                <a:solidFill>
                  <a:srgbClr val="FF0000"/>
                </a:solidFill>
              </a:rPr>
              <a:t>Afrose</a:t>
            </a:r>
            <a:r>
              <a:rPr lang="en-US" b="1" i="1" dirty="0">
                <a:solidFill>
                  <a:srgbClr val="FF0000"/>
                </a:solidFill>
              </a:rPr>
              <a:t> </a:t>
            </a:r>
            <a:r>
              <a:rPr lang="en-US" b="1" i="1" dirty="0" err="1">
                <a:solidFill>
                  <a:srgbClr val="FF0000"/>
                </a:solidFill>
              </a:rPr>
              <a:t>Bithi</a:t>
            </a:r>
            <a:endParaRPr lang="en-US" b="1" i="1" dirty="0">
              <a:solidFill>
                <a:srgbClr val="FF0000"/>
              </a:solidFill>
            </a:endParaRPr>
          </a:p>
        </p:txBody>
      </p:sp>
    </p:spTree>
    <p:extLst>
      <p:ext uri="{BB962C8B-B14F-4D97-AF65-F5344CB8AC3E}">
        <p14:creationId xmlns:p14="http://schemas.microsoft.com/office/powerpoint/2010/main" val="7326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D887153B-74A0-48E0-9581-FD5D5CE5565A}"/>
              </a:ext>
            </a:extLst>
          </p:cNvPr>
          <p:cNvSpPr/>
          <p:nvPr/>
        </p:nvSpPr>
        <p:spPr>
          <a:xfrm>
            <a:off x="101598" y="39511"/>
            <a:ext cx="11988801" cy="6733822"/>
          </a:xfrm>
          <a:prstGeom prst="plaque">
            <a:avLst>
              <a:gd name="adj" fmla="val 11400"/>
            </a:avLst>
          </a:prstGeom>
          <a:solidFill>
            <a:srgbClr val="B0F98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ame 4">
            <a:extLst>
              <a:ext uri="{FF2B5EF4-FFF2-40B4-BE49-F238E27FC236}">
                <a16:creationId xmlns:a16="http://schemas.microsoft.com/office/drawing/2014/main" id="{D9CF7050-9223-48F6-B7F7-D2FB84DD8AE6}"/>
              </a:ext>
            </a:extLst>
          </p:cNvPr>
          <p:cNvSpPr/>
          <p:nvPr/>
        </p:nvSpPr>
        <p:spPr>
          <a:xfrm>
            <a:off x="-1" y="0"/>
            <a:ext cx="12192001" cy="6858000"/>
          </a:xfrm>
          <a:prstGeom prst="frame">
            <a:avLst>
              <a:gd name="adj1" fmla="val 2294"/>
            </a:avLst>
          </a:prstGeom>
          <a:solidFill>
            <a:srgbClr val="F957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6ED9A41F-187C-4907-A3A3-8E7C5F146760}"/>
              </a:ext>
            </a:extLst>
          </p:cNvPr>
          <p:cNvSpPr txBox="1"/>
          <p:nvPr/>
        </p:nvSpPr>
        <p:spPr>
          <a:xfrm>
            <a:off x="970844" y="6364490"/>
            <a:ext cx="2009423" cy="369332"/>
          </a:xfrm>
          <a:prstGeom prst="rect">
            <a:avLst/>
          </a:prstGeom>
          <a:noFill/>
        </p:spPr>
        <p:txBody>
          <a:bodyPr wrap="square" rtlCol="0">
            <a:spAutoFit/>
          </a:bodyPr>
          <a:lstStyle/>
          <a:p>
            <a:r>
              <a:rPr lang="en-US" b="1" i="1" dirty="0" err="1">
                <a:solidFill>
                  <a:srgbClr val="FF0000"/>
                </a:solidFill>
              </a:rPr>
              <a:t>Nelufa</a:t>
            </a:r>
            <a:r>
              <a:rPr lang="en-US" b="1" i="1" dirty="0">
                <a:solidFill>
                  <a:srgbClr val="FF0000"/>
                </a:solidFill>
              </a:rPr>
              <a:t> </a:t>
            </a:r>
            <a:r>
              <a:rPr lang="en-US" b="1" i="1" dirty="0" err="1">
                <a:solidFill>
                  <a:srgbClr val="FF0000"/>
                </a:solidFill>
              </a:rPr>
              <a:t>Afrose</a:t>
            </a:r>
            <a:r>
              <a:rPr lang="en-US" b="1" i="1" dirty="0">
                <a:solidFill>
                  <a:srgbClr val="FF0000"/>
                </a:solidFill>
              </a:rPr>
              <a:t> </a:t>
            </a:r>
            <a:r>
              <a:rPr lang="en-US" b="1" i="1" dirty="0" err="1">
                <a:solidFill>
                  <a:srgbClr val="FF0000"/>
                </a:solidFill>
              </a:rPr>
              <a:t>Bithi</a:t>
            </a:r>
            <a:endParaRPr lang="en-US" b="1" i="1" dirty="0">
              <a:solidFill>
                <a:srgbClr val="FF0000"/>
              </a:solidFill>
            </a:endParaRPr>
          </a:p>
        </p:txBody>
      </p:sp>
      <p:pic>
        <p:nvPicPr>
          <p:cNvPr id="7" name="Picture 6">
            <a:extLst>
              <a:ext uri="{FF2B5EF4-FFF2-40B4-BE49-F238E27FC236}">
                <a16:creationId xmlns:a16="http://schemas.microsoft.com/office/drawing/2014/main" id="{6595D414-839B-4E8E-9A41-798E8B9CBE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17" y="1709203"/>
            <a:ext cx="2359361" cy="2047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18C56371-9270-4567-8836-58C31434487F}"/>
              </a:ext>
            </a:extLst>
          </p:cNvPr>
          <p:cNvSpPr txBox="1"/>
          <p:nvPr/>
        </p:nvSpPr>
        <p:spPr>
          <a:xfrm>
            <a:off x="223285" y="876988"/>
            <a:ext cx="2948893"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Basic needs are</a:t>
            </a:r>
            <a:endParaRPr lang="en-US" dirty="0"/>
          </a:p>
        </p:txBody>
      </p:sp>
      <p:pic>
        <p:nvPicPr>
          <p:cNvPr id="8" name="Picture 7">
            <a:extLst>
              <a:ext uri="{FF2B5EF4-FFF2-40B4-BE49-F238E27FC236}">
                <a16:creationId xmlns:a16="http://schemas.microsoft.com/office/drawing/2014/main" id="{DD21593A-A4EB-4527-A883-0DB1D7E19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3386" y="1703032"/>
            <a:ext cx="2406730" cy="20363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945D8680-C7D3-48A3-963F-C7FE66E319D7}"/>
              </a:ext>
            </a:extLst>
          </p:cNvPr>
          <p:cNvSpPr txBox="1"/>
          <p:nvPr/>
        </p:nvSpPr>
        <p:spPr>
          <a:xfrm>
            <a:off x="6230560" y="3078671"/>
            <a:ext cx="914400" cy="914400"/>
          </a:xfrm>
          <a:prstGeom prst="rect">
            <a:avLst/>
          </a:prstGeom>
          <a:noFill/>
        </p:spPr>
        <p:txBody>
          <a:bodyPr wrap="square" rtlCol="0">
            <a:spAutoFit/>
          </a:bodyPr>
          <a:lstStyle/>
          <a:p>
            <a:endParaRPr lang="en-US" dirty="0"/>
          </a:p>
        </p:txBody>
      </p:sp>
      <p:sp>
        <p:nvSpPr>
          <p:cNvPr id="12" name="TextBox 11">
            <a:extLst>
              <a:ext uri="{FF2B5EF4-FFF2-40B4-BE49-F238E27FC236}">
                <a16:creationId xmlns:a16="http://schemas.microsoft.com/office/drawing/2014/main" id="{B5AC13DC-526F-4860-A528-A99AB3F055F4}"/>
              </a:ext>
            </a:extLst>
          </p:cNvPr>
          <p:cNvSpPr txBox="1"/>
          <p:nvPr/>
        </p:nvSpPr>
        <p:spPr>
          <a:xfrm>
            <a:off x="2979252" y="877767"/>
            <a:ext cx="1083734"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food, </a:t>
            </a:r>
            <a:endParaRPr lang="en-US" dirty="0"/>
          </a:p>
        </p:txBody>
      </p:sp>
      <p:sp>
        <p:nvSpPr>
          <p:cNvPr id="13" name="TextBox 12">
            <a:extLst>
              <a:ext uri="{FF2B5EF4-FFF2-40B4-BE49-F238E27FC236}">
                <a16:creationId xmlns:a16="http://schemas.microsoft.com/office/drawing/2014/main" id="{6179144A-0253-47E7-8210-C3284B3ADB2C}"/>
              </a:ext>
            </a:extLst>
          </p:cNvPr>
          <p:cNvSpPr txBox="1"/>
          <p:nvPr/>
        </p:nvSpPr>
        <p:spPr>
          <a:xfrm>
            <a:off x="4004129" y="892118"/>
            <a:ext cx="1737077"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clothing,</a:t>
            </a:r>
            <a:endParaRPr lang="en-US" dirty="0"/>
          </a:p>
        </p:txBody>
      </p:sp>
      <p:sp>
        <p:nvSpPr>
          <p:cNvPr id="14" name="TextBox 13">
            <a:extLst>
              <a:ext uri="{FF2B5EF4-FFF2-40B4-BE49-F238E27FC236}">
                <a16:creationId xmlns:a16="http://schemas.microsoft.com/office/drawing/2014/main" id="{EDA18A0D-00C1-4250-A52C-FE8D91BF157F}"/>
              </a:ext>
            </a:extLst>
          </p:cNvPr>
          <p:cNvSpPr txBox="1"/>
          <p:nvPr/>
        </p:nvSpPr>
        <p:spPr>
          <a:xfrm>
            <a:off x="5550611" y="925833"/>
            <a:ext cx="1616427"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Shelter, </a:t>
            </a:r>
            <a:endParaRPr lang="en-US" dirty="0"/>
          </a:p>
        </p:txBody>
      </p:sp>
      <p:pic>
        <p:nvPicPr>
          <p:cNvPr id="15" name="Picture 14">
            <a:extLst>
              <a:ext uri="{FF2B5EF4-FFF2-40B4-BE49-F238E27FC236}">
                <a16:creationId xmlns:a16="http://schemas.microsoft.com/office/drawing/2014/main" id="{09F67772-E815-4C4E-8B4C-3C09D570E6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9541" y="1706487"/>
            <a:ext cx="2279526" cy="20294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25FF1859-FCAD-41F1-92AF-BCDBC98F5136}"/>
              </a:ext>
            </a:extLst>
          </p:cNvPr>
          <p:cNvSpPr txBox="1"/>
          <p:nvPr/>
        </p:nvSpPr>
        <p:spPr>
          <a:xfrm>
            <a:off x="6940640" y="928523"/>
            <a:ext cx="1926784" cy="584775"/>
          </a:xfrm>
          <a:prstGeom prst="rect">
            <a:avLst/>
          </a:prstGeom>
          <a:noFill/>
        </p:spPr>
        <p:txBody>
          <a:bodyPr wrap="square" rtlCol="0">
            <a:spAutoFit/>
          </a:bodyPr>
          <a:lstStyle/>
          <a:p>
            <a:r>
              <a:rPr lang="en-US" sz="3200" dirty="0"/>
              <a:t>Education,</a:t>
            </a:r>
          </a:p>
        </p:txBody>
      </p:sp>
      <p:sp>
        <p:nvSpPr>
          <p:cNvPr id="16" name="TextBox 15">
            <a:extLst>
              <a:ext uri="{FF2B5EF4-FFF2-40B4-BE49-F238E27FC236}">
                <a16:creationId xmlns:a16="http://schemas.microsoft.com/office/drawing/2014/main" id="{9505B5BB-301D-45A6-976E-8D6F8079CCA6}"/>
              </a:ext>
            </a:extLst>
          </p:cNvPr>
          <p:cNvSpPr txBox="1"/>
          <p:nvPr/>
        </p:nvSpPr>
        <p:spPr>
          <a:xfrm>
            <a:off x="8761281" y="925833"/>
            <a:ext cx="3165827"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and medical care.</a:t>
            </a:r>
          </a:p>
        </p:txBody>
      </p:sp>
      <p:sp>
        <p:nvSpPr>
          <p:cNvPr id="17" name="TextBox 16">
            <a:extLst>
              <a:ext uri="{FF2B5EF4-FFF2-40B4-BE49-F238E27FC236}">
                <a16:creationId xmlns:a16="http://schemas.microsoft.com/office/drawing/2014/main" id="{CD81B014-8C7C-49BA-872D-4CDA123AEE02}"/>
              </a:ext>
            </a:extLst>
          </p:cNvPr>
          <p:cNvSpPr txBox="1"/>
          <p:nvPr/>
        </p:nvSpPr>
        <p:spPr>
          <a:xfrm>
            <a:off x="739045" y="245787"/>
            <a:ext cx="10662733"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Human rights include both basic needs and lawful rights</a:t>
            </a:r>
            <a:r>
              <a:rPr lang="en-US" dirty="0"/>
              <a:t>.</a:t>
            </a:r>
          </a:p>
        </p:txBody>
      </p:sp>
      <p:pic>
        <p:nvPicPr>
          <p:cNvPr id="18" name="Picture 17">
            <a:extLst>
              <a:ext uri="{FF2B5EF4-FFF2-40B4-BE49-F238E27FC236}">
                <a16:creationId xmlns:a16="http://schemas.microsoft.com/office/drawing/2014/main" id="{AED18D14-57AB-4AB0-86E3-9FFCCD712F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5056" y="1681832"/>
            <a:ext cx="2279526" cy="2054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TextBox 18">
            <a:extLst>
              <a:ext uri="{FF2B5EF4-FFF2-40B4-BE49-F238E27FC236}">
                <a16:creationId xmlns:a16="http://schemas.microsoft.com/office/drawing/2014/main" id="{591A3ECF-6602-4D7E-9AA7-DDFE59E95971}"/>
              </a:ext>
            </a:extLst>
          </p:cNvPr>
          <p:cNvSpPr txBox="1"/>
          <p:nvPr/>
        </p:nvSpPr>
        <p:spPr>
          <a:xfrm>
            <a:off x="223285" y="4134208"/>
            <a:ext cx="7774317"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These are inborn rights to a man</a:t>
            </a:r>
            <a:r>
              <a:rPr lang="en-US" dirty="0"/>
              <a:t>.</a:t>
            </a:r>
          </a:p>
        </p:txBody>
      </p:sp>
      <p:sp>
        <p:nvSpPr>
          <p:cNvPr id="20" name="TextBox 19">
            <a:extLst>
              <a:ext uri="{FF2B5EF4-FFF2-40B4-BE49-F238E27FC236}">
                <a16:creationId xmlns:a16="http://schemas.microsoft.com/office/drawing/2014/main" id="{4DED22C7-D266-4F12-A495-55C4A01C7DC6}"/>
              </a:ext>
            </a:extLst>
          </p:cNvPr>
          <p:cNvSpPr txBox="1"/>
          <p:nvPr/>
        </p:nvSpPr>
        <p:spPr>
          <a:xfrm>
            <a:off x="185359" y="4820050"/>
            <a:ext cx="11671501"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Without these rights the development of  a person will be hindered. Even his life may come to an end.</a:t>
            </a:r>
          </a:p>
        </p:txBody>
      </p:sp>
      <p:pic>
        <p:nvPicPr>
          <p:cNvPr id="9" name="Picture 8">
            <a:extLst>
              <a:ext uri="{FF2B5EF4-FFF2-40B4-BE49-F238E27FC236}">
                <a16:creationId xmlns:a16="http://schemas.microsoft.com/office/drawing/2014/main" id="{64822B97-877E-4D2D-9F13-84D1483DB8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44007" y="1703032"/>
            <a:ext cx="2295584" cy="2054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5167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12"/>
                                        </p:tgtEl>
                                        <p:attrNameLst>
                                          <p:attrName>ppt_x</p:attrName>
                                          <p:attrName>ppt_y</p:attrName>
                                        </p:attrNameLst>
                                      </p:cBhvr>
                                    </p:animMotion>
                                    <p:animRot by="1500000">
                                      <p:cBhvr>
                                        <p:cTn id="12" dur="125" fill="hold">
                                          <p:stCondLst>
                                            <p:cond delay="0"/>
                                          </p:stCondLst>
                                        </p:cTn>
                                        <p:tgtEl>
                                          <p:spTgt spid="12"/>
                                        </p:tgtEl>
                                        <p:attrNameLst>
                                          <p:attrName>r</p:attrName>
                                        </p:attrNameLst>
                                      </p:cBhvr>
                                    </p:animRot>
                                    <p:animRot by="-1500000">
                                      <p:cBhvr>
                                        <p:cTn id="13" dur="125" fill="hold">
                                          <p:stCondLst>
                                            <p:cond delay="125"/>
                                          </p:stCondLst>
                                        </p:cTn>
                                        <p:tgtEl>
                                          <p:spTgt spid="12"/>
                                        </p:tgtEl>
                                        <p:attrNameLst>
                                          <p:attrName>r</p:attrName>
                                        </p:attrNameLst>
                                      </p:cBhvr>
                                    </p:animRot>
                                    <p:animRot by="-1500000">
                                      <p:cBhvr>
                                        <p:cTn id="14" dur="125" fill="hold">
                                          <p:stCondLst>
                                            <p:cond delay="250"/>
                                          </p:stCondLst>
                                        </p:cTn>
                                        <p:tgtEl>
                                          <p:spTgt spid="12"/>
                                        </p:tgtEl>
                                        <p:attrNameLst>
                                          <p:attrName>r</p:attrName>
                                        </p:attrNameLst>
                                      </p:cBhvr>
                                    </p:animRot>
                                    <p:animRot by="1500000">
                                      <p:cBhvr>
                                        <p:cTn id="15" dur="125" fill="hold">
                                          <p:stCondLst>
                                            <p:cond delay="375"/>
                                          </p:stCondLst>
                                        </p:cTn>
                                        <p:tgtEl>
                                          <p:spTgt spid="12"/>
                                        </p:tgtEl>
                                        <p:attrNameLst>
                                          <p:attrName>r</p:attrName>
                                        </p:attrNameLst>
                                      </p:cBhvr>
                                    </p:animRot>
                                  </p:childTnLst>
                                </p:cTn>
                              </p:par>
                              <p:par>
                                <p:cTn id="16" presetID="53"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4" presetClass="emph" presetSubtype="0" fill="hold" grpId="0" nodeType="click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13"/>
                                        </p:tgtEl>
                                        <p:attrNameLst>
                                          <p:attrName>ppt_x</p:attrName>
                                          <p:attrName>ppt_y</p:attrName>
                                        </p:attrNameLst>
                                      </p:cBhvr>
                                    </p:animMotion>
                                    <p:animRot by="1500000">
                                      <p:cBhvr>
                                        <p:cTn id="25" dur="125" fill="hold">
                                          <p:stCondLst>
                                            <p:cond delay="0"/>
                                          </p:stCondLst>
                                        </p:cTn>
                                        <p:tgtEl>
                                          <p:spTgt spid="13"/>
                                        </p:tgtEl>
                                        <p:attrNameLst>
                                          <p:attrName>r</p:attrName>
                                        </p:attrNameLst>
                                      </p:cBhvr>
                                    </p:animRot>
                                    <p:animRot by="-1500000">
                                      <p:cBhvr>
                                        <p:cTn id="26" dur="125" fill="hold">
                                          <p:stCondLst>
                                            <p:cond delay="125"/>
                                          </p:stCondLst>
                                        </p:cTn>
                                        <p:tgtEl>
                                          <p:spTgt spid="13"/>
                                        </p:tgtEl>
                                        <p:attrNameLst>
                                          <p:attrName>r</p:attrName>
                                        </p:attrNameLst>
                                      </p:cBhvr>
                                    </p:animRot>
                                    <p:animRot by="-1500000">
                                      <p:cBhvr>
                                        <p:cTn id="27" dur="125" fill="hold">
                                          <p:stCondLst>
                                            <p:cond delay="250"/>
                                          </p:stCondLst>
                                        </p:cTn>
                                        <p:tgtEl>
                                          <p:spTgt spid="13"/>
                                        </p:tgtEl>
                                        <p:attrNameLst>
                                          <p:attrName>r</p:attrName>
                                        </p:attrNameLst>
                                      </p:cBhvr>
                                    </p:animRot>
                                    <p:animRot by="1500000">
                                      <p:cBhvr>
                                        <p:cTn id="28" dur="125" fill="hold">
                                          <p:stCondLst>
                                            <p:cond delay="375"/>
                                          </p:stCondLst>
                                        </p:cTn>
                                        <p:tgtEl>
                                          <p:spTgt spid="13"/>
                                        </p:tgtEl>
                                        <p:attrNameLst>
                                          <p:attrName>r</p:attrName>
                                        </p:attrNameLst>
                                      </p:cBhvr>
                                    </p:animRot>
                                  </p:childTnLst>
                                </p:cTn>
                              </p:par>
                              <p:par>
                                <p:cTn id="29" presetID="53" presetClass="entr" presetSubtype="16"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4" presetClass="emph" presetSubtype="0" fill="hold" grpId="0" nodeType="clickEffect">
                                  <p:stCondLst>
                                    <p:cond delay="0"/>
                                  </p:stCondLst>
                                  <p:iterate type="lt">
                                    <p:tmPct val="10000"/>
                                  </p:iterate>
                                  <p:childTnLst>
                                    <p:animMotion origin="layout" path="M 0.0 0.0 L 0.0 -0.07213" pathEditMode="relative" ptsTypes="">
                                      <p:cBhvr>
                                        <p:cTn id="37" dur="250" accel="50000" decel="50000" autoRev="1" fill="hold">
                                          <p:stCondLst>
                                            <p:cond delay="0"/>
                                          </p:stCondLst>
                                        </p:cTn>
                                        <p:tgtEl>
                                          <p:spTgt spid="14"/>
                                        </p:tgtEl>
                                        <p:attrNameLst>
                                          <p:attrName>ppt_x</p:attrName>
                                          <p:attrName>ppt_y</p:attrName>
                                        </p:attrNameLst>
                                      </p:cBhvr>
                                    </p:animMotion>
                                    <p:animRot by="1500000">
                                      <p:cBhvr>
                                        <p:cTn id="38" dur="125" fill="hold">
                                          <p:stCondLst>
                                            <p:cond delay="0"/>
                                          </p:stCondLst>
                                        </p:cTn>
                                        <p:tgtEl>
                                          <p:spTgt spid="14"/>
                                        </p:tgtEl>
                                        <p:attrNameLst>
                                          <p:attrName>r</p:attrName>
                                        </p:attrNameLst>
                                      </p:cBhvr>
                                    </p:animRot>
                                    <p:animRot by="-1500000">
                                      <p:cBhvr>
                                        <p:cTn id="39" dur="125" fill="hold">
                                          <p:stCondLst>
                                            <p:cond delay="125"/>
                                          </p:stCondLst>
                                        </p:cTn>
                                        <p:tgtEl>
                                          <p:spTgt spid="14"/>
                                        </p:tgtEl>
                                        <p:attrNameLst>
                                          <p:attrName>r</p:attrName>
                                        </p:attrNameLst>
                                      </p:cBhvr>
                                    </p:animRot>
                                    <p:animRot by="-1500000">
                                      <p:cBhvr>
                                        <p:cTn id="40" dur="125" fill="hold">
                                          <p:stCondLst>
                                            <p:cond delay="250"/>
                                          </p:stCondLst>
                                        </p:cTn>
                                        <p:tgtEl>
                                          <p:spTgt spid="14"/>
                                        </p:tgtEl>
                                        <p:attrNameLst>
                                          <p:attrName>r</p:attrName>
                                        </p:attrNameLst>
                                      </p:cBhvr>
                                    </p:animRot>
                                    <p:animRot by="1500000">
                                      <p:cBhvr>
                                        <p:cTn id="41" dur="125" fill="hold">
                                          <p:stCondLst>
                                            <p:cond delay="375"/>
                                          </p:stCondLst>
                                        </p:cTn>
                                        <p:tgtEl>
                                          <p:spTgt spid="14"/>
                                        </p:tgtEl>
                                        <p:attrNameLst>
                                          <p:attrName>r</p:attrName>
                                        </p:attrNameLst>
                                      </p:cBhvr>
                                    </p:animRot>
                                  </p:childTnLst>
                                </p:cTn>
                              </p:par>
                              <p:par>
                                <p:cTn id="42" presetID="53" presetClass="entr" presetSubtype="16"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34" presetClass="emph" presetSubtype="0" fill="hold" grpId="0" nodeType="clickEffect">
                                  <p:stCondLst>
                                    <p:cond delay="0"/>
                                  </p:stCondLst>
                                  <p:iterate type="lt">
                                    <p:tmPct val="10000"/>
                                  </p:iterate>
                                  <p:childTnLst>
                                    <p:animMotion origin="layout" path="M 0.0 0.0 L 0.0 -0.07213" pathEditMode="relative" ptsTypes="">
                                      <p:cBhvr>
                                        <p:cTn id="50" dur="250" accel="50000" decel="50000" autoRev="1" fill="hold">
                                          <p:stCondLst>
                                            <p:cond delay="0"/>
                                          </p:stCondLst>
                                        </p:cTn>
                                        <p:tgtEl>
                                          <p:spTgt spid="10"/>
                                        </p:tgtEl>
                                        <p:attrNameLst>
                                          <p:attrName>ppt_x</p:attrName>
                                          <p:attrName>ppt_y</p:attrName>
                                        </p:attrNameLst>
                                      </p:cBhvr>
                                    </p:animMotion>
                                    <p:animRot by="1500000">
                                      <p:cBhvr>
                                        <p:cTn id="51" dur="125" fill="hold">
                                          <p:stCondLst>
                                            <p:cond delay="0"/>
                                          </p:stCondLst>
                                        </p:cTn>
                                        <p:tgtEl>
                                          <p:spTgt spid="10"/>
                                        </p:tgtEl>
                                        <p:attrNameLst>
                                          <p:attrName>r</p:attrName>
                                        </p:attrNameLst>
                                      </p:cBhvr>
                                    </p:animRot>
                                    <p:animRot by="-1500000">
                                      <p:cBhvr>
                                        <p:cTn id="52" dur="125" fill="hold">
                                          <p:stCondLst>
                                            <p:cond delay="125"/>
                                          </p:stCondLst>
                                        </p:cTn>
                                        <p:tgtEl>
                                          <p:spTgt spid="10"/>
                                        </p:tgtEl>
                                        <p:attrNameLst>
                                          <p:attrName>r</p:attrName>
                                        </p:attrNameLst>
                                      </p:cBhvr>
                                    </p:animRot>
                                    <p:animRot by="-1500000">
                                      <p:cBhvr>
                                        <p:cTn id="53" dur="125" fill="hold">
                                          <p:stCondLst>
                                            <p:cond delay="250"/>
                                          </p:stCondLst>
                                        </p:cTn>
                                        <p:tgtEl>
                                          <p:spTgt spid="10"/>
                                        </p:tgtEl>
                                        <p:attrNameLst>
                                          <p:attrName>r</p:attrName>
                                        </p:attrNameLst>
                                      </p:cBhvr>
                                    </p:animRot>
                                    <p:animRot by="1500000">
                                      <p:cBhvr>
                                        <p:cTn id="54" dur="125" fill="hold">
                                          <p:stCondLst>
                                            <p:cond delay="375"/>
                                          </p:stCondLst>
                                        </p:cTn>
                                        <p:tgtEl>
                                          <p:spTgt spid="10"/>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34" presetClass="emph" presetSubtype="0" fill="hold" grpId="0" nodeType="clickEffect">
                                  <p:stCondLst>
                                    <p:cond delay="0"/>
                                  </p:stCondLst>
                                  <p:iterate type="lt">
                                    <p:tmPct val="10000"/>
                                  </p:iterate>
                                  <p:childTnLst>
                                    <p:animMotion origin="layout" path="M 0.0 0.0 L 0.0 -0.07213" pathEditMode="relative" ptsTypes="">
                                      <p:cBhvr>
                                        <p:cTn id="65" dur="250" accel="50000" decel="50000" autoRev="1" fill="hold">
                                          <p:stCondLst>
                                            <p:cond delay="0"/>
                                          </p:stCondLst>
                                        </p:cTn>
                                        <p:tgtEl>
                                          <p:spTgt spid="16"/>
                                        </p:tgtEl>
                                        <p:attrNameLst>
                                          <p:attrName>ppt_x</p:attrName>
                                          <p:attrName>ppt_y</p:attrName>
                                        </p:attrNameLst>
                                      </p:cBhvr>
                                    </p:animMotion>
                                    <p:animRot by="1500000">
                                      <p:cBhvr>
                                        <p:cTn id="66" dur="125" fill="hold">
                                          <p:stCondLst>
                                            <p:cond delay="0"/>
                                          </p:stCondLst>
                                        </p:cTn>
                                        <p:tgtEl>
                                          <p:spTgt spid="16"/>
                                        </p:tgtEl>
                                        <p:attrNameLst>
                                          <p:attrName>r</p:attrName>
                                        </p:attrNameLst>
                                      </p:cBhvr>
                                    </p:animRot>
                                    <p:animRot by="-1500000">
                                      <p:cBhvr>
                                        <p:cTn id="67" dur="125" fill="hold">
                                          <p:stCondLst>
                                            <p:cond delay="125"/>
                                          </p:stCondLst>
                                        </p:cTn>
                                        <p:tgtEl>
                                          <p:spTgt spid="16"/>
                                        </p:tgtEl>
                                        <p:attrNameLst>
                                          <p:attrName>r</p:attrName>
                                        </p:attrNameLst>
                                      </p:cBhvr>
                                    </p:animRot>
                                    <p:animRot by="-1500000">
                                      <p:cBhvr>
                                        <p:cTn id="68" dur="125" fill="hold">
                                          <p:stCondLst>
                                            <p:cond delay="250"/>
                                          </p:stCondLst>
                                        </p:cTn>
                                        <p:tgtEl>
                                          <p:spTgt spid="16"/>
                                        </p:tgtEl>
                                        <p:attrNameLst>
                                          <p:attrName>r</p:attrName>
                                        </p:attrNameLst>
                                      </p:cBhvr>
                                    </p:animRot>
                                    <p:animRot by="1500000">
                                      <p:cBhvr>
                                        <p:cTn id="69" dur="125" fill="hold">
                                          <p:stCondLst>
                                            <p:cond delay="375"/>
                                          </p:stCondLst>
                                        </p:cTn>
                                        <p:tgtEl>
                                          <p:spTgt spid="16"/>
                                        </p:tgtEl>
                                        <p:attrNameLst>
                                          <p:attrName>r</p:attrName>
                                        </p:attrNameLst>
                                      </p:cBhvr>
                                    </p:animRot>
                                  </p:childTnLst>
                                </p:cTn>
                              </p:par>
                              <p:par>
                                <p:cTn id="70" presetID="53" presetClass="entr" presetSubtype="16" fill="hold"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barn(inVertical)">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barn(inVertical)">
                                      <p:cBhvr>
                                        <p:cTn id="8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0" grpId="0"/>
      <p:bldP spid="16" grpId="0"/>
      <p:bldP spid="19"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756</TotalTime>
  <Words>813</Words>
  <Application>Microsoft Office PowerPoint</Application>
  <PresentationFormat>Widescreen</PresentationFormat>
  <Paragraphs>86</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75</cp:revision>
  <dcterms:created xsi:type="dcterms:W3CDTF">2021-03-31T13:04:31Z</dcterms:created>
  <dcterms:modified xsi:type="dcterms:W3CDTF">2021-04-11T17:01:39Z</dcterms:modified>
</cp:coreProperties>
</file>