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81" r:id="rId5"/>
    <p:sldId id="258" r:id="rId6"/>
    <p:sldId id="259" r:id="rId7"/>
    <p:sldId id="282" r:id="rId8"/>
    <p:sldId id="27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4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8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8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7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2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3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2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class 10\Welcome-Glitters-6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1318" y="2203880"/>
            <a:ext cx="248279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oper Black" panose="0208090404030B020404" pitchFamily="18" charset="0"/>
              </a:rPr>
              <a:t>Hygiene</a:t>
            </a:r>
            <a:endParaRPr lang="en-US" sz="4400" b="1" dirty="0"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397514"/>
            <a:ext cx="235718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latin typeface="Cooper Black" panose="0208090404030B020404" pitchFamily="18" charset="0"/>
              </a:rPr>
              <a:t>Physical</a:t>
            </a:r>
            <a:endParaRPr lang="en-US" sz="4000" dirty="0"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2179" y="4397514"/>
            <a:ext cx="19747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oper Black" panose="0208090404030B020404" pitchFamily="18" charset="0"/>
              </a:rPr>
              <a:t>Mental</a:t>
            </a:r>
            <a:endParaRPr lang="en-US" sz="4000" b="1" dirty="0">
              <a:latin typeface="Cooper Black" panose="0208090404030B0204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81200" y="3787914"/>
            <a:ext cx="55626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763069" y="3049044"/>
            <a:ext cx="9647" cy="66314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238206" y="409192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693116" y="409192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05887" y="858272"/>
            <a:ext cx="5028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ooper Black" panose="0208090404030B020404" pitchFamily="18" charset="0"/>
              </a:rPr>
              <a:t>Kinds of Hygiene</a:t>
            </a:r>
            <a:endParaRPr lang="en-US" sz="4400" b="1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32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oper Black" panose="0208090404030B020404" pitchFamily="18" charset="0"/>
              </a:rPr>
              <a:t>So, to maintain cleanliness, we need to…….</a:t>
            </a:r>
            <a:r>
              <a:rPr lang="en-US" b="1" dirty="0" smtClean="0">
                <a:latin typeface="Cooper Black" panose="0208090404030B020404" pitchFamily="18" charset="0"/>
              </a:rPr>
              <a:t> </a:t>
            </a:r>
            <a:endParaRPr lang="en-US" b="1" dirty="0">
              <a:latin typeface="Cooper Black" panose="0208090404030B0204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243012"/>
            <a:ext cx="5242560" cy="4929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597" y="2819400"/>
            <a:ext cx="3247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odoni MT Black" panose="02070A03080606020203" pitchFamily="18" charset="0"/>
              </a:rPr>
              <a:t>Bathe Every Day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ll personal picture\PIVOT-POINT-HAIR-WA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587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Bodoni MT Black" panose="02070A03080606020203" pitchFamily="18" charset="0"/>
              </a:rPr>
              <a:t>Wash our hair regularly</a:t>
            </a:r>
            <a:endParaRPr lang="en-US" sz="3600" b="1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0" y="762000"/>
            <a:ext cx="404767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1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64721" y="274564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oper Black" panose="0208090404030B020404" pitchFamily="18" charset="0"/>
              </a:rPr>
              <a:t>Bad Smell</a:t>
            </a:r>
            <a:endParaRPr lang="en-US" sz="3200" b="1" dirty="0">
              <a:latin typeface="Cooper Black" panose="0208090404030B0204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0" y="3481944"/>
            <a:ext cx="4276270" cy="2537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81945"/>
            <a:ext cx="4408227" cy="2537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933219" y="6005643"/>
            <a:ext cx="5582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Wash our cloths regularly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545" y="5105400"/>
            <a:ext cx="85344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doni MT Black" panose="02070A03080606020203" pitchFamily="18" charset="0"/>
              </a:rPr>
              <a:t>We should wear socks and shoes to protect our feet from dust and germs.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9" y="493878"/>
            <a:ext cx="4304731" cy="4382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3878"/>
            <a:ext cx="4267200" cy="4382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2927"/>
            <a:ext cx="4343400" cy="286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2927"/>
            <a:ext cx="4343400" cy="286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172200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anose="0208090404030B020404" pitchFamily="18" charset="0"/>
              </a:rPr>
              <a:t>Wash our hands before meals &amp; after using toilet </a:t>
            </a:r>
            <a:endParaRPr lang="en-US" sz="2400" b="1" dirty="0">
              <a:latin typeface="Cooper Black" panose="0208090404030B0204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9132"/>
            <a:ext cx="4343400" cy="289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9132"/>
            <a:ext cx="4190999" cy="284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All personal picture\hygiene_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3050"/>
            <a:ext cx="4572000" cy="307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doni MT Black" panose="02070A03080606020203" pitchFamily="18" charset="0"/>
              </a:rPr>
              <a:t>B</a:t>
            </a:r>
            <a:r>
              <a:rPr lang="en-US" sz="2800" b="1" dirty="0" smtClean="0">
                <a:latin typeface="Bodoni MT Black" panose="02070A03080606020203" pitchFamily="18" charset="0"/>
              </a:rPr>
              <a:t>rush our teeth twice a day.</a:t>
            </a:r>
            <a:endParaRPr lang="en-US" sz="2800" b="1" dirty="0">
              <a:latin typeface="Bodoni MT Black" panose="02070A030806060202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doni MT Black" panose="02070A03080606020203" pitchFamily="18" charset="0"/>
              </a:rPr>
              <a:t>cut our nails regularly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352800"/>
            <a:ext cx="4876799" cy="3135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8341" y="1111764"/>
            <a:ext cx="35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oper Black" panose="0208090404030B020404" pitchFamily="18" charset="0"/>
              </a:rPr>
              <a:t>D</a:t>
            </a:r>
            <a:r>
              <a:rPr lang="en-US" sz="2800" b="1" dirty="0" smtClean="0">
                <a:latin typeface="Cooper Black" panose="0208090404030B020404" pitchFamily="18" charset="0"/>
              </a:rPr>
              <a:t>rink pure water.</a:t>
            </a:r>
            <a:endParaRPr lang="en-US" b="1" dirty="0"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810780"/>
            <a:ext cx="470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oper Black" panose="0208090404030B020404" pitchFamily="18" charset="0"/>
              </a:rPr>
              <a:t>K</a:t>
            </a:r>
            <a:r>
              <a:rPr lang="en-US" sz="2400" b="1" dirty="0" smtClean="0">
                <a:latin typeface="Cooper Black" panose="0208090404030B020404" pitchFamily="18" charset="0"/>
              </a:rPr>
              <a:t>eep our environment clean.</a:t>
            </a:r>
            <a:endParaRPr lang="en-US" sz="2400" b="1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5" y="215026"/>
            <a:ext cx="4762500" cy="329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4210050" cy="312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406599"/>
            <a:ext cx="359290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ooper Black" panose="0208090404030B020404" pitchFamily="18" charset="0"/>
              </a:rPr>
              <a:t>Group Work:</a:t>
            </a:r>
            <a:endParaRPr lang="en-US" sz="4000" b="1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57342"/>
            <a:ext cx="44577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doni MT Black" panose="02070A03080606020203" pitchFamily="18" charset="0"/>
              </a:rPr>
              <a:t>Make a list of five things that you do daily to maintain personal hygiene. Share with other groups, make a poster and display it in the class.</a:t>
            </a:r>
            <a:endParaRPr lang="en-US" sz="3600" b="1" dirty="0">
              <a:latin typeface="Bodoni MT Black" panose="02070A03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600200"/>
            <a:ext cx="41529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31470"/>
            <a:ext cx="24384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lephant" panose="02020904090505020303" pitchFamily="18" charset="0"/>
              </a:rPr>
              <a:t>Evaluation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Elephant" panose="0202090409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60899"/>
            <a:ext cx="8305800" cy="200054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odoni MT Black" panose="02070A03080606020203" pitchFamily="18" charset="0"/>
              </a:rPr>
              <a:t>Task-2</a:t>
            </a:r>
            <a:r>
              <a:rPr lang="en-US" sz="2400" b="1" dirty="0" smtClean="0">
                <a:latin typeface="Bodoni MT Black" panose="02070A03080606020203" pitchFamily="18" charset="0"/>
              </a:rPr>
              <a:t>: Complete the following sentences.</a:t>
            </a:r>
          </a:p>
          <a:p>
            <a:r>
              <a:rPr lang="en-US" sz="2000" b="1" dirty="0" smtClean="0">
                <a:latin typeface="Bodoni MT Black" panose="02070A03080606020203" pitchFamily="18" charset="0"/>
              </a:rPr>
              <a:t>1 If we are healthy, we ----------------------------- .</a:t>
            </a:r>
          </a:p>
          <a:p>
            <a:r>
              <a:rPr lang="en-US" sz="2000" b="1" dirty="0" smtClean="0">
                <a:latin typeface="Bodoni MT Black" panose="02070A03080606020203" pitchFamily="18" charset="0"/>
              </a:rPr>
              <a:t>2 We must be clean so that-------------------------- .</a:t>
            </a:r>
          </a:p>
          <a:p>
            <a:r>
              <a:rPr lang="en-US" sz="2000" b="1" dirty="0" smtClean="0">
                <a:latin typeface="Bodoni MT Black" panose="02070A03080606020203" pitchFamily="18" charset="0"/>
              </a:rPr>
              <a:t>3 You must exercise to ------------------------------- .</a:t>
            </a:r>
          </a:p>
          <a:p>
            <a:r>
              <a:rPr lang="en-US" sz="2000" b="1" dirty="0" smtClean="0">
                <a:latin typeface="Bodoni MT Black" panose="02070A03080606020203" pitchFamily="18" charset="0"/>
              </a:rPr>
              <a:t>4 Nobody likes an ------------------------------------ .</a:t>
            </a:r>
          </a:p>
          <a:p>
            <a:r>
              <a:rPr lang="en-US" sz="2000" b="1" dirty="0" smtClean="0">
                <a:latin typeface="Bodoni MT Black" panose="02070A03080606020203" pitchFamily="18" charset="0"/>
              </a:rPr>
              <a:t>5 If we obey the laws of hygiene, we ---------------- .</a:t>
            </a:r>
            <a:endParaRPr lang="en-US" sz="2000" b="1" dirty="0"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871" y="1066800"/>
            <a:ext cx="8263929" cy="2492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Bodoni MT Black" panose="02070A03080606020203" pitchFamily="18" charset="0"/>
              </a:rPr>
              <a:t>Task-1</a:t>
            </a:r>
            <a:r>
              <a:rPr lang="en-US" sz="2400" dirty="0" smtClean="0">
                <a:latin typeface="Bodoni MT Black" panose="02070A03080606020203" pitchFamily="18" charset="0"/>
              </a:rPr>
              <a:t>: Write true or false? If false, give the correct information.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1. Cleanliness is part of good health.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2. Cleanliness is very important for mental health.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3. We need to wear socks and shoes to look smart.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4. We need to brush our teeth before meals.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5. We must keep ourselves clean.</a:t>
            </a:r>
          </a:p>
          <a:p>
            <a:r>
              <a:rPr lang="en-US" b="1" dirty="0" smtClean="0">
                <a:latin typeface="Bodoni MT Black" panose="02070A03080606020203" pitchFamily="18" charset="0"/>
              </a:rPr>
              <a:t>6. We can have pure drinking water from tube wells.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218899"/>
            <a:ext cx="2815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Bodoni MT Black" panose="02070A03080606020203" pitchFamily="18" charset="0"/>
              </a:rPr>
              <a:t> Identity </a:t>
            </a:r>
            <a:endParaRPr lang="en-US" sz="4400" b="1" dirty="0">
              <a:latin typeface="Bodoni MT Black" panose="02070A03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53" y="988341"/>
            <a:ext cx="2367599" cy="2231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340" y="3352800"/>
            <a:ext cx="37439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Muhammad </a:t>
            </a:r>
            <a:r>
              <a:rPr lang="en-US" sz="2000" b="1" dirty="0" err="1" smtClean="0">
                <a:latin typeface="Elephant" panose="02020904090505020303" pitchFamily="18" charset="0"/>
              </a:rPr>
              <a:t>Rehan</a:t>
            </a:r>
            <a:r>
              <a:rPr lang="en-US" sz="2000" b="1" dirty="0" smtClean="0">
                <a:latin typeface="Elephant" panose="02020904090505020303" pitchFamily="18" charset="0"/>
              </a:rPr>
              <a:t> Uddin </a:t>
            </a: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Assistant Teacher </a:t>
            </a:r>
          </a:p>
          <a:p>
            <a:pPr algn="ctr"/>
            <a:r>
              <a:rPr lang="en-US" sz="2000" b="1" dirty="0" err="1" smtClean="0">
                <a:latin typeface="Elephant" panose="02020904090505020303" pitchFamily="18" charset="0"/>
              </a:rPr>
              <a:t>Pakshail</a:t>
            </a:r>
            <a:r>
              <a:rPr lang="en-US" sz="2000" b="1" dirty="0" smtClean="0">
                <a:latin typeface="Elephant" panose="02020904090505020303" pitchFamily="18" charset="0"/>
              </a:rPr>
              <a:t> Ideal High School </a:t>
            </a:r>
          </a:p>
          <a:p>
            <a:pPr algn="ctr"/>
            <a:r>
              <a:rPr lang="en-US" sz="2000" b="1" dirty="0" err="1" smtClean="0">
                <a:latin typeface="Elephant" panose="02020904090505020303" pitchFamily="18" charset="0"/>
              </a:rPr>
              <a:t>Barlekha</a:t>
            </a:r>
            <a:r>
              <a:rPr lang="en-US" sz="2000" b="1" dirty="0" smtClean="0">
                <a:latin typeface="Elephant" panose="02020904090505020303" pitchFamily="18" charset="0"/>
              </a:rPr>
              <a:t>, </a:t>
            </a:r>
            <a:r>
              <a:rPr lang="en-US" sz="2000" b="1" dirty="0" err="1" smtClean="0">
                <a:latin typeface="Elephant" panose="02020904090505020303" pitchFamily="18" charset="0"/>
              </a:rPr>
              <a:t>Moulvibazar</a:t>
            </a:r>
            <a:r>
              <a:rPr lang="en-US" sz="2000" b="1" dirty="0" smtClean="0">
                <a:latin typeface="Elephant" panose="02020904090505020303" pitchFamily="18" charset="0"/>
              </a:rPr>
              <a:t>.</a:t>
            </a:r>
          </a:p>
          <a:p>
            <a:pPr algn="ctr"/>
            <a:r>
              <a:rPr lang="en-US" sz="2000" b="1" dirty="0" smtClean="0">
                <a:latin typeface="Elephant" panose="02020904090505020303" pitchFamily="18" charset="0"/>
              </a:rPr>
              <a:t>Mobile: 01742823363 </a:t>
            </a:r>
            <a:endParaRPr lang="en-US" sz="2000" b="1" dirty="0">
              <a:latin typeface="Elephant" panose="020209040905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7800" y="3368722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Elephant" panose="02020904090505020303" pitchFamily="18" charset="0"/>
              </a:rPr>
              <a:t>Subject: English 1</a:t>
            </a:r>
            <a:r>
              <a:rPr lang="en-US" sz="2000" b="1" baseline="30000" dirty="0">
                <a:latin typeface="Elephant" panose="02020904090505020303" pitchFamily="18" charset="0"/>
              </a:rPr>
              <a:t>st</a:t>
            </a:r>
            <a:r>
              <a:rPr lang="en-US" sz="2000" b="1" dirty="0">
                <a:latin typeface="Elephant" panose="02020904090505020303" pitchFamily="18" charset="0"/>
              </a:rPr>
              <a:t> paper </a:t>
            </a:r>
          </a:p>
          <a:p>
            <a:pPr algn="ctr"/>
            <a:r>
              <a:rPr lang="en-US" sz="2000" b="1" dirty="0">
                <a:latin typeface="Elephant" panose="02020904090505020303" pitchFamily="18" charset="0"/>
              </a:rPr>
              <a:t>Class: Eight </a:t>
            </a:r>
          </a:p>
          <a:p>
            <a:pPr algn="ctr"/>
            <a:r>
              <a:rPr lang="en-US" sz="2000" b="1" dirty="0">
                <a:latin typeface="Elephant" panose="02020904090505020303" pitchFamily="18" charset="0"/>
              </a:rPr>
              <a:t>Unite: Three, Lesson: 3 </a:t>
            </a:r>
          </a:p>
          <a:p>
            <a:pPr algn="ctr"/>
            <a:r>
              <a:rPr lang="en-US" sz="2000" b="1" dirty="0">
                <a:latin typeface="Elephant" panose="02020904090505020303" pitchFamily="18" charset="0"/>
              </a:rPr>
              <a:t>Time: 50 Minute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10" y="1117679"/>
            <a:ext cx="1833006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lowchart: Sort 7"/>
          <p:cNvSpPr/>
          <p:nvPr/>
        </p:nvSpPr>
        <p:spPr>
          <a:xfrm>
            <a:off x="4533424" y="1219200"/>
            <a:ext cx="457200" cy="4876800"/>
          </a:xfrm>
          <a:prstGeom prst="flowChartSor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8899"/>
            <a:ext cx="973953" cy="983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06" y="184435"/>
            <a:ext cx="995661" cy="100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52411"/>
            <a:ext cx="2092425" cy="117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70" y="5452411"/>
            <a:ext cx="2092424" cy="1176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558654"/>
            <a:ext cx="7799956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Bodoni MT Black" panose="02070A03080606020203" pitchFamily="18" charset="0"/>
              </a:rPr>
              <a:t>Write the answer the following questions:</a:t>
            </a:r>
            <a:endParaRPr lang="en-US" sz="2800" b="1" dirty="0" smtClean="0">
              <a:latin typeface="Bodoni MT Black" panose="02070A03080606020203" pitchFamily="18" charset="0"/>
            </a:endParaRPr>
          </a:p>
          <a:p>
            <a:endParaRPr lang="en-US" sz="2400" b="1" dirty="0" smtClean="0">
              <a:latin typeface="Elephant" panose="02020904090505020303" pitchFamily="18" charset="0"/>
            </a:endParaRPr>
          </a:p>
          <a:p>
            <a:r>
              <a:rPr lang="en-US" sz="2000" b="1" dirty="0" smtClean="0">
                <a:latin typeface="Elephant" panose="02020904090505020303" pitchFamily="18" charset="0"/>
              </a:rPr>
              <a:t>1. What can be a hotbed of germs?</a:t>
            </a:r>
          </a:p>
          <a:p>
            <a:r>
              <a:rPr lang="en-US" sz="2000" b="1" dirty="0" smtClean="0">
                <a:latin typeface="Elephant" panose="02020904090505020303" pitchFamily="18" charset="0"/>
              </a:rPr>
              <a:t>2. How many times should we brush our teeth a day?</a:t>
            </a:r>
          </a:p>
          <a:p>
            <a:r>
              <a:rPr lang="en-US" sz="2000" b="1" dirty="0" smtClean="0">
                <a:latin typeface="Elephant" panose="02020904090505020303" pitchFamily="18" charset="0"/>
              </a:rPr>
              <a:t>3. What kind of water should we drink?</a:t>
            </a:r>
          </a:p>
          <a:p>
            <a:r>
              <a:rPr lang="en-US" sz="2000" b="1" dirty="0" smtClean="0">
                <a:latin typeface="Elephant" panose="02020904090505020303" pitchFamily="18" charset="0"/>
              </a:rPr>
              <a:t>4. What does ‘hygiene’ mean?</a:t>
            </a:r>
          </a:p>
          <a:p>
            <a:r>
              <a:rPr lang="en-US" sz="2000" b="1" dirty="0" smtClean="0">
                <a:latin typeface="Elephant" panose="02020904090505020303" pitchFamily="18" charset="0"/>
              </a:rPr>
              <a:t>5. What is godliness?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239000" cy="3101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5257" y="861727"/>
            <a:ext cx="3560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Home Work</a:t>
            </a:r>
            <a:endParaRPr lang="en-US" sz="4400" b="1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4911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Bodoni MT Black" panose="02070A03080606020203" pitchFamily="18" charset="0"/>
              </a:rPr>
              <a:t>Let’s see some pictures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4191000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63722"/>
            <a:ext cx="4495800" cy="382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322"/>
            <a:ext cx="4396854" cy="396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323"/>
            <a:ext cx="4267200" cy="396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7778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What do you Guess see the pictures?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88" y="914400"/>
            <a:ext cx="7937429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So, today’s our lesson is……..?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497" y="2622360"/>
            <a:ext cx="4852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Bernard MT Condensed" panose="02050806060905020404" pitchFamily="18" charset="0"/>
              </a:rPr>
              <a:t>Health &amp; Hygiene</a:t>
            </a:r>
            <a:endParaRPr lang="en-US" sz="5400" b="1" dirty="0">
              <a:latin typeface="Bernard MT Condensed" panose="020508060609050204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571750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04932"/>
            <a:ext cx="2362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038600"/>
            <a:ext cx="2579427" cy="2579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47878"/>
            <a:ext cx="8686800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After studying this lesson, you will be able to…</a:t>
            </a:r>
          </a:p>
          <a:p>
            <a:endParaRPr lang="en-US" sz="2400" b="1" dirty="0" smtClean="0">
              <a:solidFill>
                <a:srgbClr val="002060"/>
              </a:solidFill>
              <a:latin typeface="Cooper Black" panose="0208090404030B0204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read and understand texts through silent reading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listen for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ask and answer questions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write answers to questions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2060"/>
                </a:solidFill>
                <a:latin typeface="Cooper Black" panose="0208090404030B020404" pitchFamily="18" charset="0"/>
              </a:rPr>
              <a:t> write a paragraph.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838200"/>
            <a:ext cx="487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Bodoni MT Black" panose="02070A03080606020203" pitchFamily="18" charset="0"/>
              </a:rPr>
              <a:t>Learning Outcomes: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1"/>
            <a:ext cx="1447800" cy="1645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34" y="990600"/>
            <a:ext cx="3869566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04" y="3505201"/>
            <a:ext cx="3795026" cy="220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6582" y="4086881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oper Black" panose="0208090404030B020404" pitchFamily="18" charset="0"/>
              </a:rPr>
              <a:t>Godliness</a:t>
            </a:r>
            <a:endParaRPr lang="en-US" sz="2800" b="1" dirty="0"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981" y="4318921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oper Black" panose="0208090404030B020404" pitchFamily="18" charset="0"/>
              </a:rPr>
              <a:t>Holiness</a:t>
            </a:r>
            <a:endParaRPr lang="en-US" sz="2800" b="1" dirty="0">
              <a:latin typeface="Cooper Black" panose="0208090404030B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811825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oper Black" panose="0208090404030B020404" pitchFamily="18" charset="0"/>
              </a:rPr>
              <a:t>Cleanliness</a:t>
            </a:r>
            <a:endParaRPr lang="en-US" sz="2400" b="1" dirty="0">
              <a:latin typeface="Cooper Black" panose="0208090404030B0204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820" y="1786706"/>
            <a:ext cx="164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oper Black" panose="0208090404030B020404" pitchFamily="18" charset="0"/>
                <a:cs typeface="Courier New" panose="02070309020205020404" pitchFamily="49" charset="0"/>
              </a:rPr>
              <a:t>Hygiene</a:t>
            </a:r>
            <a:endParaRPr lang="en-US" sz="2800" b="1" dirty="0">
              <a:latin typeface="Cooper Black" panose="0208090404030B0204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19200"/>
            <a:ext cx="3774476" cy="1990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3774476" cy="2019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47921" y="4027841"/>
            <a:ext cx="19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oper Black" panose="0208090404030B020404" pitchFamily="18" charset="0"/>
              </a:rPr>
              <a:t>Spiritually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2876" y="4131617"/>
            <a:ext cx="269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oper Black" panose="0208090404030B020404" pitchFamily="18" charset="0"/>
              </a:rPr>
              <a:t>Morally/piously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054" y="1997950"/>
            <a:ext cx="1759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Bodoni MT Black" panose="02070A03080606020203" pitchFamily="18" charset="0"/>
              </a:rPr>
              <a:t>Achieve</a:t>
            </a:r>
            <a:endParaRPr lang="en-US" sz="3200" b="1" dirty="0">
              <a:latin typeface="Bodoni MT Black" panose="02070A030806060202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4848" y="1952985"/>
            <a:ext cx="2328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oper Black" panose="0208090404030B020404" pitchFamily="18" charset="0"/>
              </a:rPr>
              <a:t>Attain/gain</a:t>
            </a:r>
            <a:endParaRPr lang="en-US" sz="2800" b="1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075610"/>
            <a:ext cx="835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Cooper Black" panose="0208090404030B020404" pitchFamily="18" charset="0"/>
              </a:rPr>
              <a:t>Hygiene means the practice of keeping oneself clean.</a:t>
            </a:r>
            <a:endParaRPr lang="en-US" sz="2400" b="1" i="1" dirty="0">
              <a:latin typeface="Cooper Black" panose="0208090404030B020404" pitchFamily="18" charset="0"/>
            </a:endParaRPr>
          </a:p>
        </p:txBody>
      </p:sp>
      <p:pic>
        <p:nvPicPr>
          <p:cNvPr id="1026" name="Picture 2" descr="F:\All personal picture\collage-babies-kids-bath-time-hygiene-conce-collection-concept-little-children-325633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775" b="5603"/>
          <a:stretch>
            <a:fillRect/>
          </a:stretch>
        </p:blipFill>
        <p:spPr bwMode="auto">
          <a:xfrm>
            <a:off x="457200" y="1752600"/>
            <a:ext cx="82296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29000" y="321616"/>
            <a:ext cx="206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oper Black" panose="0208090404030B020404" pitchFamily="18" charset="0"/>
              </a:rPr>
              <a:t>Hygiene</a:t>
            </a:r>
            <a:endParaRPr lang="en-US" sz="3600" b="1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977</TotalTime>
  <Words>411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Bernard MT Condensed</vt:lpstr>
      <vt:lpstr>Bodoni MT Black</vt:lpstr>
      <vt:lpstr>Cooper Black</vt:lpstr>
      <vt:lpstr>Corbel</vt:lpstr>
      <vt:lpstr>Courier New</vt:lpstr>
      <vt:lpstr>Elephant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357</cp:revision>
  <dcterms:created xsi:type="dcterms:W3CDTF">2006-08-16T00:00:00Z</dcterms:created>
  <dcterms:modified xsi:type="dcterms:W3CDTF">2021-04-24T10:52:42Z</dcterms:modified>
</cp:coreProperties>
</file>