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57" r:id="rId4"/>
    <p:sldId id="264" r:id="rId5"/>
    <p:sldId id="261" r:id="rId6"/>
    <p:sldId id="262" r:id="rId7"/>
    <p:sldId id="263" r:id="rId8"/>
    <p:sldId id="266" r:id="rId9"/>
    <p:sldId id="265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2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A4FD4-3863-49AC-9A7E-D052425BC54D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855F1-9B26-4721-93EF-51950A0E8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64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24600"/>
            <a:ext cx="91440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057400"/>
            <a:ext cx="60198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8000" dirty="0"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802601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75662" y="2590800"/>
            <a:ext cx="445186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</a:t>
            </a:r>
            <a:r>
              <a:rPr lang="en-US" sz="8800" b="1" cap="none" spc="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12622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" y="2057400"/>
            <a:ext cx="373379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Shaheen Ahmed</a:t>
            </a:r>
          </a:p>
          <a:p>
            <a:pPr algn="ctr"/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Assistant Teacher</a:t>
            </a:r>
          </a:p>
          <a:p>
            <a:pPr algn="ctr"/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Singraoli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GPS</a:t>
            </a:r>
          </a:p>
          <a:p>
            <a:pPr algn="ctr"/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Biswanath, Sylhet</a:t>
            </a:r>
          </a:p>
          <a:p>
            <a:pPr algn="ctr"/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Mob: 01712332117</a:t>
            </a:r>
          </a:p>
          <a:p>
            <a:pPr algn="ctr"/>
            <a:r>
              <a:rPr lang="en-US" sz="20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E-mail: shaheen332117@gmail.com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53000" y="3124201"/>
            <a:ext cx="388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English</a:t>
            </a:r>
          </a:p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Class:- Two</a:t>
            </a:r>
          </a:p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Unit: 15</a:t>
            </a:r>
          </a:p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Lesson: Rima and the seed</a:t>
            </a:r>
          </a:p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Lesson unit: On Saturday.. in the sun.</a:t>
            </a:r>
          </a:p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Date: 24.12.16</a:t>
            </a:r>
          </a:p>
        </p:txBody>
      </p:sp>
    </p:spTree>
    <p:extLst>
      <p:ext uri="{BB962C8B-B14F-4D97-AF65-F5344CB8AC3E}">
        <p14:creationId xmlns:p14="http://schemas.microsoft.com/office/powerpoint/2010/main" val="180104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14478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800" y="1837914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 Black" pitchFamily="34" charset="0"/>
              </a:rPr>
              <a:t>Learning Outcome</a:t>
            </a:r>
          </a:p>
          <a:p>
            <a:endParaRPr lang="en-US" sz="3200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en-US" sz="3200" dirty="0" smtClean="0">
                <a:solidFill>
                  <a:srgbClr val="C00000"/>
                </a:solidFill>
                <a:latin typeface="Arial Black" pitchFamily="34" charset="0"/>
              </a:rPr>
              <a:t>4.3.1  </a:t>
            </a:r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Enjoy and understand simple stories,</a:t>
            </a:r>
          </a:p>
          <a:p>
            <a:endParaRPr lang="en-US" sz="2400" dirty="0">
              <a:solidFill>
                <a:srgbClr val="C00000"/>
              </a:solidFill>
              <a:latin typeface="Arial Black" pitchFamily="34" charset="0"/>
            </a:endParaRPr>
          </a:p>
          <a:p>
            <a:r>
              <a:rPr lang="en-US" sz="3200" dirty="0">
                <a:solidFill>
                  <a:srgbClr val="C00000"/>
                </a:solidFill>
                <a:latin typeface="Arial Black" pitchFamily="34" charset="0"/>
              </a:rPr>
              <a:t>1.1.4  say words and sentences with proper sounds and stress.</a:t>
            </a:r>
          </a:p>
        </p:txBody>
      </p:sp>
    </p:spTree>
    <p:extLst>
      <p:ext uri="{BB962C8B-B14F-4D97-AF65-F5344CB8AC3E}">
        <p14:creationId xmlns:p14="http://schemas.microsoft.com/office/powerpoint/2010/main" val="369369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9" t="41503" r="27747" b="3287"/>
          <a:stretch/>
        </p:blipFill>
        <p:spPr>
          <a:xfrm>
            <a:off x="6438900" y="602088"/>
            <a:ext cx="2209800" cy="1987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6" t="57277" r="38310"/>
          <a:stretch/>
        </p:blipFill>
        <p:spPr>
          <a:xfrm>
            <a:off x="417492" y="602087"/>
            <a:ext cx="2273121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" t="17596" r="21665" b="22871"/>
          <a:stretch/>
        </p:blipFill>
        <p:spPr>
          <a:xfrm rot="5400000">
            <a:off x="560232" y="3438659"/>
            <a:ext cx="1987638" cy="2273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24-Point Star 5"/>
          <p:cNvSpPr/>
          <p:nvPr/>
        </p:nvSpPr>
        <p:spPr>
          <a:xfrm>
            <a:off x="6629400" y="3581399"/>
            <a:ext cx="1828800" cy="1905001"/>
          </a:xfrm>
          <a:prstGeom prst="star24">
            <a:avLst>
              <a:gd name="adj" fmla="val 15694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29400" y="289560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Tub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74320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Water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600" y="5791201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 Black" pitchFamily="34" charset="0"/>
              </a:rPr>
              <a:t>Seed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5569039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Black" pitchFamily="34" charset="0"/>
              </a:rPr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75650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1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itchFamily="34" charset="0"/>
              </a:rPr>
              <a:t>On </a:t>
            </a: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Sunday</a:t>
            </a:r>
            <a:r>
              <a:rPr lang="en-US" sz="2800" dirty="0">
                <a:latin typeface="Arial Black" pitchFamily="34" charset="0"/>
              </a:rPr>
              <a:t> Rima </a:t>
            </a: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puts </a:t>
            </a:r>
            <a:r>
              <a:rPr lang="en-US" sz="2800" dirty="0">
                <a:latin typeface="Arial Black" pitchFamily="34" charset="0"/>
              </a:rPr>
              <a:t>the </a:t>
            </a: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seed</a:t>
            </a:r>
            <a:r>
              <a:rPr lang="en-US" sz="2800" dirty="0">
                <a:latin typeface="Arial Black" pitchFamily="34" charset="0"/>
              </a:rPr>
              <a:t> in the </a:t>
            </a:r>
            <a:r>
              <a:rPr lang="en-US" sz="2800" dirty="0">
                <a:solidFill>
                  <a:srgbClr val="FF0000"/>
                </a:solidFill>
                <a:latin typeface="Arial Black" pitchFamily="34" charset="0"/>
              </a:rPr>
              <a:t>tub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77391" y="34290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What will </a:t>
            </a:r>
            <a:r>
              <a:rPr lang="en-US" sz="3200" dirty="0">
                <a:solidFill>
                  <a:srgbClr val="00B050"/>
                </a:solidFill>
                <a:latin typeface="Arial Black" pitchFamily="34" charset="0"/>
              </a:rPr>
              <a:t>happen</a:t>
            </a:r>
            <a:r>
              <a:rPr lang="en-US" sz="3200" dirty="0">
                <a:latin typeface="Arial Black" pitchFamily="34" charset="0"/>
              </a:rPr>
              <a:t> the </a:t>
            </a:r>
            <a:r>
              <a:rPr lang="en-US" sz="3200" dirty="0">
                <a:solidFill>
                  <a:srgbClr val="00B050"/>
                </a:solidFill>
                <a:latin typeface="Arial Black" pitchFamily="34" charset="0"/>
              </a:rPr>
              <a:t>next</a:t>
            </a:r>
            <a:r>
              <a:rPr lang="en-US" sz="3200" dirty="0">
                <a:latin typeface="Arial Black" pitchFamily="34" charset="0"/>
              </a:rPr>
              <a:t> day?</a:t>
            </a:r>
          </a:p>
        </p:txBody>
      </p:sp>
    </p:spTree>
    <p:extLst>
      <p:ext uri="{BB962C8B-B14F-4D97-AF65-F5344CB8AC3E}">
        <p14:creationId xmlns:p14="http://schemas.microsoft.com/office/powerpoint/2010/main" val="29218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231" y="2251623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On 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Monday</a:t>
            </a:r>
            <a:r>
              <a:rPr lang="en-US" sz="3200" dirty="0">
                <a:latin typeface="Arial Black" pitchFamily="34" charset="0"/>
              </a:rPr>
              <a:t> Rima 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waters</a:t>
            </a:r>
            <a:r>
              <a:rPr lang="en-US" sz="3200" dirty="0">
                <a:latin typeface="Arial Black" pitchFamily="34" charset="0"/>
              </a:rPr>
              <a:t> the </a:t>
            </a:r>
            <a:r>
              <a:rPr lang="en-US" sz="4000" dirty="0">
                <a:solidFill>
                  <a:srgbClr val="FF0000"/>
                </a:solidFill>
                <a:latin typeface="Arial Black" pitchFamily="34" charset="0"/>
              </a:rPr>
              <a:t>seed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0" y="4114800"/>
            <a:ext cx="449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itchFamily="34" charset="0"/>
              </a:rPr>
              <a:t>Can you guess What is </a:t>
            </a:r>
            <a:r>
              <a:rPr lang="en-US" sz="2800" dirty="0">
                <a:solidFill>
                  <a:srgbClr val="00B050"/>
                </a:solidFill>
                <a:latin typeface="Arial Black" pitchFamily="34" charset="0"/>
              </a:rPr>
              <a:t>going to </a:t>
            </a:r>
            <a:r>
              <a:rPr lang="en-US" sz="2800" dirty="0">
                <a:latin typeface="Arial Black" pitchFamily="34" charset="0"/>
              </a:rPr>
              <a:t>do?</a:t>
            </a:r>
          </a:p>
        </p:txBody>
      </p:sp>
    </p:spTree>
    <p:extLst>
      <p:ext uri="{BB962C8B-B14F-4D97-AF65-F5344CB8AC3E}">
        <p14:creationId xmlns:p14="http://schemas.microsoft.com/office/powerpoint/2010/main" val="305651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524000"/>
            <a:ext cx="556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On 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Tuesday</a:t>
            </a:r>
            <a:r>
              <a:rPr lang="en-US" sz="3200" dirty="0">
                <a:latin typeface="Arial Black" pitchFamily="34" charset="0"/>
              </a:rPr>
              <a:t> Rima 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puts</a:t>
            </a:r>
            <a:r>
              <a:rPr lang="en-US" sz="3200" dirty="0">
                <a:latin typeface="Arial Black" pitchFamily="34" charset="0"/>
              </a:rPr>
              <a:t> the 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tub</a:t>
            </a:r>
            <a:r>
              <a:rPr lang="en-US" sz="3200" dirty="0">
                <a:latin typeface="Arial Black" pitchFamily="34" charset="0"/>
              </a:rPr>
              <a:t> in the </a:t>
            </a:r>
            <a:r>
              <a:rPr lang="en-US" sz="3200" dirty="0">
                <a:solidFill>
                  <a:srgbClr val="FF0000"/>
                </a:solidFill>
                <a:latin typeface="Arial Black" pitchFamily="34" charset="0"/>
              </a:rPr>
              <a:t>sun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5105401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itchFamily="34" charset="0"/>
              </a:rPr>
              <a:t>What will happen </a:t>
            </a:r>
            <a:r>
              <a:rPr lang="en-US" sz="2400" dirty="0">
                <a:solidFill>
                  <a:srgbClr val="00B050"/>
                </a:solidFill>
                <a:latin typeface="Arial Black" pitchFamily="34" charset="0"/>
              </a:rPr>
              <a:t>next</a:t>
            </a:r>
            <a:r>
              <a:rPr lang="en-US" sz="2400" dirty="0">
                <a:latin typeface="Arial Black" pitchFamily="34" charset="0"/>
              </a:rPr>
              <a:t> day ? Just </a:t>
            </a:r>
            <a:r>
              <a:rPr lang="en-US" sz="2400" dirty="0">
                <a:solidFill>
                  <a:srgbClr val="FF0000"/>
                </a:solidFill>
                <a:latin typeface="Arial Black" pitchFamily="34" charset="0"/>
              </a:rPr>
              <a:t>wait…..</a:t>
            </a:r>
          </a:p>
        </p:txBody>
      </p:sp>
    </p:spTree>
    <p:extLst>
      <p:ext uri="{BB962C8B-B14F-4D97-AF65-F5344CB8AC3E}">
        <p14:creationId xmlns:p14="http://schemas.microsoft.com/office/powerpoint/2010/main" val="281707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7599" y="304801"/>
            <a:ext cx="5438128" cy="461665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Arial Black" pitchFamily="34" charset="0"/>
              </a:rPr>
              <a:t>  Match with word and picture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6549" y="1809619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SEED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3363589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SUN</a:t>
            </a:r>
            <a:endParaRPr lang="en-US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90757" y="4919991"/>
            <a:ext cx="1095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TUB</a:t>
            </a:r>
            <a:endParaRPr lang="en-US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 t="23398" r="85099" b="43268"/>
          <a:stretch/>
        </p:blipFill>
        <p:spPr>
          <a:xfrm>
            <a:off x="7360023" y="4638020"/>
            <a:ext cx="1156447" cy="1332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35"/>
          <a:stretch/>
        </p:blipFill>
        <p:spPr>
          <a:xfrm>
            <a:off x="7355729" y="2863546"/>
            <a:ext cx="1156447" cy="1131721"/>
          </a:xfrm>
          <a:prstGeom prst="rect">
            <a:avLst/>
          </a:prstGeom>
        </p:spPr>
      </p:pic>
      <p:sp>
        <p:nvSpPr>
          <p:cNvPr id="9" name="24-Point Star 8"/>
          <p:cNvSpPr/>
          <p:nvPr/>
        </p:nvSpPr>
        <p:spPr>
          <a:xfrm>
            <a:off x="7360021" y="1137910"/>
            <a:ext cx="1250579" cy="1143000"/>
          </a:xfrm>
          <a:prstGeom prst="star24">
            <a:avLst>
              <a:gd name="adj" fmla="val 21972"/>
            </a:avLst>
          </a:prstGeom>
          <a:solidFill>
            <a:srgbClr val="FFC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514600" y="2071230"/>
            <a:ext cx="4572000" cy="31103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3"/>
          </p:cNvCxnSpPr>
          <p:nvPr/>
        </p:nvCxnSpPr>
        <p:spPr>
          <a:xfrm flipV="1">
            <a:off x="2286000" y="1971021"/>
            <a:ext cx="4800600" cy="16541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208714" y="3625200"/>
            <a:ext cx="4877887" cy="15564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1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 Black" pitchFamily="34" charset="0"/>
              </a:rPr>
              <a:t>Kims</a:t>
            </a:r>
            <a:r>
              <a:rPr lang="en-US" sz="3600" dirty="0">
                <a:latin typeface="Arial Black" pitchFamily="34" charset="0"/>
              </a:rPr>
              <a:t> game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381001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Black" pitchFamily="34" charset="0"/>
              </a:rPr>
              <a:t>Individual work</a:t>
            </a:r>
          </a:p>
        </p:txBody>
      </p:sp>
      <p:sp>
        <p:nvSpPr>
          <p:cNvPr id="12" name="Freeform 11"/>
          <p:cNvSpPr/>
          <p:nvPr/>
        </p:nvSpPr>
        <p:spPr>
          <a:xfrm>
            <a:off x="3958828" y="1397401"/>
            <a:ext cx="1491422" cy="1226343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614" tIns="212614" rIns="212614" bIns="212614" numCol="1" spcCol="1270" anchor="ctr" anchorCtr="0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kern="1200" dirty="0">
                <a:ln/>
                <a:solidFill>
                  <a:srgbClr val="FF0000"/>
                </a:solidFill>
                <a:latin typeface="Arial Black" pitchFamily="34" charset="0"/>
              </a:rPr>
              <a:t>Seed</a:t>
            </a:r>
          </a:p>
        </p:txBody>
      </p:sp>
      <p:sp>
        <p:nvSpPr>
          <p:cNvPr id="13" name="Freeform 12"/>
          <p:cNvSpPr/>
          <p:nvPr/>
        </p:nvSpPr>
        <p:spPr>
          <a:xfrm rot="2160000">
            <a:off x="5146675" y="2339976"/>
            <a:ext cx="327092" cy="413891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0" y="82778"/>
                </a:moveTo>
                <a:lnTo>
                  <a:pt x="163546" y="82778"/>
                </a:lnTo>
                <a:lnTo>
                  <a:pt x="163546" y="0"/>
                </a:lnTo>
                <a:lnTo>
                  <a:pt x="327092" y="206946"/>
                </a:lnTo>
                <a:lnTo>
                  <a:pt x="163546" y="413891"/>
                </a:lnTo>
                <a:lnTo>
                  <a:pt x="163546" y="331113"/>
                </a:lnTo>
                <a:lnTo>
                  <a:pt x="0" y="331113"/>
                </a:lnTo>
                <a:lnTo>
                  <a:pt x="0" y="82778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2778" rIns="98127" bIns="82777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kern="1200"/>
          </a:p>
        </p:txBody>
      </p:sp>
      <p:sp>
        <p:nvSpPr>
          <p:cNvPr id="14" name="Freeform 13"/>
          <p:cNvSpPr/>
          <p:nvPr/>
        </p:nvSpPr>
        <p:spPr>
          <a:xfrm>
            <a:off x="5450250" y="2480982"/>
            <a:ext cx="1331550" cy="1226343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614" tIns="212614" rIns="212614" bIns="212614" numCol="1" spcCol="1270" anchor="ctr" anchorCtr="0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kern="1200" dirty="0">
                <a:ln/>
                <a:solidFill>
                  <a:srgbClr val="FF0000"/>
                </a:solidFill>
                <a:latin typeface="Arial Black" pitchFamily="34" charset="0"/>
              </a:rPr>
              <a:t>sun</a:t>
            </a:r>
          </a:p>
        </p:txBody>
      </p:sp>
      <p:sp>
        <p:nvSpPr>
          <p:cNvPr id="15" name="Freeform 14"/>
          <p:cNvSpPr/>
          <p:nvPr/>
        </p:nvSpPr>
        <p:spPr>
          <a:xfrm rot="17280000">
            <a:off x="5617900" y="3755040"/>
            <a:ext cx="327092" cy="413892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327092" y="331113"/>
                </a:moveTo>
                <a:lnTo>
                  <a:pt x="163546" y="331113"/>
                </a:lnTo>
                <a:lnTo>
                  <a:pt x="163546" y="413891"/>
                </a:lnTo>
                <a:lnTo>
                  <a:pt x="0" y="206945"/>
                </a:lnTo>
                <a:lnTo>
                  <a:pt x="163546" y="0"/>
                </a:lnTo>
                <a:lnTo>
                  <a:pt x="163546" y="82778"/>
                </a:lnTo>
                <a:lnTo>
                  <a:pt x="327092" y="82778"/>
                </a:lnTo>
                <a:lnTo>
                  <a:pt x="327092" y="33111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127" tIns="82778" rIns="0" bIns="8277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kern="1200"/>
          </a:p>
        </p:txBody>
      </p:sp>
      <p:sp>
        <p:nvSpPr>
          <p:cNvPr id="16" name="Freeform 15"/>
          <p:cNvSpPr/>
          <p:nvPr/>
        </p:nvSpPr>
        <p:spPr>
          <a:xfrm>
            <a:off x="4880577" y="4234255"/>
            <a:ext cx="1520223" cy="1226343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614" tIns="212614" rIns="212614" bIns="212614" numCol="1" spcCol="1270" anchor="ctr" anchorCtr="0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kern="1200" dirty="0">
                <a:ln/>
                <a:solidFill>
                  <a:srgbClr val="FF0000"/>
                </a:solidFill>
                <a:latin typeface="Arial Black" pitchFamily="34" charset="0"/>
              </a:rPr>
              <a:t>Tub</a:t>
            </a:r>
          </a:p>
        </p:txBody>
      </p:sp>
      <p:sp>
        <p:nvSpPr>
          <p:cNvPr id="17" name="Freeform 16"/>
          <p:cNvSpPr/>
          <p:nvPr/>
        </p:nvSpPr>
        <p:spPr>
          <a:xfrm>
            <a:off x="4417711" y="4640480"/>
            <a:ext cx="327093" cy="413892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327092" y="331113"/>
                </a:moveTo>
                <a:lnTo>
                  <a:pt x="163546" y="331113"/>
                </a:lnTo>
                <a:lnTo>
                  <a:pt x="163546" y="413891"/>
                </a:lnTo>
                <a:lnTo>
                  <a:pt x="0" y="206945"/>
                </a:lnTo>
                <a:lnTo>
                  <a:pt x="163546" y="0"/>
                </a:lnTo>
                <a:lnTo>
                  <a:pt x="163546" y="82778"/>
                </a:lnTo>
                <a:lnTo>
                  <a:pt x="327092" y="82778"/>
                </a:lnTo>
                <a:lnTo>
                  <a:pt x="327092" y="33111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128" tIns="82779" rIns="1" bIns="8277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kern="1200"/>
          </a:p>
        </p:txBody>
      </p:sp>
      <p:sp>
        <p:nvSpPr>
          <p:cNvPr id="18" name="Freeform 17"/>
          <p:cNvSpPr/>
          <p:nvPr/>
        </p:nvSpPr>
        <p:spPr>
          <a:xfrm>
            <a:off x="2819400" y="4234255"/>
            <a:ext cx="1444021" cy="1226343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614" tIns="212614" rIns="212614" bIns="212614" numCol="1" spcCol="1270" anchor="ctr" anchorCtr="0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kern="1200" dirty="0">
                <a:ln/>
                <a:solidFill>
                  <a:srgbClr val="FF0000"/>
                </a:solidFill>
                <a:latin typeface="Arial Black" pitchFamily="34" charset="0"/>
              </a:rPr>
              <a:t>Put</a:t>
            </a:r>
          </a:p>
        </p:txBody>
      </p:sp>
      <p:sp>
        <p:nvSpPr>
          <p:cNvPr id="19" name="Freeform 18"/>
          <p:cNvSpPr/>
          <p:nvPr/>
        </p:nvSpPr>
        <p:spPr>
          <a:xfrm rot="4320000">
            <a:off x="3204728" y="3772648"/>
            <a:ext cx="327093" cy="413892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327092" y="331113"/>
                </a:moveTo>
                <a:lnTo>
                  <a:pt x="163546" y="331113"/>
                </a:lnTo>
                <a:lnTo>
                  <a:pt x="163546" y="413891"/>
                </a:lnTo>
                <a:lnTo>
                  <a:pt x="0" y="206945"/>
                </a:lnTo>
                <a:lnTo>
                  <a:pt x="163546" y="0"/>
                </a:lnTo>
                <a:lnTo>
                  <a:pt x="163546" y="82778"/>
                </a:lnTo>
                <a:lnTo>
                  <a:pt x="327092" y="82778"/>
                </a:lnTo>
                <a:lnTo>
                  <a:pt x="327092" y="331113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8128" tIns="82778" rIns="0" bIns="8277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kern="1200"/>
          </a:p>
        </p:txBody>
      </p:sp>
      <p:sp>
        <p:nvSpPr>
          <p:cNvPr id="20" name="Freeform 19"/>
          <p:cNvSpPr/>
          <p:nvPr/>
        </p:nvSpPr>
        <p:spPr>
          <a:xfrm>
            <a:off x="2467404" y="2480982"/>
            <a:ext cx="1491423" cy="1226343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2614" tIns="212614" rIns="212614" bIns="212614" numCol="1" spcCol="1270" anchor="ctr" anchorCtr="0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600" b="1" kern="1200" dirty="0">
                <a:ln/>
                <a:solidFill>
                  <a:srgbClr val="FF0000"/>
                </a:solidFill>
                <a:latin typeface="Arial Black" pitchFamily="34" charset="0"/>
              </a:rPr>
              <a:t>water</a:t>
            </a:r>
          </a:p>
        </p:txBody>
      </p:sp>
      <p:sp>
        <p:nvSpPr>
          <p:cNvPr id="21" name="Freeform 20"/>
          <p:cNvSpPr/>
          <p:nvPr/>
        </p:nvSpPr>
        <p:spPr>
          <a:xfrm rot="19440000">
            <a:off x="3655253" y="2350859"/>
            <a:ext cx="327092" cy="413891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0" y="82778"/>
                </a:moveTo>
                <a:lnTo>
                  <a:pt x="163546" y="82778"/>
                </a:lnTo>
                <a:lnTo>
                  <a:pt x="163546" y="0"/>
                </a:lnTo>
                <a:lnTo>
                  <a:pt x="327092" y="206946"/>
                </a:lnTo>
                <a:lnTo>
                  <a:pt x="163546" y="413891"/>
                </a:lnTo>
                <a:lnTo>
                  <a:pt x="163546" y="331113"/>
                </a:lnTo>
                <a:lnTo>
                  <a:pt x="0" y="331113"/>
                </a:lnTo>
                <a:lnTo>
                  <a:pt x="0" y="82778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2777" rIns="98128" bIns="82778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kern="1200"/>
          </a:p>
        </p:txBody>
      </p:sp>
    </p:spTree>
    <p:extLst>
      <p:ext uri="{BB962C8B-B14F-4D97-AF65-F5344CB8AC3E}">
        <p14:creationId xmlns:p14="http://schemas.microsoft.com/office/powerpoint/2010/main" val="69279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135</Words>
  <Application>Microsoft Office PowerPoint</Application>
  <PresentationFormat>On-screen Show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Franklin Gothic Book</vt:lpstr>
      <vt:lpstr>Franklin Gothic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raihana haque</dc:creator>
  <cp:lastModifiedBy>Shaheen</cp:lastModifiedBy>
  <cp:revision>90</cp:revision>
  <dcterms:created xsi:type="dcterms:W3CDTF">2006-08-16T00:00:00Z</dcterms:created>
  <dcterms:modified xsi:type="dcterms:W3CDTF">2021-05-07T20:20:56Z</dcterms:modified>
</cp:coreProperties>
</file>