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87" r:id="rId2"/>
  </p:sldMasterIdLst>
  <p:notesMasterIdLst>
    <p:notesMasterId r:id="rId15"/>
  </p:notesMasterIdLst>
  <p:handoutMasterIdLst>
    <p:handoutMasterId r:id="rId16"/>
  </p:handoutMasterIdLst>
  <p:sldIdLst>
    <p:sldId id="461" r:id="rId3"/>
    <p:sldId id="423" r:id="rId4"/>
    <p:sldId id="456" r:id="rId5"/>
    <p:sldId id="448" r:id="rId6"/>
    <p:sldId id="453" r:id="rId7"/>
    <p:sldId id="429" r:id="rId8"/>
    <p:sldId id="460" r:id="rId9"/>
    <p:sldId id="432" r:id="rId10"/>
    <p:sldId id="433" r:id="rId11"/>
    <p:sldId id="437" r:id="rId12"/>
    <p:sldId id="416" r:id="rId13"/>
    <p:sldId id="4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FA621B-D29B-4AE3-851A-099E2097E926}">
          <p14:sldIdLst>
            <p14:sldId id="461"/>
            <p14:sldId id="423"/>
            <p14:sldId id="456"/>
            <p14:sldId id="448"/>
            <p14:sldId id="453"/>
            <p14:sldId id="429"/>
            <p14:sldId id="460"/>
            <p14:sldId id="432"/>
            <p14:sldId id="433"/>
            <p14:sldId id="437"/>
            <p14:sldId id="416"/>
            <p14:sldId id="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E0000"/>
    <a:srgbClr val="A40000"/>
    <a:srgbClr val="990033"/>
    <a:srgbClr val="660033"/>
    <a:srgbClr val="FF0582"/>
    <a:srgbClr val="FCFC78"/>
    <a:srgbClr val="FF71B8"/>
    <a:srgbClr val="3EFCD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75F0F2-85CB-48F4-B1A2-11D0156AB0A7}" type="datetimeFigureOut">
              <a:rPr lang="en-US"/>
              <a:pPr>
                <a:defRPr/>
              </a:pPr>
              <a:t>5/8/2021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5161E7-8813-4465-8E91-8464C46111A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50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45BA04-772C-480A-A8DA-5A1D0B57525B}" type="datetimeFigureOut">
              <a:rPr lang="en-US"/>
              <a:pPr>
                <a:defRPr/>
              </a:pPr>
              <a:t>5/8/2021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E5759A-0B3A-4817-A061-F4034A1B61E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9527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19B06-893F-430B-82A1-81BF1E5184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3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8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2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7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7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1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1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1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5/8/2021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84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4589" r:id="rId2"/>
    <p:sldLayoutId id="2147484590" r:id="rId3"/>
    <p:sldLayoutId id="2147484591" r:id="rId4"/>
    <p:sldLayoutId id="2147484592" r:id="rId5"/>
    <p:sldLayoutId id="2147484593" r:id="rId6"/>
    <p:sldLayoutId id="2147484594" r:id="rId7"/>
    <p:sldLayoutId id="2147484595" r:id="rId8"/>
    <p:sldLayoutId id="2147484596" r:id="rId9"/>
    <p:sldLayoutId id="2147484597" r:id="rId10"/>
    <p:sldLayoutId id="21474845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9246" y="1423851"/>
            <a:ext cx="8386354" cy="3879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1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773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307" y="335273"/>
            <a:ext cx="6788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Say , trace and write.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373" y="3668362"/>
            <a:ext cx="17261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n w="28575">
                  <a:solidFill>
                    <a:schemeClr val="tx1"/>
                  </a:solidFill>
                  <a:prstDash val="sysDash"/>
                </a:ln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373" y="2030155"/>
            <a:ext cx="187625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n w="28575">
                  <a:solidFill>
                    <a:schemeClr val="tx1"/>
                  </a:solidFill>
                  <a:prstDash val="sysDash"/>
                </a:ln>
                <a:noFill/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561438" y="3415612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94920" y="3413467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95793" y="3415612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67912" y="3381271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275624" y="3359807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750255" y="3357662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61438" y="5090199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94920" y="5088054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95793" y="5090199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67912" y="5055858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275624" y="5034394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750255" y="5032249"/>
            <a:ext cx="12750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45484" y="2203171"/>
            <a:ext cx="149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68464" y="2219221"/>
            <a:ext cx="149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62276" y="2219221"/>
            <a:ext cx="149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636213" y="2153169"/>
            <a:ext cx="149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02846" y="2153171"/>
            <a:ext cx="149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599038" y="2153170"/>
            <a:ext cx="14977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51204" y="3873534"/>
            <a:ext cx="1465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47714" y="3873534"/>
            <a:ext cx="1465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65777" y="3873534"/>
            <a:ext cx="1465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093682" y="3872674"/>
            <a:ext cx="1465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631729" y="3872674"/>
            <a:ext cx="1465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269903" y="3873534"/>
            <a:ext cx="14650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08357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48" y="2245130"/>
            <a:ext cx="2098652" cy="58477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solidFill>
                    <a:srgbClr val="9A5315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DA6FDF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Group-A</a:t>
            </a:r>
            <a:endParaRPr lang="en-US" sz="3600" b="1" cap="all" dirty="0">
              <a:ln w="9000" cmpd="sng">
                <a:solidFill>
                  <a:srgbClr val="9A5315">
                    <a:shade val="50000"/>
                    <a:satMod val="120000"/>
                  </a:srgbClr>
                </a:solidFill>
                <a:prstDash val="solid"/>
              </a:ln>
              <a:solidFill>
                <a:srgbClr val="DA6FDF">
                  <a:lumMod val="75000"/>
                </a:srgb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70" y="5320664"/>
            <a:ext cx="2076209" cy="584775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solidFill>
                    <a:srgbClr val="9A5315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1471F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Group-B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84347" y="2344130"/>
            <a:ext cx="580019" cy="485775"/>
          </a:xfrm>
          <a:prstGeom prst="rightArrow">
            <a:avLst/>
          </a:prstGeom>
          <a:solidFill>
            <a:srgbClr val="99336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Prin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60500" y="5421252"/>
            <a:ext cx="610605" cy="484187"/>
          </a:xfrm>
          <a:prstGeom prst="rightArrow">
            <a:avLst/>
          </a:prstGeom>
          <a:solidFill>
            <a:srgbClr val="99336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Prin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775" y="209852"/>
            <a:ext cx="66863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 and write the number 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885516" y="2131954"/>
            <a:ext cx="118994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919760" y="4903801"/>
            <a:ext cx="115570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28575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35021" y="1815151"/>
            <a:ext cx="6239329" cy="2115404"/>
            <a:chOff x="-37833" y="1164855"/>
            <a:chExt cx="6395254" cy="2740920"/>
          </a:xfrm>
        </p:grpSpPr>
        <p:grpSp>
          <p:nvGrpSpPr>
            <p:cNvPr id="8" name="Group 7"/>
            <p:cNvGrpSpPr/>
            <p:nvPr/>
          </p:nvGrpSpPr>
          <p:grpSpPr>
            <a:xfrm>
              <a:off x="-10316" y="1164855"/>
              <a:ext cx="6367737" cy="957226"/>
              <a:chOff x="2618202" y="6078049"/>
              <a:chExt cx="6367737" cy="957226"/>
            </a:xfrm>
          </p:grpSpPr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18202" y="6102926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7024" y="6102925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7868" y="6078052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16690" y="6078051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6" name="Picture 1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11152" y="6082714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7" name="Picture 1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9974" y="6082713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8" name="Picture 1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0818" y="6102923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19" name="Picture 11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09640" y="6102924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0" name="Picture 11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14775" y="6078049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60779" y="6078050"/>
                <a:ext cx="725160" cy="932349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-37833" y="2058905"/>
              <a:ext cx="6367737" cy="957226"/>
              <a:chOff x="6239731" y="1164852"/>
              <a:chExt cx="6367737" cy="957226"/>
            </a:xfrm>
          </p:grpSpPr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39731" y="1189729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3" name="Picture 12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8553" y="1189728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4" name="Picture 12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89397" y="1164855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5" name="Picture 12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38219" y="1164854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6" name="Picture 12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32681" y="1169517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1503" y="1169516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28" name="Picture 12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82347" y="1189726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57" name="Picture 15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31169" y="1189727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36304" y="1164852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82308" y="1164853"/>
                <a:ext cx="725160" cy="932349"/>
              </a:xfrm>
              <a:prstGeom prst="rect">
                <a:avLst/>
              </a:prstGeom>
            </p:spPr>
          </p:pic>
        </p:grpSp>
        <p:grpSp>
          <p:nvGrpSpPr>
            <p:cNvPr id="170" name="Group 169"/>
            <p:cNvGrpSpPr/>
            <p:nvPr/>
          </p:nvGrpSpPr>
          <p:grpSpPr>
            <a:xfrm>
              <a:off x="23925" y="2948549"/>
              <a:ext cx="5721733" cy="957226"/>
              <a:chOff x="6239731" y="1164852"/>
              <a:chExt cx="5721733" cy="957226"/>
            </a:xfrm>
          </p:grpSpPr>
          <p:pic>
            <p:nvPicPr>
              <p:cNvPr id="171" name="Picture 17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39731" y="1189729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2" name="Picture 17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8553" y="1189728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3" name="Picture 17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89397" y="1164855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4" name="Picture 17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38219" y="1164854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5" name="Picture 17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32681" y="1169517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6" name="Picture 17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1503" y="1169516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7" name="Picture 17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82347" y="1189726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8" name="Picture 17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31169" y="1189727"/>
                <a:ext cx="725160" cy="932349"/>
              </a:xfrm>
              <a:prstGeom prst="rect">
                <a:avLst/>
              </a:prstGeom>
            </p:spPr>
          </p:pic>
          <p:pic>
            <p:nvPicPr>
              <p:cNvPr id="179" name="Picture 17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236304" y="1164852"/>
                <a:ext cx="725160" cy="932349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3782289" y="4392841"/>
            <a:ext cx="6505264" cy="2368587"/>
            <a:chOff x="3569085" y="4143689"/>
            <a:chExt cx="6958911" cy="2605829"/>
          </a:xfrm>
        </p:grpSpPr>
        <p:grpSp>
          <p:nvGrpSpPr>
            <p:cNvPr id="26" name="Group 25"/>
            <p:cNvGrpSpPr/>
            <p:nvPr/>
          </p:nvGrpSpPr>
          <p:grpSpPr>
            <a:xfrm>
              <a:off x="3569085" y="4143689"/>
              <a:ext cx="6891554" cy="911716"/>
              <a:chOff x="272271" y="5972489"/>
              <a:chExt cx="6891554" cy="91171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72271" y="5972489"/>
                <a:ext cx="2804116" cy="911716"/>
                <a:chOff x="272271" y="5972489"/>
                <a:chExt cx="2804116" cy="911716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272271" y="5985592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16" name="Picture 15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181" name="Picture 18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82" name="Group 181"/>
                <p:cNvGrpSpPr/>
                <p:nvPr/>
              </p:nvGrpSpPr>
              <p:grpSpPr>
                <a:xfrm>
                  <a:off x="1626762" y="5972489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183" name="Picture 18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184" name="Picture 18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85" name="Group 184"/>
              <p:cNvGrpSpPr/>
              <p:nvPr/>
            </p:nvGrpSpPr>
            <p:grpSpPr>
              <a:xfrm>
                <a:off x="3011121" y="5985592"/>
                <a:ext cx="2804116" cy="898613"/>
                <a:chOff x="272271" y="5985592"/>
                <a:chExt cx="2804116" cy="89861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72271" y="5985592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190" name="Picture 189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191" name="Picture 19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87" name="Group 186"/>
                <p:cNvGrpSpPr/>
                <p:nvPr/>
              </p:nvGrpSpPr>
              <p:grpSpPr>
                <a:xfrm>
                  <a:off x="1626762" y="5998694"/>
                  <a:ext cx="1449625" cy="885511"/>
                  <a:chOff x="272271" y="6011797"/>
                  <a:chExt cx="1449625" cy="885511"/>
                </a:xfrm>
              </p:grpSpPr>
              <p:pic>
                <p:nvPicPr>
                  <p:cNvPr id="188" name="Picture 187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189" name="Picture 1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6024900"/>
                    <a:ext cx="772580" cy="872408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92" name="Picture 19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0829" y="5985592"/>
                <a:ext cx="772580" cy="872408"/>
              </a:xfrm>
              <a:prstGeom prst="rect">
                <a:avLst/>
              </a:prstGeom>
            </p:spPr>
          </p:pic>
          <p:pic>
            <p:nvPicPr>
              <p:cNvPr id="193" name="Picture 19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91245" y="6011797"/>
                <a:ext cx="772580" cy="872408"/>
              </a:xfrm>
              <a:prstGeom prst="rect">
                <a:avLst/>
              </a:prstGeom>
            </p:spPr>
          </p:pic>
        </p:grpSp>
        <p:grpSp>
          <p:nvGrpSpPr>
            <p:cNvPr id="194" name="Group 193"/>
            <p:cNvGrpSpPr/>
            <p:nvPr/>
          </p:nvGrpSpPr>
          <p:grpSpPr>
            <a:xfrm>
              <a:off x="3625124" y="4965394"/>
              <a:ext cx="6891554" cy="911716"/>
              <a:chOff x="272271" y="5972489"/>
              <a:chExt cx="6891554" cy="911716"/>
            </a:xfrm>
          </p:grpSpPr>
          <p:grpSp>
            <p:nvGrpSpPr>
              <p:cNvPr id="195" name="Group 194"/>
              <p:cNvGrpSpPr/>
              <p:nvPr/>
            </p:nvGrpSpPr>
            <p:grpSpPr>
              <a:xfrm>
                <a:off x="272271" y="5972489"/>
                <a:ext cx="2804116" cy="911716"/>
                <a:chOff x="272271" y="5972489"/>
                <a:chExt cx="2804116" cy="911716"/>
              </a:xfrm>
            </p:grpSpPr>
            <p:grpSp>
              <p:nvGrpSpPr>
                <p:cNvPr id="205" name="Group 204"/>
                <p:cNvGrpSpPr/>
                <p:nvPr/>
              </p:nvGrpSpPr>
              <p:grpSpPr>
                <a:xfrm>
                  <a:off x="272271" y="5985592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209" name="Picture 20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10" name="Picture 209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06" name="Group 205"/>
                <p:cNvGrpSpPr/>
                <p:nvPr/>
              </p:nvGrpSpPr>
              <p:grpSpPr>
                <a:xfrm>
                  <a:off x="1626762" y="5972489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207" name="Picture 20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08" name="Picture 207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96" name="Group 195"/>
              <p:cNvGrpSpPr/>
              <p:nvPr/>
            </p:nvGrpSpPr>
            <p:grpSpPr>
              <a:xfrm>
                <a:off x="3011121" y="5985592"/>
                <a:ext cx="2804116" cy="898613"/>
                <a:chOff x="272271" y="5985592"/>
                <a:chExt cx="2804116" cy="898613"/>
              </a:xfrm>
            </p:grpSpPr>
            <p:grpSp>
              <p:nvGrpSpPr>
                <p:cNvPr id="199" name="Group 198"/>
                <p:cNvGrpSpPr/>
                <p:nvPr/>
              </p:nvGrpSpPr>
              <p:grpSpPr>
                <a:xfrm>
                  <a:off x="272271" y="5985592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203" name="Picture 20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04" name="Picture 20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00" name="Group 199"/>
                <p:cNvGrpSpPr/>
                <p:nvPr/>
              </p:nvGrpSpPr>
              <p:grpSpPr>
                <a:xfrm>
                  <a:off x="1626762" y="5998694"/>
                  <a:ext cx="1449625" cy="885511"/>
                  <a:chOff x="272271" y="6011797"/>
                  <a:chExt cx="1449625" cy="885511"/>
                </a:xfrm>
              </p:grpSpPr>
              <p:pic>
                <p:nvPicPr>
                  <p:cNvPr id="201" name="Picture 2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02" name="Picture 201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6024900"/>
                    <a:ext cx="772580" cy="872408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97" name="Picture 19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0829" y="5985592"/>
                <a:ext cx="772580" cy="872408"/>
              </a:xfrm>
              <a:prstGeom prst="rect">
                <a:avLst/>
              </a:prstGeom>
            </p:spPr>
          </p:pic>
          <p:pic>
            <p:nvPicPr>
              <p:cNvPr id="198" name="Picture 19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91245" y="6011797"/>
                <a:ext cx="772580" cy="872408"/>
              </a:xfrm>
              <a:prstGeom prst="rect">
                <a:avLst/>
              </a:prstGeom>
            </p:spPr>
          </p:pic>
        </p:grpSp>
        <p:grpSp>
          <p:nvGrpSpPr>
            <p:cNvPr id="211" name="Group 210"/>
            <p:cNvGrpSpPr/>
            <p:nvPr/>
          </p:nvGrpSpPr>
          <p:grpSpPr>
            <a:xfrm>
              <a:off x="3636442" y="5837802"/>
              <a:ext cx="6891554" cy="911716"/>
              <a:chOff x="272271" y="5972489"/>
              <a:chExt cx="6891554" cy="911716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272271" y="5972489"/>
                <a:ext cx="2804116" cy="911716"/>
                <a:chOff x="272271" y="5972489"/>
                <a:chExt cx="2804116" cy="911716"/>
              </a:xfrm>
            </p:grpSpPr>
            <p:grpSp>
              <p:nvGrpSpPr>
                <p:cNvPr id="222" name="Group 221"/>
                <p:cNvGrpSpPr/>
                <p:nvPr/>
              </p:nvGrpSpPr>
              <p:grpSpPr>
                <a:xfrm>
                  <a:off x="272271" y="5985592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226" name="Picture 225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27" name="Picture 22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626762" y="5972489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224" name="Picture 22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25" name="Picture 2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13" name="Group 212"/>
              <p:cNvGrpSpPr/>
              <p:nvPr/>
            </p:nvGrpSpPr>
            <p:grpSpPr>
              <a:xfrm>
                <a:off x="3011121" y="5985592"/>
                <a:ext cx="2804116" cy="898613"/>
                <a:chOff x="272271" y="5985592"/>
                <a:chExt cx="2804116" cy="898613"/>
              </a:xfrm>
            </p:grpSpPr>
            <p:grpSp>
              <p:nvGrpSpPr>
                <p:cNvPr id="216" name="Group 215"/>
                <p:cNvGrpSpPr/>
                <p:nvPr/>
              </p:nvGrpSpPr>
              <p:grpSpPr>
                <a:xfrm>
                  <a:off x="272271" y="5985592"/>
                  <a:ext cx="1449625" cy="898613"/>
                  <a:chOff x="272271" y="5985592"/>
                  <a:chExt cx="1449625" cy="898613"/>
                </a:xfrm>
              </p:grpSpPr>
              <p:pic>
                <p:nvPicPr>
                  <p:cNvPr id="220" name="Picture 219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21" name="Picture 22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5985592"/>
                    <a:ext cx="772580" cy="87240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17" name="Group 216"/>
                <p:cNvGrpSpPr/>
                <p:nvPr/>
              </p:nvGrpSpPr>
              <p:grpSpPr>
                <a:xfrm>
                  <a:off x="1626762" y="5998694"/>
                  <a:ext cx="1449625" cy="885511"/>
                  <a:chOff x="272271" y="6011797"/>
                  <a:chExt cx="1449625" cy="885511"/>
                </a:xfrm>
              </p:grpSpPr>
              <p:pic>
                <p:nvPicPr>
                  <p:cNvPr id="218" name="Picture 217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72271" y="6011797"/>
                    <a:ext cx="772580" cy="872408"/>
                  </a:xfrm>
                  <a:prstGeom prst="rect">
                    <a:avLst/>
                  </a:prstGeom>
                </p:spPr>
              </p:pic>
              <p:pic>
                <p:nvPicPr>
                  <p:cNvPr id="219" name="Picture 21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49316" y="6024900"/>
                    <a:ext cx="772580" cy="872408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214" name="Picture 2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0829" y="5985592"/>
                <a:ext cx="772580" cy="872408"/>
              </a:xfrm>
              <a:prstGeom prst="rect">
                <a:avLst/>
              </a:prstGeom>
            </p:spPr>
          </p:pic>
          <p:pic>
            <p:nvPicPr>
              <p:cNvPr id="215" name="Picture 21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91245" y="6011797"/>
                <a:ext cx="772580" cy="87240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7706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39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7976" y="2326007"/>
            <a:ext cx="54229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kern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Elephant" pitchFamily="18" charset="0"/>
                <a:cs typeface="NikoshBAN" panose="02000000000000000000" pitchFamily="2" charset="0"/>
              </a:rPr>
              <a:t>Good bye</a:t>
            </a:r>
          </a:p>
        </p:txBody>
      </p:sp>
    </p:spTree>
    <p:extLst>
      <p:ext uri="{BB962C8B-B14F-4D97-AF65-F5344CB8AC3E}">
        <p14:creationId xmlns:p14="http://schemas.microsoft.com/office/powerpoint/2010/main" val="33905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476" y="2645025"/>
            <a:ext cx="4603002" cy="36009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Shaheen Ahmed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Assistant Teacher</a:t>
            </a:r>
          </a:p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Singraoli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GPS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Biswanath, Sylhet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Mob: 01712332117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E-mail: shaheen332117@gmail.com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5888241" y="3260578"/>
            <a:ext cx="6197599" cy="23698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Arial" charset="0"/>
              </a:rPr>
              <a:t>Class: Two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Arial" charset="0"/>
              </a:rPr>
              <a:t>  Subject: English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Numbers .</a:t>
            </a:r>
            <a:r>
              <a:rPr lang="en-US" sz="32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Arial" charset="0"/>
              </a:rPr>
              <a:t> Lesson:1-3,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Arial" charset="0"/>
              </a:rPr>
              <a:t>Unite : 18.  Page : 36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611" y="660737"/>
            <a:ext cx="7010400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ln w="11430"/>
                <a:solidFill>
                  <a:srgbClr val="1F497D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lephant" panose="02020904090505020303" pitchFamily="18" charset="0"/>
                <a:cs typeface="Times New Roman" pitchFamily="18" charset="0"/>
              </a:rPr>
              <a:t>Introduction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2" y="1676400"/>
            <a:ext cx="2147453" cy="488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3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586" y="2789838"/>
            <a:ext cx="618185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Let’s watch a video</a:t>
            </a:r>
          </a:p>
        </p:txBody>
      </p:sp>
    </p:spTree>
    <p:extLst>
      <p:ext uri="{BB962C8B-B14F-4D97-AF65-F5344CB8AC3E}">
        <p14:creationId xmlns:p14="http://schemas.microsoft.com/office/powerpoint/2010/main" val="95736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87095" y="142548"/>
            <a:ext cx="595111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see?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026" y="133484"/>
            <a:ext cx="1184856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guess what we are going to learn today?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16256" y="1435818"/>
            <a:ext cx="10249469" cy="5131558"/>
            <a:chOff x="4390527" y="1669576"/>
            <a:chExt cx="5501825" cy="4572000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" name="Rectangle 1"/>
            <p:cNvSpPr/>
            <p:nvPr/>
          </p:nvSpPr>
          <p:spPr>
            <a:xfrm>
              <a:off x="4390527" y="16695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04927" y="16695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19327" y="16695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33727" y="1669576"/>
              <a:ext cx="929825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63552" y="16695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977952" y="16695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90527" y="25839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04927" y="25839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19327" y="25839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33727" y="2583976"/>
              <a:ext cx="929825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63552" y="25839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977952" y="25839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90527" y="34983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04927" y="34983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219327" y="34983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15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33727" y="3498376"/>
              <a:ext cx="929825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063552" y="34983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977952" y="34983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18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390527" y="44127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19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04927" y="44127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19327" y="44127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33727" y="4412776"/>
              <a:ext cx="929825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63552" y="44127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977952" y="44127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90527" y="53271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04927" y="53271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26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19327" y="53271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27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33727" y="5327176"/>
              <a:ext cx="929825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063552" y="53271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29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977952" y="5327176"/>
              <a:ext cx="914400" cy="914400"/>
            </a:xfrm>
            <a:prstGeom prst="rec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 w="11430"/>
                  <a:solidFill>
                    <a:srgbClr val="C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30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8117772" y="5493258"/>
            <a:ext cx="1200123" cy="97035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9842836" y="5493258"/>
            <a:ext cx="1156905" cy="970356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6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43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1448" y="2501292"/>
            <a:ext cx="4867189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Numbers</a:t>
            </a:r>
            <a:endParaRPr lang="en-US" sz="8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5285" y="1578278"/>
            <a:ext cx="4560957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Today we’ll learn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31102" y="3820393"/>
            <a:ext cx="4101738" cy="1661994"/>
            <a:chOff x="1117080" y="3435833"/>
            <a:chExt cx="4776459" cy="1857558"/>
          </a:xfrm>
        </p:grpSpPr>
        <p:sp>
          <p:nvSpPr>
            <p:cNvPr id="8" name="Rectangle 7"/>
            <p:cNvSpPr/>
            <p:nvPr/>
          </p:nvSpPr>
          <p:spPr>
            <a:xfrm>
              <a:off x="1117080" y="3435833"/>
              <a:ext cx="4776459" cy="11351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6000" b="1" dirty="0">
                  <a:ln/>
                  <a:solidFill>
                    <a:schemeClr val="tx2">
                      <a:lumMod val="50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Times New Roman"/>
                </a:rPr>
                <a:t>29,30</a:t>
              </a:r>
              <a:endParaRPr lang="en-US" sz="6000" b="1" dirty="0">
                <a:ln/>
                <a:solidFill>
                  <a:schemeClr val="tx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71765" y="4571007"/>
              <a:ext cx="2589474" cy="7223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b="1" dirty="0">
                  <a:ln/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Times New Roman"/>
                </a:rPr>
                <a:t>Unite : 20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482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81750" y="2186987"/>
            <a:ext cx="1045286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Learning outcomes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2.1.1 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and read cardinal numbers 29 to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4.1.1   copy numbers 29 to 30 in figures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4.1.2   write numbers 29 to 30 in figures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7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866" y="2072372"/>
            <a:ext cx="2708899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83009" y="2052998"/>
            <a:ext cx="2760992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7757" y="619773"/>
            <a:ext cx="383770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and say.</a:t>
            </a:r>
          </a:p>
        </p:txBody>
      </p:sp>
    </p:spTree>
    <p:extLst>
      <p:ext uri="{BB962C8B-B14F-4D97-AF65-F5344CB8AC3E}">
        <p14:creationId xmlns:p14="http://schemas.microsoft.com/office/powerpoint/2010/main" val="204822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935" y="97260"/>
            <a:ext cx="38896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and say.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1056" y="2256680"/>
            <a:ext cx="2415311" cy="18620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1258" y="2090057"/>
            <a:ext cx="9934747" cy="2401031"/>
            <a:chOff x="45935" y="1596786"/>
            <a:chExt cx="9132678" cy="2721571"/>
          </a:xfrm>
        </p:grpSpPr>
        <p:grpSp>
          <p:nvGrpSpPr>
            <p:cNvPr id="6" name="Group 5"/>
            <p:cNvGrpSpPr/>
            <p:nvPr/>
          </p:nvGrpSpPr>
          <p:grpSpPr>
            <a:xfrm>
              <a:off x="45935" y="1596786"/>
              <a:ext cx="8306495" cy="2688611"/>
              <a:chOff x="45935" y="1596786"/>
              <a:chExt cx="8806256" cy="297800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5935" y="1596788"/>
                <a:ext cx="6736794" cy="2978007"/>
                <a:chOff x="-134300" y="1780451"/>
                <a:chExt cx="7899962" cy="2769524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-134300" y="1780464"/>
                  <a:ext cx="4297832" cy="2769511"/>
                  <a:chOff x="152401" y="1968540"/>
                  <a:chExt cx="4669323" cy="2769510"/>
                </a:xfrm>
              </p:grpSpPr>
              <p:pic>
                <p:nvPicPr>
                  <p:cNvPr id="42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-522369" y="2643315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3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-148400" y="2643317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4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87611" y="2643319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5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561579" y="2643321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6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933071" y="2643322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7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271557" y="2643310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8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645526" y="2643312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9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981537" y="2643314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0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2355505" y="2643316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1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2726997" y="2643317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3467830" y="1780451"/>
                  <a:ext cx="4297832" cy="2769511"/>
                  <a:chOff x="152401" y="1968540"/>
                  <a:chExt cx="4669323" cy="2769510"/>
                </a:xfrm>
              </p:grpSpPr>
              <p:pic>
                <p:nvPicPr>
                  <p:cNvPr id="54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-522369" y="2643315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5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-148400" y="2643317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6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87611" y="2643319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7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561579" y="2643321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8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933071" y="2643322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9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271557" y="2643310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0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645526" y="2643312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1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1981537" y="2643314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2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2355505" y="2643316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3" name="Picture 14" descr="https://pixabay.com/static/uploads/photo/2012/04/01/17/32/pencil-23657_640.pn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6200000">
                    <a:off x="2726997" y="2643317"/>
                    <a:ext cx="2769498" cy="141995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</p:grpSp>
          <p:pic>
            <p:nvPicPr>
              <p:cNvPr id="31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5240055" y="2485969"/>
                <a:ext cx="2977980" cy="1199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5560806" y="2485997"/>
                <a:ext cx="2977980" cy="1199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5839864" y="2485997"/>
                <a:ext cx="2977980" cy="1199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160614" y="2485997"/>
                <a:ext cx="2977980" cy="1199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439671" y="2485997"/>
                <a:ext cx="2977980" cy="1199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763395" y="2485998"/>
                <a:ext cx="2977980" cy="1199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7" name="Picture 14" descr="https://pixabay.com/static/uploads/photo/2012/04/01/17/32/pencil-23657_64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747172" y="2408298"/>
              <a:ext cx="2688585" cy="1131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4" descr="https://pixabay.com/static/uploads/photo/2012/04/01/17/32/pencil-23657_64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005334" y="2408298"/>
              <a:ext cx="2688585" cy="1131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4" descr="https://pixabay.com/static/uploads/photo/2012/04/01/17/32/pencil-23657_640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268553" y="2408298"/>
              <a:ext cx="2688585" cy="1131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5896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2255" y="1566915"/>
            <a:ext cx="2468553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111" y="97259"/>
            <a:ext cx="399264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and say.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27484" y="1185922"/>
            <a:ext cx="10130454" cy="2979451"/>
            <a:chOff x="1129400" y="1596826"/>
            <a:chExt cx="10130454" cy="2979451"/>
          </a:xfrm>
        </p:grpSpPr>
        <p:grpSp>
          <p:nvGrpSpPr>
            <p:cNvPr id="48" name="Group 47"/>
            <p:cNvGrpSpPr/>
            <p:nvPr/>
          </p:nvGrpSpPr>
          <p:grpSpPr>
            <a:xfrm>
              <a:off x="1129400" y="1596826"/>
              <a:ext cx="3665030" cy="2977993"/>
              <a:chOff x="1260299" y="1596826"/>
              <a:chExt cx="3665030" cy="2977993"/>
            </a:xfrm>
          </p:grpSpPr>
          <p:pic>
            <p:nvPicPr>
              <p:cNvPr id="92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28583" y="2528548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22117" y="2528550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885858" y="2528552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179392" y="2528554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470982" y="2528555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736666" y="2528542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30200" y="2528544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293941" y="2528547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587475" y="2528549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879065" y="2528550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4368055" y="1596838"/>
              <a:ext cx="3665030" cy="2977993"/>
              <a:chOff x="1260299" y="1596826"/>
              <a:chExt cx="3665030" cy="2977993"/>
            </a:xfrm>
          </p:grpSpPr>
          <p:pic>
            <p:nvPicPr>
              <p:cNvPr id="72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28583" y="2528548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22117" y="2528550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885858" y="2528552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179392" y="2528554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470982" y="2528555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736666" y="2528542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30200" y="2528544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293941" y="2528547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587475" y="2528549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879065" y="2528550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7594824" y="1598284"/>
              <a:ext cx="3665030" cy="2977993"/>
              <a:chOff x="1260299" y="1596826"/>
              <a:chExt cx="3665030" cy="2977993"/>
            </a:xfrm>
          </p:grpSpPr>
          <p:pic>
            <p:nvPicPr>
              <p:cNvPr id="51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28583" y="2528548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22117" y="2528550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885858" y="2528552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179392" y="2528554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470982" y="2528555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1736666" y="2528542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30200" y="2528544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293941" y="2528547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587475" y="2528549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14" descr="https://pixabay.com/static/uploads/photo/2012/04/01/17/32/pencil-23657_64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879065" y="2528550"/>
                <a:ext cx="2977980" cy="11145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1204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Elephant</vt:lpstr>
      <vt:lpstr>NikoshBAN</vt:lpstr>
      <vt:lpstr>Segoe Print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2014-04-16T04:04:54Z</dcterms:created>
  <dcterms:modified xsi:type="dcterms:W3CDTF">2021-05-07T20:32:18Z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