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75" r:id="rId2"/>
  </p:sldMasterIdLst>
  <p:notesMasterIdLst>
    <p:notesMasterId r:id="rId13"/>
  </p:notesMasterIdLst>
  <p:handoutMasterIdLst>
    <p:handoutMasterId r:id="rId14"/>
  </p:handoutMasterIdLst>
  <p:sldIdLst>
    <p:sldId id="449" r:id="rId3"/>
    <p:sldId id="435" r:id="rId4"/>
    <p:sldId id="451" r:id="rId5"/>
    <p:sldId id="438" r:id="rId6"/>
    <p:sldId id="450" r:id="rId7"/>
    <p:sldId id="436" r:id="rId8"/>
    <p:sldId id="452" r:id="rId9"/>
    <p:sldId id="486" r:id="rId10"/>
    <p:sldId id="464" r:id="rId11"/>
    <p:sldId id="44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49"/>
            <p14:sldId id="435"/>
            <p14:sldId id="451"/>
            <p14:sldId id="438"/>
            <p14:sldId id="450"/>
            <p14:sldId id="436"/>
            <p14:sldId id="452"/>
            <p14:sldId id="486"/>
            <p14:sldId id="464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CC00"/>
    <a:srgbClr val="000099"/>
    <a:srgbClr val="66FF33"/>
    <a:srgbClr val="993366"/>
    <a:srgbClr val="811D59"/>
    <a:srgbClr val="990033"/>
    <a:srgbClr val="3EFCD3"/>
    <a:srgbClr val="89EAEF"/>
    <a:srgbClr val="731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6146" autoAdjust="0"/>
  </p:normalViewPr>
  <p:slideViewPr>
    <p:cSldViewPr snapToGrid="0">
      <p:cViewPr varScale="1">
        <p:scale>
          <a:sx n="63" d="100"/>
          <a:sy n="63" d="100"/>
        </p:scale>
        <p:origin x="116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5/8/2021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5/8/2021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0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3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4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2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9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5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5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5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8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2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2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6267" y="2637707"/>
            <a:ext cx="10668000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to my class </a:t>
            </a:r>
          </a:p>
        </p:txBody>
      </p:sp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468" y="1406652"/>
            <a:ext cx="100575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</p:txBody>
      </p:sp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429" y="620986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0481" y="2916658"/>
            <a:ext cx="7650389" cy="3293209"/>
          </a:xfrm>
          <a:prstGeom prst="rect">
            <a:avLst/>
          </a:prstGeom>
          <a:noFill/>
          <a:ln w="50800" cmpd="tri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Shaheen Ahmed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Singraoli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GPS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Biswanath, Sylhet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Mob: 01712332117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E-mail: shaheen332117@gmail.com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3634693" y="420444"/>
            <a:ext cx="4961964" cy="1624234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93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11" y="1675181"/>
            <a:ext cx="3049121" cy="290700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111620" y="1039906"/>
            <a:ext cx="7703282" cy="4177553"/>
          </a:xfrm>
          <a:prstGeom prst="horizontalScroll">
            <a:avLst>
              <a:gd name="adj" fmla="val 16766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40 minute  </a:t>
            </a:r>
          </a:p>
        </p:txBody>
      </p:sp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75086" y="3496988"/>
            <a:ext cx="2993650" cy="248171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58436" y="758465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Do you find out any difference between them ?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7029" y="1411069"/>
            <a:ext cx="888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Their difference between sizes. </a:t>
            </a:r>
          </a:p>
        </p:txBody>
      </p:sp>
      <p:pic>
        <p:nvPicPr>
          <p:cNvPr id="25" name="Picture 24" descr="w e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21" y="2307771"/>
            <a:ext cx="5921829" cy="3886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36343" y="210740"/>
            <a:ext cx="824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What can you see the picture?  </a:t>
            </a: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7264" y="217466"/>
            <a:ext cx="5562600" cy="1066800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0199" y="1518714"/>
            <a:ext cx="224297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Size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263" y="3429000"/>
            <a:ext cx="5786714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" pitchFamily="2" charset="0"/>
                <a:cs typeface="Nikosh" pitchFamily="2" charset="0"/>
              </a:rPr>
              <a:t>Unit		: 22</a:t>
            </a: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Lessons	: 1-3</a:t>
            </a: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Page		: 44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21" y="1817289"/>
            <a:ext cx="3504040" cy="45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896" y="2233442"/>
            <a:ext cx="11564471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outcomes 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1.1.1 </a:t>
            </a:r>
            <a:r>
              <a:rPr lang="en-US" sz="2800" dirty="0">
                <a:latin typeface="Arial Narrow" pitchFamily="34" charset="0"/>
              </a:rPr>
              <a:t>become familiar with English sounds by listening to common English words.</a:t>
            </a:r>
          </a:p>
          <a:p>
            <a:r>
              <a:rPr lang="en-US" sz="2800" dirty="0">
                <a:latin typeface="Arial Narrow" pitchFamily="34" charset="0"/>
              </a:rPr>
              <a:t>1.1.1. repeat after the teacher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</a:rPr>
              <a:t>1.1.2 say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  <a:cs typeface="Nikosh" pitchFamily="2" charset="0"/>
              </a:rPr>
              <a:t>1.3.1 recognize and read the names of objects having the same initial and final sounds.</a:t>
            </a:r>
          </a:p>
          <a:p>
            <a:r>
              <a:rPr lang="en-US" sz="2800" dirty="0">
                <a:latin typeface="Arial Narrow" pitchFamily="34" charset="0"/>
                <a:cs typeface="Nikosh" pitchFamily="2" charset="0"/>
              </a:rPr>
              <a:t>1.4.1 read word and phrases with the help of visual clues (about 30 new words) and simple sentences. </a:t>
            </a:r>
          </a:p>
        </p:txBody>
      </p: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112" y="1188455"/>
            <a:ext cx="1554201" cy="42362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1207" y="5433164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1145" y="5439331"/>
            <a:ext cx="257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0" t="20366" r="15342" b="24636"/>
          <a:stretch/>
        </p:blipFill>
        <p:spPr>
          <a:xfrm>
            <a:off x="3872804" y="2878705"/>
            <a:ext cx="1129554" cy="25459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t="9861" r="22086" b="11437"/>
          <a:stretch/>
        </p:blipFill>
        <p:spPr>
          <a:xfrm>
            <a:off x="5790391" y="1559859"/>
            <a:ext cx="2187389" cy="3993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7264" r="47222" b="30377"/>
          <a:stretch/>
        </p:blipFill>
        <p:spPr>
          <a:xfrm>
            <a:off x="8677009" y="3673371"/>
            <a:ext cx="2661513" cy="17971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1888" y="5616562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9696" y="5568942"/>
            <a:ext cx="257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7174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8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630705" y="286871"/>
            <a:ext cx="441063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Evaluation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42746" y="1705933"/>
            <a:ext cx="6692171" cy="11134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It’s a ……………tree.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42747" y="3388705"/>
            <a:ext cx="6692170" cy="10533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 is a ………….. house .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42747" y="4966447"/>
            <a:ext cx="6692170" cy="1165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It’s  a ………… goat .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1694329" y="189763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>
                <a:latin typeface="Nikosh" pitchFamily="2" charset="0"/>
                <a:cs typeface="Nikosh" pitchFamily="2" charset="0"/>
              </a:rPr>
              <a:t>tall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1618129" y="337881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latin typeface="Nikosh" pitchFamily="2" charset="0"/>
                <a:cs typeface="Nikosh" pitchFamily="2" charset="0"/>
              </a:rPr>
              <a:t>small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481417" y="511205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latin typeface="Nikosh" pitchFamily="2" charset="0"/>
                <a:cs typeface="Nikosh" pitchFamily="2" charset="0"/>
              </a:rPr>
              <a:t>fat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4446" r="6650" b="3529"/>
          <a:stretch/>
        </p:blipFill>
        <p:spPr>
          <a:xfrm>
            <a:off x="699239" y="4805043"/>
            <a:ext cx="2124617" cy="16117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8" y="2897859"/>
            <a:ext cx="2434237" cy="1851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/>
          <a:stretch/>
        </p:blipFill>
        <p:spPr>
          <a:xfrm>
            <a:off x="703703" y="590872"/>
            <a:ext cx="1690435" cy="230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6537E-7 L 0.63971 -0.0131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-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88812E-6 L 0.653 0.010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13592E-6 L 0.65286 -0.00254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3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9001" y="359431"/>
            <a:ext cx="544892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6066" y="1704986"/>
            <a:ext cx="4114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Read and draw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45984" y="2584358"/>
            <a:ext cx="6934200" cy="3276600"/>
            <a:chOff x="2905124" y="2472344"/>
            <a:chExt cx="6934200" cy="3276600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905124" y="2472344"/>
              <a:ext cx="6934200" cy="3276600"/>
            </a:xfrm>
            <a:prstGeom prst="rect">
              <a:avLst/>
            </a:prstGeom>
            <a:grpFill/>
            <a:ln w="571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9" t="17094" r="27080" b="20534"/>
            <a:stretch/>
          </p:blipFill>
          <p:spPr>
            <a:xfrm>
              <a:off x="4330780" y="2556511"/>
              <a:ext cx="3701590" cy="255337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5288417" y="5216570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" pitchFamily="2" charset="0"/>
                <a:cs typeface="Nikosh" pitchFamily="2" charset="0"/>
              </a:rPr>
              <a:t>It is a fat dog.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185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Black</vt:lpstr>
      <vt:lpstr>Arial Narrow</vt:lpstr>
      <vt:lpstr>Calibri</vt:lpstr>
      <vt:lpstr>Calibri Light</vt:lpstr>
      <vt:lpstr>Miriam Fixed</vt:lpstr>
      <vt:lpstr>Nikosh</vt:lpstr>
      <vt:lpstr>Segoe Print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2021-05-07T20:32:49Z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