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82" r:id="rId4"/>
    <p:sldId id="275" r:id="rId5"/>
    <p:sldId id="288" r:id="rId6"/>
    <p:sldId id="289" r:id="rId7"/>
    <p:sldId id="274" r:id="rId8"/>
    <p:sldId id="284" r:id="rId9"/>
    <p:sldId id="276" r:id="rId10"/>
    <p:sldId id="262" r:id="rId11"/>
    <p:sldId id="263" r:id="rId12"/>
    <p:sldId id="266" r:id="rId13"/>
    <p:sldId id="281" r:id="rId14"/>
    <p:sldId id="279" r:id="rId15"/>
    <p:sldId id="283" r:id="rId16"/>
    <p:sldId id="290" r:id="rId17"/>
    <p:sldId id="29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9BAE4-7500-47FA-85AF-C5148DD9CAD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F05DA-8E56-4011-A1BA-846C0EF19F4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B7DF06-FC0F-4F9B-BE1F-E1A545F968C7}" type="parTrans" cxnId="{9C1AF1D8-196C-42C1-899C-43DAFAEF627F}">
      <dgm:prSet/>
      <dgm:spPr/>
      <dgm:t>
        <a:bodyPr/>
        <a:lstStyle/>
        <a:p>
          <a:endParaRPr lang="en-US"/>
        </a:p>
      </dgm:t>
    </dgm:pt>
    <dgm:pt modelId="{D6D4A77D-6852-4CB3-8A6F-27C3790219E7}" type="sibTrans" cxnId="{9C1AF1D8-196C-42C1-899C-43DAFAEF627F}">
      <dgm:prSet/>
      <dgm:spPr/>
      <dgm:t>
        <a:bodyPr/>
        <a:lstStyle/>
        <a:p>
          <a:endParaRPr lang="en-US"/>
        </a:p>
      </dgm:t>
    </dgm:pt>
    <dgm:pt modelId="{20E51D60-4304-477F-939D-FFE2AD74A5E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239AEAD0-EDA6-46D8-A7FA-6737D710FCF6}" type="parTrans" cxnId="{8FD3EECB-BFD5-4CF3-911D-A1760E0A1BEB}">
      <dgm:prSet/>
      <dgm:spPr/>
      <dgm:t>
        <a:bodyPr/>
        <a:lstStyle/>
        <a:p>
          <a:endParaRPr lang="en-US"/>
        </a:p>
      </dgm:t>
    </dgm:pt>
    <dgm:pt modelId="{9E928A8B-707B-4F8E-9F86-93F54C2AF82C}" type="sibTrans" cxnId="{8FD3EECB-BFD5-4CF3-911D-A1760E0A1BEB}">
      <dgm:prSet/>
      <dgm:spPr/>
      <dgm:t>
        <a:bodyPr/>
        <a:lstStyle/>
        <a:p>
          <a:endParaRPr lang="en-US"/>
        </a:p>
      </dgm:t>
    </dgm:pt>
    <dgm:pt modelId="{C2089E37-C7D5-4D3A-A5E2-3C1C80D50B82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5EFD69EE-DDB1-4812-AAD9-270357D943F2}" type="parTrans" cxnId="{8595EE38-04E5-49D7-80E8-ED2278E63567}">
      <dgm:prSet/>
      <dgm:spPr/>
      <dgm:t>
        <a:bodyPr/>
        <a:lstStyle/>
        <a:p>
          <a:endParaRPr lang="en-US"/>
        </a:p>
      </dgm:t>
    </dgm:pt>
    <dgm:pt modelId="{D241296D-DB58-4BCC-9DF4-83F5728AFBDC}" type="sibTrans" cxnId="{8595EE38-04E5-49D7-80E8-ED2278E63567}">
      <dgm:prSet/>
      <dgm:spPr/>
      <dgm:t>
        <a:bodyPr/>
        <a:lstStyle/>
        <a:p>
          <a:endParaRPr lang="en-US"/>
        </a:p>
      </dgm:t>
    </dgm:pt>
    <dgm:pt modelId="{DB58737D-B8E2-4B8D-973C-FB3A9BB84B1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08F0036C-E2DB-4ABD-BEBE-0B0077973C50}" type="parTrans" cxnId="{EDD07FE2-92AD-4732-9540-1CBBA210AF00}">
      <dgm:prSet/>
      <dgm:spPr/>
      <dgm:t>
        <a:bodyPr/>
        <a:lstStyle/>
        <a:p>
          <a:endParaRPr lang="en-US"/>
        </a:p>
      </dgm:t>
    </dgm:pt>
    <dgm:pt modelId="{F0EE6C32-249D-4056-AD7B-9B856C8699D2}" type="sibTrans" cxnId="{EDD07FE2-92AD-4732-9540-1CBBA210AF00}">
      <dgm:prSet/>
      <dgm:spPr/>
      <dgm:t>
        <a:bodyPr/>
        <a:lstStyle/>
        <a:p>
          <a:endParaRPr lang="en-US"/>
        </a:p>
      </dgm:t>
    </dgm:pt>
    <dgm:pt modelId="{9A1AAF88-A19D-4A1C-977D-CC48631A725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D40DB26-1F4C-429E-AE42-A35363020C8E}" type="parTrans" cxnId="{130B3D09-4A81-4376-9490-DAA309133DE3}">
      <dgm:prSet/>
      <dgm:spPr/>
      <dgm:t>
        <a:bodyPr/>
        <a:lstStyle/>
        <a:p>
          <a:endParaRPr lang="en-US"/>
        </a:p>
      </dgm:t>
    </dgm:pt>
    <dgm:pt modelId="{4C13D3AF-85D1-401B-80EF-0AC4C7E0CB65}" type="sibTrans" cxnId="{130B3D09-4A81-4376-9490-DAA309133DE3}">
      <dgm:prSet/>
      <dgm:spPr/>
      <dgm:t>
        <a:bodyPr/>
        <a:lstStyle/>
        <a:p>
          <a:endParaRPr lang="en-US"/>
        </a:p>
      </dgm:t>
    </dgm:pt>
    <dgm:pt modelId="{44BA778A-549D-4D24-A0BD-B827296BCD61}" type="pres">
      <dgm:prSet presAssocID="{2A89BAE4-7500-47FA-85AF-C5148DD9CA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B0F9EC-3707-42BF-A8CD-67858C4D501F}" type="pres">
      <dgm:prSet presAssocID="{E67F05DA-8E56-4011-A1BA-846C0EF19F48}" presName="centerShape" presStyleLbl="node0" presStyleIdx="0" presStyleCnt="1" custScaleX="125561" custScaleY="130477"/>
      <dgm:spPr/>
      <dgm:t>
        <a:bodyPr/>
        <a:lstStyle/>
        <a:p>
          <a:endParaRPr lang="en-US"/>
        </a:p>
      </dgm:t>
    </dgm:pt>
    <dgm:pt modelId="{3B888933-B407-42A0-B3B9-3D92E8B1F153}" type="pres">
      <dgm:prSet presAssocID="{20E51D60-4304-477F-939D-FFE2AD74A5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7100E-446D-45D9-8C4B-629944CB9B2D}" type="pres">
      <dgm:prSet presAssocID="{20E51D60-4304-477F-939D-FFE2AD74A5E0}" presName="dummy" presStyleCnt="0"/>
      <dgm:spPr/>
    </dgm:pt>
    <dgm:pt modelId="{4B8A207B-D908-4D28-8693-D84BC24A54D4}" type="pres">
      <dgm:prSet presAssocID="{9E928A8B-707B-4F8E-9F86-93F54C2AF82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1641B02-68AF-4AAA-BD54-B5B319D70FD7}" type="pres">
      <dgm:prSet presAssocID="{C2089E37-C7D5-4D3A-A5E2-3C1C80D50B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434E0-97A6-49B5-AC80-23A83A8457B0}" type="pres">
      <dgm:prSet presAssocID="{C2089E37-C7D5-4D3A-A5E2-3C1C80D50B82}" presName="dummy" presStyleCnt="0"/>
      <dgm:spPr/>
    </dgm:pt>
    <dgm:pt modelId="{A4244733-656F-4A79-A74A-C799A1DCCA4E}" type="pres">
      <dgm:prSet presAssocID="{D241296D-DB58-4BCC-9DF4-83F5728AFBD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EF3E96-C524-457C-944D-8C4B02A274EE}" type="pres">
      <dgm:prSet presAssocID="{DB58737D-B8E2-4B8D-973C-FB3A9BB84B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F8A07-2ED2-4D5E-8192-DFD93A7A5317}" type="pres">
      <dgm:prSet presAssocID="{DB58737D-B8E2-4B8D-973C-FB3A9BB84B1E}" presName="dummy" presStyleCnt="0"/>
      <dgm:spPr/>
    </dgm:pt>
    <dgm:pt modelId="{23AFEED6-9ADE-4959-9682-425D9D7BE022}" type="pres">
      <dgm:prSet presAssocID="{F0EE6C32-249D-4056-AD7B-9B856C8699D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F37F96-93F4-4F5E-88D4-F0EF80EA3F58}" type="pres">
      <dgm:prSet presAssocID="{9A1AAF88-A19D-4A1C-977D-CC48631A72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15F9A-FC5B-456D-A6F1-DA1CFAA4F93E}" type="pres">
      <dgm:prSet presAssocID="{9A1AAF88-A19D-4A1C-977D-CC48631A725E}" presName="dummy" presStyleCnt="0"/>
      <dgm:spPr/>
    </dgm:pt>
    <dgm:pt modelId="{94A41BC1-6819-40BE-BB7A-C7AEA92281CD}" type="pres">
      <dgm:prSet presAssocID="{4C13D3AF-85D1-401B-80EF-0AC4C7E0CB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DD07FE2-92AD-4732-9540-1CBBA210AF00}" srcId="{E67F05DA-8E56-4011-A1BA-846C0EF19F48}" destId="{DB58737D-B8E2-4B8D-973C-FB3A9BB84B1E}" srcOrd="2" destOrd="0" parTransId="{08F0036C-E2DB-4ABD-BEBE-0B0077973C50}" sibTransId="{F0EE6C32-249D-4056-AD7B-9B856C8699D2}"/>
    <dgm:cxn modelId="{0A7CC154-A226-4649-BD12-0B6FD35CD34F}" type="presOf" srcId="{E67F05DA-8E56-4011-A1BA-846C0EF19F48}" destId="{A8B0F9EC-3707-42BF-A8CD-67858C4D501F}" srcOrd="0" destOrd="0" presId="urn:microsoft.com/office/officeart/2005/8/layout/radial6"/>
    <dgm:cxn modelId="{9C1AF1D8-196C-42C1-899C-43DAFAEF627F}" srcId="{2A89BAE4-7500-47FA-85AF-C5148DD9CAD1}" destId="{E67F05DA-8E56-4011-A1BA-846C0EF19F48}" srcOrd="0" destOrd="0" parTransId="{45B7DF06-FC0F-4F9B-BE1F-E1A545F968C7}" sibTransId="{D6D4A77D-6852-4CB3-8A6F-27C3790219E7}"/>
    <dgm:cxn modelId="{AB493AED-C1F1-46DE-AF56-9FE84FAAE199}" type="presOf" srcId="{9E928A8B-707B-4F8E-9F86-93F54C2AF82C}" destId="{4B8A207B-D908-4D28-8693-D84BC24A54D4}" srcOrd="0" destOrd="0" presId="urn:microsoft.com/office/officeart/2005/8/layout/radial6"/>
    <dgm:cxn modelId="{8FD3EECB-BFD5-4CF3-911D-A1760E0A1BEB}" srcId="{E67F05DA-8E56-4011-A1BA-846C0EF19F48}" destId="{20E51D60-4304-477F-939D-FFE2AD74A5E0}" srcOrd="0" destOrd="0" parTransId="{239AEAD0-EDA6-46D8-A7FA-6737D710FCF6}" sibTransId="{9E928A8B-707B-4F8E-9F86-93F54C2AF82C}"/>
    <dgm:cxn modelId="{0B5D4981-2E0B-47C0-9ECF-AEFF4061BA7A}" type="presOf" srcId="{4C13D3AF-85D1-401B-80EF-0AC4C7E0CB65}" destId="{94A41BC1-6819-40BE-BB7A-C7AEA92281CD}" srcOrd="0" destOrd="0" presId="urn:microsoft.com/office/officeart/2005/8/layout/radial6"/>
    <dgm:cxn modelId="{761E624E-C87F-4CE8-AD72-018259B7B5AC}" type="presOf" srcId="{9A1AAF88-A19D-4A1C-977D-CC48631A725E}" destId="{FFF37F96-93F4-4F5E-88D4-F0EF80EA3F58}" srcOrd="0" destOrd="0" presId="urn:microsoft.com/office/officeart/2005/8/layout/radial6"/>
    <dgm:cxn modelId="{8605A161-5FCB-41CC-8C38-F31C9CE6BF41}" type="presOf" srcId="{DB58737D-B8E2-4B8D-973C-FB3A9BB84B1E}" destId="{20EF3E96-C524-457C-944D-8C4B02A274EE}" srcOrd="0" destOrd="0" presId="urn:microsoft.com/office/officeart/2005/8/layout/radial6"/>
    <dgm:cxn modelId="{83F96A98-61C7-4F7F-8E47-8BB01CB577B4}" type="presOf" srcId="{20E51D60-4304-477F-939D-FFE2AD74A5E0}" destId="{3B888933-B407-42A0-B3B9-3D92E8B1F153}" srcOrd="0" destOrd="0" presId="urn:microsoft.com/office/officeart/2005/8/layout/radial6"/>
    <dgm:cxn modelId="{423AC6DF-DDD1-4829-9502-ED17DF2F8F6F}" type="presOf" srcId="{C2089E37-C7D5-4D3A-A5E2-3C1C80D50B82}" destId="{E1641B02-68AF-4AAA-BD54-B5B319D70FD7}" srcOrd="0" destOrd="0" presId="urn:microsoft.com/office/officeart/2005/8/layout/radial6"/>
    <dgm:cxn modelId="{9D88C3E2-E83F-42C7-9ECA-05255B9E78F8}" type="presOf" srcId="{D241296D-DB58-4BCC-9DF4-83F5728AFBDC}" destId="{A4244733-656F-4A79-A74A-C799A1DCCA4E}" srcOrd="0" destOrd="0" presId="urn:microsoft.com/office/officeart/2005/8/layout/radial6"/>
    <dgm:cxn modelId="{8595EE38-04E5-49D7-80E8-ED2278E63567}" srcId="{E67F05DA-8E56-4011-A1BA-846C0EF19F48}" destId="{C2089E37-C7D5-4D3A-A5E2-3C1C80D50B82}" srcOrd="1" destOrd="0" parTransId="{5EFD69EE-DDB1-4812-AAD9-270357D943F2}" sibTransId="{D241296D-DB58-4BCC-9DF4-83F5728AFBDC}"/>
    <dgm:cxn modelId="{130B3D09-4A81-4376-9490-DAA309133DE3}" srcId="{E67F05DA-8E56-4011-A1BA-846C0EF19F48}" destId="{9A1AAF88-A19D-4A1C-977D-CC48631A725E}" srcOrd="3" destOrd="0" parTransId="{FD40DB26-1F4C-429E-AE42-A35363020C8E}" sibTransId="{4C13D3AF-85D1-401B-80EF-0AC4C7E0CB65}"/>
    <dgm:cxn modelId="{3B699F9E-5699-438C-AC52-E87985E043D6}" type="presOf" srcId="{F0EE6C32-249D-4056-AD7B-9B856C8699D2}" destId="{23AFEED6-9ADE-4959-9682-425D9D7BE022}" srcOrd="0" destOrd="0" presId="urn:microsoft.com/office/officeart/2005/8/layout/radial6"/>
    <dgm:cxn modelId="{1620BB61-F7D0-48C5-A239-8E730B3B65BC}" type="presOf" srcId="{2A89BAE4-7500-47FA-85AF-C5148DD9CAD1}" destId="{44BA778A-549D-4D24-A0BD-B827296BCD61}" srcOrd="0" destOrd="0" presId="urn:microsoft.com/office/officeart/2005/8/layout/radial6"/>
    <dgm:cxn modelId="{8FB64A48-4AFB-4C6D-BEBD-8B9E054FA1C5}" type="presParOf" srcId="{44BA778A-549D-4D24-A0BD-B827296BCD61}" destId="{A8B0F9EC-3707-42BF-A8CD-67858C4D501F}" srcOrd="0" destOrd="0" presId="urn:microsoft.com/office/officeart/2005/8/layout/radial6"/>
    <dgm:cxn modelId="{ABA53536-CAFF-4ECD-871C-7D133C88FE2B}" type="presParOf" srcId="{44BA778A-549D-4D24-A0BD-B827296BCD61}" destId="{3B888933-B407-42A0-B3B9-3D92E8B1F153}" srcOrd="1" destOrd="0" presId="urn:microsoft.com/office/officeart/2005/8/layout/radial6"/>
    <dgm:cxn modelId="{796AE5CC-00E2-4FD5-A11F-A34CC730FB22}" type="presParOf" srcId="{44BA778A-549D-4D24-A0BD-B827296BCD61}" destId="{8527100E-446D-45D9-8C4B-629944CB9B2D}" srcOrd="2" destOrd="0" presId="urn:microsoft.com/office/officeart/2005/8/layout/radial6"/>
    <dgm:cxn modelId="{D972DBF4-1A2D-448D-B761-D3A10E60EF18}" type="presParOf" srcId="{44BA778A-549D-4D24-A0BD-B827296BCD61}" destId="{4B8A207B-D908-4D28-8693-D84BC24A54D4}" srcOrd="3" destOrd="0" presId="urn:microsoft.com/office/officeart/2005/8/layout/radial6"/>
    <dgm:cxn modelId="{9C2BADC1-F8CA-42FA-A6BE-F6EE098C20DB}" type="presParOf" srcId="{44BA778A-549D-4D24-A0BD-B827296BCD61}" destId="{E1641B02-68AF-4AAA-BD54-B5B319D70FD7}" srcOrd="4" destOrd="0" presId="urn:microsoft.com/office/officeart/2005/8/layout/radial6"/>
    <dgm:cxn modelId="{D39F5044-7101-491C-9CB6-BBE045501417}" type="presParOf" srcId="{44BA778A-549D-4D24-A0BD-B827296BCD61}" destId="{E01434E0-97A6-49B5-AC80-23A83A8457B0}" srcOrd="5" destOrd="0" presId="urn:microsoft.com/office/officeart/2005/8/layout/radial6"/>
    <dgm:cxn modelId="{F54B5CB2-F8DA-465C-9183-F6B19DBF2F81}" type="presParOf" srcId="{44BA778A-549D-4D24-A0BD-B827296BCD61}" destId="{A4244733-656F-4A79-A74A-C799A1DCCA4E}" srcOrd="6" destOrd="0" presId="urn:microsoft.com/office/officeart/2005/8/layout/radial6"/>
    <dgm:cxn modelId="{430E43C4-1B61-42E8-A7BB-2934E213BFD9}" type="presParOf" srcId="{44BA778A-549D-4D24-A0BD-B827296BCD61}" destId="{20EF3E96-C524-457C-944D-8C4B02A274EE}" srcOrd="7" destOrd="0" presId="urn:microsoft.com/office/officeart/2005/8/layout/radial6"/>
    <dgm:cxn modelId="{5FE45387-217B-45FE-ADE8-9B22858E57D4}" type="presParOf" srcId="{44BA778A-549D-4D24-A0BD-B827296BCD61}" destId="{0BFF8A07-2ED2-4D5E-8192-DFD93A7A5317}" srcOrd="8" destOrd="0" presId="urn:microsoft.com/office/officeart/2005/8/layout/radial6"/>
    <dgm:cxn modelId="{F4A2F01B-1F73-417A-8690-20C348A2082A}" type="presParOf" srcId="{44BA778A-549D-4D24-A0BD-B827296BCD61}" destId="{23AFEED6-9ADE-4959-9682-425D9D7BE022}" srcOrd="9" destOrd="0" presId="urn:microsoft.com/office/officeart/2005/8/layout/radial6"/>
    <dgm:cxn modelId="{76B621E2-2944-460D-85BD-CB41BAA997B1}" type="presParOf" srcId="{44BA778A-549D-4D24-A0BD-B827296BCD61}" destId="{FFF37F96-93F4-4F5E-88D4-F0EF80EA3F58}" srcOrd="10" destOrd="0" presId="urn:microsoft.com/office/officeart/2005/8/layout/radial6"/>
    <dgm:cxn modelId="{45EFA949-F204-411F-BA0F-82DA1AA922DB}" type="presParOf" srcId="{44BA778A-549D-4D24-A0BD-B827296BCD61}" destId="{D0A15F9A-FC5B-456D-A6F1-DA1CFAA4F93E}" srcOrd="11" destOrd="0" presId="urn:microsoft.com/office/officeart/2005/8/layout/radial6"/>
    <dgm:cxn modelId="{D26130DD-E684-413D-AB83-0643007B54E5}" type="presParOf" srcId="{44BA778A-549D-4D24-A0BD-B827296BCD61}" destId="{94A41BC1-6819-40BE-BB7A-C7AEA92281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41BC1-6819-40BE-BB7A-C7AEA92281CD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FEED6-9ADE-4959-9682-425D9D7BE022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4733-656F-4A79-A74A-C799A1DCCA4E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A207B-D908-4D28-8693-D84BC24A54D4}">
      <dsp:nvSpPr>
        <dsp:cNvPr id="0" name=""/>
        <dsp:cNvSpPr/>
      </dsp:nvSpPr>
      <dsp:spPr>
        <a:xfrm>
          <a:off x="2323684" y="650308"/>
          <a:ext cx="4336974" cy="433697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0F9EC-3707-42BF-A8CD-67858C4D501F}">
      <dsp:nvSpPr>
        <dsp:cNvPr id="0" name=""/>
        <dsp:cNvSpPr/>
      </dsp:nvSpPr>
      <dsp:spPr>
        <a:xfrm>
          <a:off x="3239051" y="1516613"/>
          <a:ext cx="2506239" cy="2604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6081" y="1898013"/>
        <a:ext cx="1772179" cy="1841564"/>
      </dsp:txXfrm>
    </dsp:sp>
    <dsp:sp modelId="{3B888933-B407-42A0-B3B9-3D92E8B1F153}">
      <dsp:nvSpPr>
        <dsp:cNvPr id="0" name=""/>
        <dsp:cNvSpPr/>
      </dsp:nvSpPr>
      <dsp:spPr>
        <a:xfrm>
          <a:off x="3793559" y="1996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998178" y="206615"/>
        <a:ext cx="987985" cy="987985"/>
      </dsp:txXfrm>
    </dsp:sp>
    <dsp:sp modelId="{E1641B02-68AF-4AAA-BD54-B5B319D70FD7}">
      <dsp:nvSpPr>
        <dsp:cNvPr id="0" name=""/>
        <dsp:cNvSpPr/>
      </dsp:nvSpPr>
      <dsp:spPr>
        <a:xfrm>
          <a:off x="5911746" y="2120183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6116365" y="2324802"/>
        <a:ext cx="987985" cy="987985"/>
      </dsp:txXfrm>
    </dsp:sp>
    <dsp:sp modelId="{20EF3E96-C524-457C-944D-8C4B02A274EE}">
      <dsp:nvSpPr>
        <dsp:cNvPr id="0" name=""/>
        <dsp:cNvSpPr/>
      </dsp:nvSpPr>
      <dsp:spPr>
        <a:xfrm>
          <a:off x="3793559" y="4238370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998178" y="4442989"/>
        <a:ext cx="987985" cy="987985"/>
      </dsp:txXfrm>
    </dsp:sp>
    <dsp:sp modelId="{FFF37F96-93F4-4F5E-88D4-F0EF80EA3F58}">
      <dsp:nvSpPr>
        <dsp:cNvPr id="0" name=""/>
        <dsp:cNvSpPr/>
      </dsp:nvSpPr>
      <dsp:spPr>
        <a:xfrm>
          <a:off x="1675372" y="2120183"/>
          <a:ext cx="1397223" cy="1397223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1879991" y="2324802"/>
        <a:ext cx="987985" cy="987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0768F-5DA5-42C1-BEF6-8E4331CC8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9631CA-19CD-4209-9650-95E18065C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66297-9104-466F-9427-3254FC92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B34EE-7AF6-480B-8B31-54912BDA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F4422-277E-4EA3-A5BC-DC18BE93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8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E3049-0258-4933-90F4-7A8B573F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D7B5AA-E0A8-4437-BFF4-2D38AF5D2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2C09B0-316F-4357-B03E-3C71EE9A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5EF4C5-11C3-4E99-828D-2E625E98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28C43-8780-4351-8DD8-5B090E62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6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C27FFF-E639-4BA6-BCB2-87C26545C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748039-1DFC-4C7A-96DE-0D278F51F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6C8EB7-0D52-4511-983B-ACECCA77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17BF6-1C7E-4090-93F4-56817CEA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E35A1-DD0E-446B-BFAB-301F03A3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2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DB08-3177-4CA3-BA20-864C1B42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C1960-E505-40C5-99E8-E16B81092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C12EA-C1DA-4EF1-834F-4FFA9239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54B11B-181C-4107-B1D5-A98A88B8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D40610-A0A1-439F-8277-844528C5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89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327C1-6110-4E47-924E-1A25CEDD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F0261F-F224-4767-A987-2B89E37B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4F5D75-39C2-41F8-813E-6FEAFD2C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ABEEDE-BB72-428B-BE58-A77DE354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24DB9-2106-4FCD-AFB8-C519DF63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6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CA389-694C-42EC-9502-CA3B6D3A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8B24D-F705-4C43-86DD-0454C0C6D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F3755C-36AC-4C9C-870C-67E8270EF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8C9628-4DA4-46F8-9FF0-8464EE35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9F98AB-7FFB-4CC2-90BE-0AC5B7D1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B2EFDC-4B9E-4278-A45D-BB50D089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96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BFC8B-C4FC-49F7-A1D7-86213A1B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A26075-2FBD-4F18-A7AA-51EE4C99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E803CB-451E-4877-8766-30414F9E3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3257DD-11C5-4FB8-ABA5-ECD7D79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BFBACC8-886D-489F-9C00-33571EF1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DF7F00-3D8C-4867-B551-D218E491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E2D3C5-2939-400D-80B3-A7F4CAB3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44AC4-3A03-462C-9CC4-A9B44AAF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14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3B542-62E9-429D-A8D5-10A6976F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7FD3A4-1D14-41F5-B242-385F8B0A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46529-9FAE-4038-8662-3D80EF63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266E360-A5AF-4D2A-A0F8-6E0E9F17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7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FE038C-A686-46BE-8124-ACCAB661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B38815-EF60-474C-B08F-26BFB73B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A170C4-B82A-4D4D-B411-F0FEBA4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85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85D8E-24FC-4062-91F4-2D3ADAA2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3F8F0-EEFC-4348-A4AF-48DA40C7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B71B5-23EC-4AE0-B239-0309ED1CE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E973FB-52C4-433F-8D32-20E940C1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40B1BA-F2C3-45DB-95D6-A7A6356D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263F4-5C74-4CCA-B149-5849B41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1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D773C-A672-4EBB-93D2-D47131A2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8774C2-323D-4C45-8759-EAAD90FF1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88FD2-4729-4076-B304-C13ECC2A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CAD9F-E13B-4597-9E84-6012C72E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B23D44-935E-4C1F-91A7-3B253782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C41BD-D3E8-4C84-83AC-6E992981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9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903820-BC1C-401B-BF14-602E0DD7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DDA949-557F-4050-8CDF-E66C0D6D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3340D1-D794-460A-A9A8-F123DD943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51F3-4BF0-4151-A189-2E4B0E29D84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CAE74B-027A-4ADF-BA8A-4A495E0E0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0CA81-EDA8-427F-8D58-B06817214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2A42-99DC-45B6-B1F5-517CD285B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5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12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082024-565E-4702-AC93-602597C98C91}"/>
              </a:ext>
            </a:extLst>
          </p:cNvPr>
          <p:cNvSpPr txBox="1"/>
          <p:nvPr/>
        </p:nvSpPr>
        <p:spPr>
          <a:xfrm>
            <a:off x="2019869" y="-258913"/>
            <a:ext cx="79839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9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99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41601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D2EAD-0FF2-4F47-B539-EDE7996DE237}"/>
              </a:ext>
            </a:extLst>
          </p:cNvPr>
          <p:cNvSpPr txBox="1"/>
          <p:nvPr/>
        </p:nvSpPr>
        <p:spPr>
          <a:xfrm>
            <a:off x="595085" y="667165"/>
            <a:ext cx="1107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দেহের চাহিদা অনুযায়ী যে সকল আমিষ জাতীয় খাদ্য খাওয়া প্রয়োজন তা হল: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ish এর ছবির ফলাফল">
            <a:extLst>
              <a:ext uri="{FF2B5EF4-FFF2-40B4-BE49-F238E27FC236}">
                <a16:creationId xmlns:a16="http://schemas.microsoft.com/office/drawing/2014/main" xmlns="" id="{27011EFC-22CC-4A13-9396-1820CB4D9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27" t="25226" r="19568" b="20393"/>
          <a:stretch/>
        </p:blipFill>
        <p:spPr bwMode="auto">
          <a:xfrm flipH="1">
            <a:off x="-11151411" y="2959995"/>
            <a:ext cx="1657717" cy="10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85CA61-C9C7-481B-9159-561E70853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96" b="18314"/>
          <a:stretch/>
        </p:blipFill>
        <p:spPr>
          <a:xfrm>
            <a:off x="-8489733" y="2987559"/>
            <a:ext cx="1657716" cy="97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milk এর ছবির ফলাফল">
            <a:extLst>
              <a:ext uri="{FF2B5EF4-FFF2-40B4-BE49-F238E27FC236}">
                <a16:creationId xmlns:a16="http://schemas.microsoft.com/office/drawing/2014/main" xmlns="" id="{C88D754C-5E7D-4F8C-8731-BF89B6FFE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0" t="6744" r="11284"/>
          <a:stretch/>
        </p:blipFill>
        <p:spPr bwMode="auto">
          <a:xfrm>
            <a:off x="-6008920" y="2959996"/>
            <a:ext cx="1501700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44ED8-B2AB-4CDA-99A3-112E38626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0807" y="2987559"/>
            <a:ext cx="1501701" cy="9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D2AB3A2-E750-460F-B076-803D3BA8370F}"/>
              </a:ext>
            </a:extLst>
          </p:cNvPr>
          <p:cNvGrpSpPr/>
          <p:nvPr/>
        </p:nvGrpSpPr>
        <p:grpSpPr>
          <a:xfrm>
            <a:off x="247940" y="2645372"/>
            <a:ext cx="2686050" cy="3042021"/>
            <a:chOff x="247940" y="1829428"/>
            <a:chExt cx="2686050" cy="30420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F8F55ED-92E8-4AF3-8F99-2A2D58DE4E79}"/>
                </a:ext>
              </a:extLst>
            </p:cNvPr>
            <p:cNvSpPr txBox="1"/>
            <p:nvPr/>
          </p:nvSpPr>
          <p:spPr>
            <a:xfrm>
              <a:off x="888804" y="4348229"/>
              <a:ext cx="1038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ছ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A2CD2F7-54ED-4C67-83DC-F57AEF20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7940" y="1829428"/>
              <a:ext cx="2686050" cy="233006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7EB196B-DCC4-43EF-85EA-A6099A402B91}"/>
              </a:ext>
            </a:extLst>
          </p:cNvPr>
          <p:cNvGrpSpPr/>
          <p:nvPr/>
        </p:nvGrpSpPr>
        <p:grpSpPr>
          <a:xfrm>
            <a:off x="2949226" y="2636282"/>
            <a:ext cx="2725443" cy="3177723"/>
            <a:chOff x="2949226" y="1693726"/>
            <a:chExt cx="2725443" cy="31777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7E9F3E2-2132-460D-8A8C-64FEB14D6D20}"/>
                </a:ext>
              </a:extLst>
            </p:cNvPr>
            <p:cNvSpPr txBox="1"/>
            <p:nvPr/>
          </p:nvSpPr>
          <p:spPr>
            <a:xfrm>
              <a:off x="3983923" y="4348229"/>
              <a:ext cx="1001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ংস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62EAA83-7E0D-4A5C-B594-A0C61425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49226" y="1693726"/>
              <a:ext cx="2725443" cy="262226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4DFDEC6-5EB7-4ABF-BDB6-5C21FF7DAE0B}"/>
              </a:ext>
            </a:extLst>
          </p:cNvPr>
          <p:cNvGrpSpPr/>
          <p:nvPr/>
        </p:nvGrpSpPr>
        <p:grpSpPr>
          <a:xfrm>
            <a:off x="5520797" y="2678486"/>
            <a:ext cx="1951092" cy="3145481"/>
            <a:chOff x="5520797" y="1693726"/>
            <a:chExt cx="1951092" cy="31454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4FB829-1BF9-4422-8F9D-0532B9BD263C}"/>
                </a:ext>
              </a:extLst>
            </p:cNvPr>
            <p:cNvSpPr txBox="1"/>
            <p:nvPr/>
          </p:nvSpPr>
          <p:spPr>
            <a:xfrm>
              <a:off x="6151850" y="4315987"/>
              <a:ext cx="6516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BDC4EB7-BCF5-4AF3-A519-A6AF79F8B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038" t="25610" r="38699" b="11082"/>
            <a:stretch/>
          </p:blipFill>
          <p:spPr>
            <a:xfrm>
              <a:off x="5520797" y="1693726"/>
              <a:ext cx="1951092" cy="239489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B288072-027F-4238-86DB-07E72E938099}"/>
              </a:ext>
            </a:extLst>
          </p:cNvPr>
          <p:cNvGrpSpPr/>
          <p:nvPr/>
        </p:nvGrpSpPr>
        <p:grpSpPr>
          <a:xfrm>
            <a:off x="7533936" y="2786053"/>
            <a:ext cx="2134677" cy="3009778"/>
            <a:chOff x="7533936" y="1829429"/>
            <a:chExt cx="2134677" cy="3009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491767D-EAF3-4F91-BA43-F6F5F85A5429}"/>
                </a:ext>
              </a:extLst>
            </p:cNvPr>
            <p:cNvSpPr txBox="1"/>
            <p:nvPr/>
          </p:nvSpPr>
          <p:spPr>
            <a:xfrm>
              <a:off x="8287251" y="4315987"/>
              <a:ext cx="774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E2E9B0-302A-418F-9310-3110F9B97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69" t="4448" r="7799" b="10471"/>
            <a:stretch/>
          </p:blipFill>
          <p:spPr>
            <a:xfrm>
              <a:off x="7533936" y="1829429"/>
              <a:ext cx="2134677" cy="225654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37E0EE-B446-47DA-AF58-5C379B8FACBD}"/>
              </a:ext>
            </a:extLst>
          </p:cNvPr>
          <p:cNvGrpSpPr/>
          <p:nvPr/>
        </p:nvGrpSpPr>
        <p:grpSpPr>
          <a:xfrm>
            <a:off x="9668613" y="2698941"/>
            <a:ext cx="2187544" cy="3058792"/>
            <a:chOff x="9668613" y="1953337"/>
            <a:chExt cx="2187544" cy="30587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603D9EE-189A-496F-B820-9BA9A9B206BC}"/>
                </a:ext>
              </a:extLst>
            </p:cNvPr>
            <p:cNvSpPr txBox="1"/>
            <p:nvPr/>
          </p:nvSpPr>
          <p:spPr>
            <a:xfrm>
              <a:off x="10473540" y="4488909"/>
              <a:ext cx="774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A1CFA91-559E-4215-8E49-873DC4A20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0" b="100000" l="0" r="99250">
                          <a14:backgroundMark x1="9125" y1="8459" x2="9125" y2="8459"/>
                          <a14:backgroundMark x1="9125" y1="8459" x2="9125" y2="8459"/>
                          <a14:backgroundMark x1="11875" y1="87594" x2="11875" y2="87594"/>
                          <a14:backgroundMark x1="11875" y1="87594" x2="11875" y2="87594"/>
                          <a14:backgroundMark x1="7750" y1="62594" x2="7750" y2="62594"/>
                          <a14:backgroundMark x1="83375" y1="94925" x2="83375" y2="94925"/>
                          <a14:backgroundMark x1="12000" y1="85150" x2="12000" y2="85150"/>
                          <a14:backgroundMark x1="38000" y1="98684" x2="38000" y2="98684"/>
                          <a14:backgroundMark x1="42500" y1="98684" x2="42500" y2="98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47" r="4299"/>
            <a:stretch/>
          </p:blipFill>
          <p:spPr>
            <a:xfrm>
              <a:off x="9668613" y="1953337"/>
              <a:ext cx="2187544" cy="2394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07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4D99B7-4A60-4280-8DF1-5C15951B8D7D}"/>
              </a:ext>
            </a:extLst>
          </p:cNvPr>
          <p:cNvSpPr/>
          <p:nvPr/>
        </p:nvSpPr>
        <p:spPr>
          <a:xfrm>
            <a:off x="491319" y="4422190"/>
            <a:ext cx="1170068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* </a:t>
            </a:r>
            <a:r>
              <a:rPr lang="bn-IN" sz="40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আমাদের দৈনন্দিন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আমিষ জাতীয়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 নির্বাচন কর</a:t>
            </a:r>
            <a:r>
              <a:rPr lang="en-US" sz="4000" kern="11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40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49DD30-6DCC-43A8-A93B-C97FB4D52E62}"/>
              </a:ext>
            </a:extLst>
          </p:cNvPr>
          <p:cNvSpPr txBox="1"/>
          <p:nvPr/>
        </p:nvSpPr>
        <p:spPr>
          <a:xfrm>
            <a:off x="2511188" y="598077"/>
            <a:ext cx="6837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84" y="1633055"/>
            <a:ext cx="5241579" cy="26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4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5BD5A1D1-D3CB-440F-87AE-52BDAF08282E}"/>
              </a:ext>
            </a:extLst>
          </p:cNvPr>
          <p:cNvSpPr/>
          <p:nvPr/>
        </p:nvSpPr>
        <p:spPr>
          <a:xfrm>
            <a:off x="2279176" y="230756"/>
            <a:ext cx="7915702" cy="1488862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অভাবজনিত রোগ</a:t>
            </a:r>
            <a:r>
              <a:rPr lang="en-US" sz="6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IN" sz="6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689D02-C29D-4498-A705-52D87F2CF97A}"/>
              </a:ext>
            </a:extLst>
          </p:cNvPr>
          <p:cNvSpPr txBox="1"/>
          <p:nvPr/>
        </p:nvSpPr>
        <p:spPr>
          <a:xfrm>
            <a:off x="1378424" y="2362408"/>
            <a:ext cx="8939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 </a:t>
            </a:r>
            <a:endParaRPr lang="en-US" sz="6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2EF026-9729-4494-9D90-DC2F048B95C2}"/>
              </a:ext>
            </a:extLst>
          </p:cNvPr>
          <p:cNvSpPr txBox="1"/>
          <p:nvPr/>
        </p:nvSpPr>
        <p:spPr>
          <a:xfrm>
            <a:off x="1323833" y="291589"/>
            <a:ext cx="917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সমূহ: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7F2DB6A-D118-4EC7-9B9F-506CD9C710FC}"/>
              </a:ext>
            </a:extLst>
          </p:cNvPr>
          <p:cNvGrpSpPr/>
          <p:nvPr/>
        </p:nvGrpSpPr>
        <p:grpSpPr>
          <a:xfrm>
            <a:off x="329184" y="2133600"/>
            <a:ext cx="2743200" cy="2572512"/>
            <a:chOff x="329184" y="2133600"/>
            <a:chExt cx="2743200" cy="2572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A8F6459-9806-4066-8F30-BB1DFDCB957C}"/>
                </a:ext>
              </a:extLst>
            </p:cNvPr>
            <p:cNvSpPr txBox="1"/>
            <p:nvPr/>
          </p:nvSpPr>
          <p:spPr>
            <a:xfrm>
              <a:off x="353568" y="2133600"/>
              <a:ext cx="271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শিশুদের খাওয়ার অরুচি হয়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FE81F31-C777-4523-A592-5BFDB8E4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184" y="2940990"/>
              <a:ext cx="2718816" cy="176512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FF27F0-7989-4C91-8646-55F870844331}"/>
              </a:ext>
            </a:extLst>
          </p:cNvPr>
          <p:cNvGrpSpPr/>
          <p:nvPr/>
        </p:nvGrpSpPr>
        <p:grpSpPr>
          <a:xfrm>
            <a:off x="6498838" y="2133599"/>
            <a:ext cx="3213588" cy="2572513"/>
            <a:chOff x="6498838" y="2133599"/>
            <a:chExt cx="3213588" cy="25725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5708A5C-C312-4CA7-B69F-AFFD33FBDA92}"/>
                </a:ext>
              </a:extLst>
            </p:cNvPr>
            <p:cNvSpPr txBox="1"/>
            <p:nvPr/>
          </p:nvSpPr>
          <p:spPr>
            <a:xfrm>
              <a:off x="6571990" y="2133599"/>
              <a:ext cx="3140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ডায়রিয়া হয়, শরীরে পানি আসে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CE0A3D6-5541-4129-BEB0-090B7C9B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98838" y="2940990"/>
              <a:ext cx="3140436" cy="176512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359C558-C805-4FD3-A868-E68C1BB398ED}"/>
              </a:ext>
            </a:extLst>
          </p:cNvPr>
          <p:cNvGrpSpPr/>
          <p:nvPr/>
        </p:nvGrpSpPr>
        <p:grpSpPr>
          <a:xfrm>
            <a:off x="9933882" y="2133596"/>
            <a:ext cx="2014278" cy="2572516"/>
            <a:chOff x="9933882" y="2133596"/>
            <a:chExt cx="2014278" cy="25725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1C756B0-18DC-4A02-8722-83F99687CB82}"/>
                </a:ext>
              </a:extLst>
            </p:cNvPr>
            <p:cNvSpPr txBox="1"/>
            <p:nvPr/>
          </p:nvSpPr>
          <p:spPr>
            <a:xfrm>
              <a:off x="10185117" y="2133596"/>
              <a:ext cx="153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পেট বড় হয়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BE2F77F-FE4E-4611-AAE6-47841908F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39" r="16255"/>
            <a:stretch/>
          </p:blipFill>
          <p:spPr>
            <a:xfrm>
              <a:off x="9933882" y="2940990"/>
              <a:ext cx="2014278" cy="17651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F5756D-C9DF-4A49-A37B-AD3D649A56D4}"/>
              </a:ext>
            </a:extLst>
          </p:cNvPr>
          <p:cNvGrpSpPr/>
          <p:nvPr/>
        </p:nvGrpSpPr>
        <p:grpSpPr>
          <a:xfrm>
            <a:off x="3429251" y="2133597"/>
            <a:ext cx="2913888" cy="2572515"/>
            <a:chOff x="3429251" y="2133597"/>
            <a:chExt cx="2913888" cy="2572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0F0508C-5E67-4B02-8B5D-BB81972AE9E4}"/>
                </a:ext>
              </a:extLst>
            </p:cNvPr>
            <p:cNvSpPr txBox="1"/>
            <p:nvPr/>
          </p:nvSpPr>
          <p:spPr>
            <a:xfrm>
              <a:off x="3429251" y="2133597"/>
              <a:ext cx="2913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পেশি শীর্ণ ও দুর্বল হতে থাকে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730BF76-9EB4-40A9-B116-2BD93C6AE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95" r="40233"/>
            <a:stretch/>
          </p:blipFill>
          <p:spPr>
            <a:xfrm>
              <a:off x="3445798" y="2834427"/>
              <a:ext cx="2743201" cy="1871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540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6A4D11-3F53-425A-8B44-21CDC4EBC895}"/>
              </a:ext>
            </a:extLst>
          </p:cNvPr>
          <p:cNvSpPr txBox="1"/>
          <p:nvPr/>
        </p:nvSpPr>
        <p:spPr>
          <a:xfrm>
            <a:off x="1214652" y="303196"/>
            <a:ext cx="9062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:</a:t>
            </a:r>
            <a:r>
              <a:rPr lang="en-US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A2EAF73-0368-4301-ADE5-9F0BC4D54DF0}"/>
              </a:ext>
            </a:extLst>
          </p:cNvPr>
          <p:cNvGrpSpPr/>
          <p:nvPr/>
        </p:nvGrpSpPr>
        <p:grpSpPr>
          <a:xfrm>
            <a:off x="344675" y="2127504"/>
            <a:ext cx="2913888" cy="2591648"/>
            <a:chOff x="344675" y="2127504"/>
            <a:chExt cx="2913888" cy="25916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5D2E02A-18FF-4747-B7D7-24AD7A58B42D}"/>
                </a:ext>
              </a:extLst>
            </p:cNvPr>
            <p:cNvSpPr txBox="1"/>
            <p:nvPr/>
          </p:nvSpPr>
          <p:spPr>
            <a:xfrm>
              <a:off x="344675" y="2127504"/>
              <a:ext cx="2913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দেহের বৃদ্ধি বন্ধ হয়ে যায়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14770DC-B51F-47A9-A27E-F297E1F9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675" y="2699852"/>
              <a:ext cx="2447293" cy="20193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7BE6D68-9CD9-44E0-A4A3-E17F1A6AB284}"/>
              </a:ext>
            </a:extLst>
          </p:cNvPr>
          <p:cNvGrpSpPr/>
          <p:nvPr/>
        </p:nvGrpSpPr>
        <p:grpSpPr>
          <a:xfrm>
            <a:off x="2913888" y="2127503"/>
            <a:ext cx="3774922" cy="2591648"/>
            <a:chOff x="2913888" y="2127503"/>
            <a:chExt cx="3774922" cy="25916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B847B73-2FFA-4317-901B-A5DD9D4C87B3}"/>
                </a:ext>
              </a:extLst>
            </p:cNvPr>
            <p:cNvSpPr txBox="1"/>
            <p:nvPr/>
          </p:nvSpPr>
          <p:spPr>
            <a:xfrm>
              <a:off x="2913888" y="2127503"/>
              <a:ext cx="3774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চামড়া বা ত্বক খসখসে হয়ে ঝুলে যায়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073FC18-EAEA-45B9-ABB5-46EDB281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2835" y="2699851"/>
              <a:ext cx="3419487" cy="20193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7647ED-ADAC-4F17-B490-E93A3668F2DA}"/>
              </a:ext>
            </a:extLst>
          </p:cNvPr>
          <p:cNvGrpSpPr/>
          <p:nvPr/>
        </p:nvGrpSpPr>
        <p:grpSpPr>
          <a:xfrm>
            <a:off x="6402322" y="2127502"/>
            <a:ext cx="3206497" cy="2591649"/>
            <a:chOff x="6402322" y="2127502"/>
            <a:chExt cx="3206497" cy="2591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0FAD62-5BA6-470C-8231-A9C0C60AED3C}"/>
                </a:ext>
              </a:extLst>
            </p:cNvPr>
            <p:cNvSpPr txBox="1"/>
            <p:nvPr/>
          </p:nvSpPr>
          <p:spPr>
            <a:xfrm>
              <a:off x="6402322" y="2127502"/>
              <a:ext cx="3206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শরীর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ক্ষীণ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অস্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র্মসার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82FFADAA-A4E5-450D-AE5C-B0F124505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93189" y="2529840"/>
              <a:ext cx="3015630" cy="218931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B25C3E7-7B6B-4380-A97B-644AC2AEBCB7}"/>
              </a:ext>
            </a:extLst>
          </p:cNvPr>
          <p:cNvGrpSpPr/>
          <p:nvPr/>
        </p:nvGrpSpPr>
        <p:grpSpPr>
          <a:xfrm>
            <a:off x="9656064" y="2133596"/>
            <a:ext cx="2443197" cy="2585555"/>
            <a:chOff x="9656064" y="2133596"/>
            <a:chExt cx="2443197" cy="2585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25B0B9E-894D-4FD6-9800-682599A39992}"/>
                </a:ext>
              </a:extLst>
            </p:cNvPr>
            <p:cNvSpPr txBox="1"/>
            <p:nvPr/>
          </p:nvSpPr>
          <p:spPr>
            <a:xfrm>
              <a:off x="9656064" y="2133596"/>
              <a:ext cx="2443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শরীরের ওজন হ্রাস পায়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8B20387-4DDF-427A-9A91-10C3E8B90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36948" y="2529840"/>
              <a:ext cx="2362313" cy="2189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97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B4ACF9-61D0-4395-ABF1-67A60375046D}"/>
              </a:ext>
            </a:extLst>
          </p:cNvPr>
          <p:cNvSpPr txBox="1"/>
          <p:nvPr/>
        </p:nvSpPr>
        <p:spPr>
          <a:xfrm>
            <a:off x="1009934" y="4272236"/>
            <a:ext cx="11000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োগের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লক্ষণ সমূহ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263"/>
          <a:stretch/>
        </p:blipFill>
        <p:spPr>
          <a:xfrm>
            <a:off x="900749" y="395783"/>
            <a:ext cx="10781731" cy="3807725"/>
          </a:xfrm>
          <a:prstGeom prst="rect">
            <a:avLst/>
          </a:prstGeom>
          <a:ln w="381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369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C1A6A5-C190-4621-BBB1-6A1BC9268E6C}"/>
              </a:ext>
            </a:extLst>
          </p:cNvPr>
          <p:cNvSpPr txBox="1"/>
          <p:nvPr/>
        </p:nvSpPr>
        <p:spPr>
          <a:xfrm>
            <a:off x="4939643" y="303196"/>
            <a:ext cx="231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37A1FB-98B6-4162-ABDA-1E8F28BE5B61}"/>
              </a:ext>
            </a:extLst>
          </p:cNvPr>
          <p:cNvSpPr txBox="1"/>
          <p:nvPr/>
        </p:nvSpPr>
        <p:spPr>
          <a:xfrm>
            <a:off x="523763" y="1835425"/>
            <a:ext cx="672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আমিষ জাতীয় খাদ্য কেন খাই 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F0EFBB-372B-4849-8451-3788EFCA2802}"/>
              </a:ext>
            </a:extLst>
          </p:cNvPr>
          <p:cNvSpPr txBox="1"/>
          <p:nvPr/>
        </p:nvSpPr>
        <p:spPr>
          <a:xfrm>
            <a:off x="470034" y="3254288"/>
            <a:ext cx="881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পুষ্টিমান কীসের উপর নির্ভর করে ?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F66C82-B148-4D9F-8A80-2CF397E92973}"/>
              </a:ext>
            </a:extLst>
          </p:cNvPr>
          <p:cNvSpPr txBox="1"/>
          <p:nvPr/>
        </p:nvSpPr>
        <p:spPr>
          <a:xfrm>
            <a:off x="591320" y="4730715"/>
            <a:ext cx="991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আমিষের সহজপাচ্যতার গুণক ১ ?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3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E32642-D0D0-4517-876B-EA83A5280B33}"/>
              </a:ext>
            </a:extLst>
          </p:cNvPr>
          <p:cNvSpPr txBox="1"/>
          <p:nvPr/>
        </p:nvSpPr>
        <p:spPr>
          <a:xfrm>
            <a:off x="1637732" y="361252"/>
            <a:ext cx="8434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8000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00E116-EDFC-4D88-AC0E-22E7EC083AEB}"/>
              </a:ext>
            </a:extLst>
          </p:cNvPr>
          <p:cNvSpPr txBox="1"/>
          <p:nvPr/>
        </p:nvSpPr>
        <p:spPr>
          <a:xfrm>
            <a:off x="0" y="485064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স্বপ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574" y="1667856"/>
            <a:ext cx="8120418" cy="2862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422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22501"/>
            <a:ext cx="12192000" cy="1577573"/>
          </a:xfrm>
          <a:prstGeom prst="rect">
            <a:avLst/>
          </a:prstGeom>
          <a:noFill/>
        </p:spPr>
        <p:txBody>
          <a:bodyPr wrap="square" lIns="99276" tIns="49638" rIns="99276" bIns="49638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nar Bangla" pitchFamily="34" charset="0"/>
                <a:cs typeface="Shonar Bangla" pitchFamily="34" charset="0"/>
              </a:rPr>
              <a:t>  ধন্যবাদ সবাইকে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057399" y="1065089"/>
            <a:ext cx="8940800" cy="2406463"/>
            <a:chOff x="1576450" y="1139311"/>
            <a:chExt cx="6705600" cy="2406464"/>
          </a:xfrm>
        </p:grpSpPr>
        <p:sp>
          <p:nvSpPr>
            <p:cNvPr id="6" name="Rounded Rectangle 5"/>
            <p:cNvSpPr/>
            <p:nvPr/>
          </p:nvSpPr>
          <p:spPr>
            <a:xfrm>
              <a:off x="1576450" y="2896721"/>
              <a:ext cx="6705600" cy="64905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1139311"/>
              <a:ext cx="5867400" cy="1678379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 rot="10800000">
            <a:off x="2055057" y="3429000"/>
            <a:ext cx="8940800" cy="2133600"/>
            <a:chOff x="1630660" y="1412175"/>
            <a:chExt cx="6705600" cy="2133600"/>
          </a:xfrm>
        </p:grpSpPr>
        <p:sp>
          <p:nvSpPr>
            <p:cNvPr id="9" name="Rounded Rectangle 8"/>
            <p:cNvSpPr/>
            <p:nvPr/>
          </p:nvSpPr>
          <p:spPr>
            <a:xfrm>
              <a:off x="1630660" y="3012375"/>
              <a:ext cx="6705600" cy="533400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86100" y="1412175"/>
              <a:ext cx="5791200" cy="1602184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593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5DA0F-6B31-4FBA-BFDC-2F032F03848A}"/>
              </a:ext>
            </a:extLst>
          </p:cNvPr>
          <p:cNvSpPr txBox="1"/>
          <p:nvPr/>
        </p:nvSpPr>
        <p:spPr>
          <a:xfrm>
            <a:off x="7778899" y="3530991"/>
            <a:ext cx="5163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	: ৩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	: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4538CD-28BD-4A75-89F9-3A8FEF03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7" t="8682" r="9759" b="6563"/>
          <a:stretch/>
        </p:blipFill>
        <p:spPr>
          <a:xfrm>
            <a:off x="8820444" y="307832"/>
            <a:ext cx="2770950" cy="29789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2196" y="320292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Aft>
                <a:spcPct val="0"/>
              </a:spcAft>
              <a:buClr>
                <a:srgbClr val="E3E3FF"/>
              </a:buClr>
              <a:buNone/>
            </a:pPr>
            <a:r>
              <a:rPr lang="bn-IN" sz="4000" b="1" i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মোশারেফ হোসেন</a:t>
            </a:r>
            <a:endParaRPr lang="en-US" sz="4000" b="1" i="1" kern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fontAlgn="base">
              <a:spcAft>
                <a:spcPct val="0"/>
              </a:spcAft>
              <a:buClr>
                <a:srgbClr val="E3E3FF"/>
              </a:buClr>
              <a:buNone/>
            </a:pPr>
            <a:r>
              <a:rPr lang="en-US" sz="3200" b="1" i="1" kern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i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kern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i="1" kern="0" dirty="0" smtClean="0">
              <a:latin typeface="NikoshBAN" pitchFamily="2" charset="0"/>
              <a:cs typeface="NikoshBAN" pitchFamily="2" charset="0"/>
            </a:endParaRPr>
          </a:p>
          <a:p>
            <a:pPr lvl="0" fontAlgn="base">
              <a:spcAft>
                <a:spcPct val="0"/>
              </a:spcAft>
              <a:buClr>
                <a:srgbClr val="E3E3FF"/>
              </a:buClr>
              <a:buNone/>
            </a:pPr>
            <a:r>
              <a:rPr lang="bn-IN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রাজগঞ্জ দারুল উলম ফাযিল মাদরাসা</a:t>
            </a:r>
          </a:p>
          <a:p>
            <a:pPr lvl="0" fontAlgn="base">
              <a:spcAft>
                <a:spcPct val="0"/>
              </a:spcAft>
              <a:buClr>
                <a:srgbClr val="E3E3FF"/>
              </a:buClr>
              <a:buNone/>
            </a:pPr>
            <a:r>
              <a:rPr lang="en-US" sz="32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en-US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 fontAlgn="base">
              <a:spcAft>
                <a:spcPct val="0"/>
              </a:spcAft>
              <a:buClr>
                <a:srgbClr val="E3E3FF"/>
              </a:buClr>
              <a:buNone/>
            </a:pPr>
            <a:r>
              <a:rPr lang="en-US" sz="3200" b="1" kern="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kern="0" dirty="0" smtClean="0">
                <a:latin typeface="NikoshBAN" pitchFamily="2" charset="0"/>
                <a:cs typeface="NikoshBAN" pitchFamily="2" charset="0"/>
              </a:rPr>
              <a:t>: hossinmosaraf25@gmail.com</a:t>
            </a:r>
            <a:endParaRPr lang="en-US" sz="3200" dirty="0"/>
          </a:p>
        </p:txBody>
      </p:sp>
      <p:pic>
        <p:nvPicPr>
          <p:cNvPr id="13" name="Picture 12" descr="F:\শিক্ষক বাতায়ন আপলোড দেয়া ক্লাস\কন্টেন আপলোড ছবি\5R-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724" y="215692"/>
            <a:ext cx="2641932" cy="281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685735" y="487006"/>
            <a:ext cx="4360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32182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3DF742-6368-4B7C-923F-EC3778CF1BF5}"/>
              </a:ext>
            </a:extLst>
          </p:cNvPr>
          <p:cNvGrpSpPr/>
          <p:nvPr/>
        </p:nvGrpSpPr>
        <p:grpSpPr>
          <a:xfrm>
            <a:off x="1148316" y="1116419"/>
            <a:ext cx="9941442" cy="4890976"/>
            <a:chOff x="119742" y="229043"/>
            <a:chExt cx="11654792" cy="4762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C6D6F04-A231-413A-B8C6-1317AF6B0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742" y="229043"/>
              <a:ext cx="5976257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10ED24-0C57-43C9-93E1-00859D93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8275" y="229043"/>
              <a:ext cx="5976259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5FD7CF-EAAB-4EA0-95CD-617108A6B20E}"/>
              </a:ext>
            </a:extLst>
          </p:cNvPr>
          <p:cNvSpPr txBox="1"/>
          <p:nvPr/>
        </p:nvSpPr>
        <p:spPr>
          <a:xfrm>
            <a:off x="3234519" y="217842"/>
            <a:ext cx="5595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FFDD1A-1869-44DE-83EB-C5402C445099}"/>
              </a:ext>
            </a:extLst>
          </p:cNvPr>
          <p:cNvSpPr txBox="1"/>
          <p:nvPr/>
        </p:nvSpPr>
        <p:spPr>
          <a:xfrm>
            <a:off x="4632091" y="5987274"/>
            <a:ext cx="286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A22304-25A8-4D17-A957-0F27A997A7D9}"/>
              </a:ext>
            </a:extLst>
          </p:cNvPr>
          <p:cNvSpPr txBox="1"/>
          <p:nvPr/>
        </p:nvSpPr>
        <p:spPr>
          <a:xfrm>
            <a:off x="4337916" y="6005495"/>
            <a:ext cx="33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03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FEE6FE-0CF8-4130-B171-056F2CB68D95}"/>
              </a:ext>
            </a:extLst>
          </p:cNvPr>
          <p:cNvSpPr txBox="1"/>
          <p:nvPr/>
        </p:nvSpPr>
        <p:spPr>
          <a:xfrm>
            <a:off x="136476" y="722818"/>
            <a:ext cx="11946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32177F-5E85-46B2-B7B8-5711A619F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8" t="9195" r="7418" b="6096"/>
          <a:stretch/>
        </p:blipFill>
        <p:spPr>
          <a:xfrm>
            <a:off x="6504247" y="2373420"/>
            <a:ext cx="3361395" cy="211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B485A-1C1D-4173-BEFB-7311760E5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18" t="20357" r="38572" b="11644"/>
          <a:stretch/>
        </p:blipFill>
        <p:spPr>
          <a:xfrm>
            <a:off x="10024426" y="1947127"/>
            <a:ext cx="210094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4003B0-EDC5-4A72-BAE8-90B8CEEFE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2402" y="2151614"/>
            <a:ext cx="3520179" cy="2200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61BEE9-BAFF-440A-9362-EA472B0441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2900" b="90000" l="520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7" t="25275" r="3967" b="13570"/>
          <a:stretch/>
        </p:blipFill>
        <p:spPr>
          <a:xfrm>
            <a:off x="-7726" y="2151614"/>
            <a:ext cx="2840736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64A885-F996-40F2-8598-A3698931B365}"/>
              </a:ext>
            </a:extLst>
          </p:cNvPr>
          <p:cNvSpPr txBox="1"/>
          <p:nvPr/>
        </p:nvSpPr>
        <p:spPr>
          <a:xfrm>
            <a:off x="2379002" y="5813591"/>
            <a:ext cx="74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483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B5F0E27-B7D6-4D7B-8E4C-425C0183C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92711996"/>
              </p:ext>
            </p:extLst>
          </p:nvPr>
        </p:nvGraphicFramePr>
        <p:xfrm>
          <a:off x="1567542" y="719666"/>
          <a:ext cx="8984343" cy="56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4DC409-43A9-4AB1-BA02-577E1028E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200" y="863600"/>
            <a:ext cx="1567543" cy="1167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E3298-8A6F-40C8-9B1F-379F049C5E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519" y="2873829"/>
            <a:ext cx="1353869" cy="1480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54132C-DC55-4664-952F-72F1A777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6727" y="2776487"/>
            <a:ext cx="1448755" cy="1486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CCD304-6409-42E9-939D-741035C84E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0" t="24181" r="6045" b="9320"/>
          <a:stretch/>
        </p:blipFill>
        <p:spPr>
          <a:xfrm>
            <a:off x="5283200" y="4978400"/>
            <a:ext cx="1567543" cy="1248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27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464D638E-313E-457A-A97F-00007B47A669}"/>
              </a:ext>
            </a:extLst>
          </p:cNvPr>
          <p:cNvSpPr/>
          <p:nvPr/>
        </p:nvSpPr>
        <p:spPr>
          <a:xfrm>
            <a:off x="1136707" y="2228050"/>
            <a:ext cx="4204550" cy="609600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i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78B351-DA35-4864-AE99-293586BE8478}"/>
              </a:ext>
            </a:extLst>
          </p:cNvPr>
          <p:cNvSpPr/>
          <p:nvPr/>
        </p:nvSpPr>
        <p:spPr>
          <a:xfrm>
            <a:off x="1172308" y="2971626"/>
            <a:ext cx="7040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আমিষ জাতীয় খাদ্য কাকে বলে তা বলতে পারবে;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B09373-E2A3-4987-A6BC-8B08D339F844}"/>
              </a:ext>
            </a:extLst>
          </p:cNvPr>
          <p:cNvSpPr/>
          <p:nvPr/>
        </p:nvSpPr>
        <p:spPr>
          <a:xfrm>
            <a:off x="1172306" y="3597124"/>
            <a:ext cx="812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চাহিদা অনুযায়ী  আমিষ জাতীয়  খাদ্য নির্বাচন করতে পারবে;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D10823-B8C1-4E37-9FEB-3DAD892319A5}"/>
              </a:ext>
            </a:extLst>
          </p:cNvPr>
          <p:cNvSpPr/>
          <p:nvPr/>
        </p:nvSpPr>
        <p:spPr>
          <a:xfrm>
            <a:off x="1200442" y="4243455"/>
            <a:ext cx="11317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আমিষ জাতীয় খাদ্যের অভাবজনিত রোগ নির্নয় করতে পারবে।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0581" y="996293"/>
            <a:ext cx="4910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:-----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9639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121523-B0D8-4B37-AF09-576B181B9BC8}"/>
              </a:ext>
            </a:extLst>
          </p:cNvPr>
          <p:cNvSpPr txBox="1"/>
          <p:nvPr/>
        </p:nvSpPr>
        <p:spPr>
          <a:xfrm>
            <a:off x="418794" y="2607547"/>
            <a:ext cx="915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486B30-64C4-4E30-83BB-3885F0BF24EC}"/>
              </a:ext>
            </a:extLst>
          </p:cNvPr>
          <p:cNvSpPr txBox="1"/>
          <p:nvPr/>
        </p:nvSpPr>
        <p:spPr>
          <a:xfrm>
            <a:off x="418794" y="3112520"/>
            <a:ext cx="922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ে।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C64D32-6991-4C7B-8617-01CA10428506}"/>
              </a:ext>
            </a:extLst>
          </p:cNvPr>
          <p:cNvSpPr txBox="1"/>
          <p:nvPr/>
        </p:nvSpPr>
        <p:spPr>
          <a:xfrm>
            <a:off x="418794" y="3595545"/>
            <a:ext cx="550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87931A-7BAD-47BD-B75B-8E33D3A35A23}"/>
              </a:ext>
            </a:extLst>
          </p:cNvPr>
          <p:cNvSpPr txBox="1"/>
          <p:nvPr/>
        </p:nvSpPr>
        <p:spPr>
          <a:xfrm>
            <a:off x="418794" y="4074862"/>
            <a:ext cx="1194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ABD5C5-8C45-4D6C-B6EF-09B6D0BD9ABF}"/>
              </a:ext>
            </a:extLst>
          </p:cNvPr>
          <p:cNvSpPr txBox="1"/>
          <p:nvPr/>
        </p:nvSpPr>
        <p:spPr>
          <a:xfrm>
            <a:off x="418795" y="4582894"/>
            <a:ext cx="1137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রোজেনের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অ্যামাইন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581FE5-961C-4872-9965-F91F24A98C46}"/>
              </a:ext>
            </a:extLst>
          </p:cNvPr>
          <p:cNvSpPr txBox="1"/>
          <p:nvPr/>
        </p:nvSpPr>
        <p:spPr>
          <a:xfrm>
            <a:off x="418794" y="5071408"/>
            <a:ext cx="1093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া।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4BA79B-D4F8-42BD-943E-A4ACAA38355C}"/>
              </a:ext>
            </a:extLst>
          </p:cNvPr>
          <p:cNvSpPr txBox="1"/>
          <p:nvPr/>
        </p:nvSpPr>
        <p:spPr>
          <a:xfrm>
            <a:off x="1266092" y="286640"/>
            <a:ext cx="10508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9" name="Picture 2" descr="fish এর ছবির ফলাফল">
            <a:extLst>
              <a:ext uri="{FF2B5EF4-FFF2-40B4-BE49-F238E27FC236}">
                <a16:creationId xmlns:a16="http://schemas.microsoft.com/office/drawing/2014/main" xmlns="" id="{23D7323D-456F-4C90-A111-48EAD2166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27" t="25226" r="19568" b="20393"/>
          <a:stretch/>
        </p:blipFill>
        <p:spPr bwMode="auto">
          <a:xfrm flipH="1">
            <a:off x="-11151411" y="1232795"/>
            <a:ext cx="1657717" cy="10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14DB12-331C-476B-BFA0-45EEB049F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96" b="18314"/>
          <a:stretch/>
        </p:blipFill>
        <p:spPr>
          <a:xfrm>
            <a:off x="-8489733" y="1260359"/>
            <a:ext cx="1657716" cy="97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milk এর ছবির ফলাফল">
            <a:extLst>
              <a:ext uri="{FF2B5EF4-FFF2-40B4-BE49-F238E27FC236}">
                <a16:creationId xmlns:a16="http://schemas.microsoft.com/office/drawing/2014/main" xmlns="" id="{5FDEEA1C-FE0C-492D-B298-742E5BC8C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0" t="6744" r="11284"/>
          <a:stretch/>
        </p:blipFill>
        <p:spPr bwMode="auto">
          <a:xfrm>
            <a:off x="-6008920" y="1232796"/>
            <a:ext cx="1501700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egg এর ছবির ফলাফল">
            <a:extLst>
              <a:ext uri="{FF2B5EF4-FFF2-40B4-BE49-F238E27FC236}">
                <a16:creationId xmlns:a16="http://schemas.microsoft.com/office/drawing/2014/main" xmlns="" id="{5D84CEC3-FF5F-4567-B690-5DE0ABCE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6" t="8607" r="11211" b="5000"/>
          <a:stretch/>
        </p:blipFill>
        <p:spPr bwMode="auto">
          <a:xfrm>
            <a:off x="-1645353" y="1297223"/>
            <a:ext cx="1501701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135F65-20D8-49DC-AA78-D40CF1C89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0807" y="1260359"/>
            <a:ext cx="1501701" cy="9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70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97395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98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95573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4.44444E-6 L 0.95977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2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959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95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97331 -0.010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5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09BA89-D4E4-49D2-9474-0D3F7EDC4C5D}"/>
              </a:ext>
            </a:extLst>
          </p:cNvPr>
          <p:cNvSpPr txBox="1"/>
          <p:nvPr/>
        </p:nvSpPr>
        <p:spPr>
          <a:xfrm>
            <a:off x="564651" y="1642837"/>
            <a:ext cx="1032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আমিষ জাতীয় খাদ্য কেন খাই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985D4E-509E-403E-B8D1-B2F835A1478D}"/>
              </a:ext>
            </a:extLst>
          </p:cNvPr>
          <p:cNvSpPr txBox="1"/>
          <p:nvPr/>
        </p:nvSpPr>
        <p:spPr>
          <a:xfrm>
            <a:off x="532754" y="2397123"/>
            <a:ext cx="1165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বৃদ্ধি, ক্ষয়পূরণ ও নাইট্রোজেনের সমতা রক্ষার 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D8B7E6-8607-4669-968E-5BEAFF94B366}"/>
              </a:ext>
            </a:extLst>
          </p:cNvPr>
          <p:cNvSpPr txBox="1"/>
          <p:nvPr/>
        </p:nvSpPr>
        <p:spPr>
          <a:xfrm>
            <a:off x="564651" y="3191924"/>
            <a:ext cx="114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সহজপাচ্যতার 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65BE3B-200B-4622-AA14-0C3A6CAAFEAE}"/>
              </a:ext>
            </a:extLst>
          </p:cNvPr>
          <p:cNvSpPr txBox="1"/>
          <p:nvPr/>
        </p:nvSpPr>
        <p:spPr>
          <a:xfrm>
            <a:off x="566960" y="3948259"/>
            <a:ext cx="1162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আমিষ শতকরা ১০০ ভাগই দেহে শোষিত হয় ও দেহের বৃদ্ধি ও ক্ষয়পূরণে কাজ করে তার সহজপাচ্যতার গুনক ১। যেমন: মায়ের দুধ, 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B96F4B-A6A4-4769-B8C5-CEBD434BFD82}"/>
              </a:ext>
            </a:extLst>
          </p:cNvPr>
          <p:cNvSpPr txBox="1"/>
          <p:nvPr/>
        </p:nvSpPr>
        <p:spPr>
          <a:xfrm>
            <a:off x="3015343" y="286640"/>
            <a:ext cx="613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xmlns="" val="146617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D299A-58F6-4962-A8A2-A626D390E6BC}"/>
              </a:ext>
            </a:extLst>
          </p:cNvPr>
          <p:cNvSpPr txBox="1"/>
          <p:nvPr/>
        </p:nvSpPr>
        <p:spPr>
          <a:xfrm>
            <a:off x="3562066" y="492910"/>
            <a:ext cx="484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97594E-A27B-47EF-A24F-DDBBEEFC0C09}"/>
              </a:ext>
            </a:extLst>
          </p:cNvPr>
          <p:cNvSpPr/>
          <p:nvPr/>
        </p:nvSpPr>
        <p:spPr>
          <a:xfrm>
            <a:off x="2006221" y="5540127"/>
            <a:ext cx="7615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 কাকে বলে?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2715905" y="1883391"/>
            <a:ext cx="6583760" cy="34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0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607</TotalTime>
  <Words>604</Words>
  <Application>Microsoft Office PowerPoint</Application>
  <PresentationFormat>Custom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181</cp:revision>
  <dcterms:created xsi:type="dcterms:W3CDTF">2019-12-09T12:36:49Z</dcterms:created>
  <dcterms:modified xsi:type="dcterms:W3CDTF">2021-05-06T03:16:15Z</dcterms:modified>
</cp:coreProperties>
</file>