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88" r:id="rId5"/>
    <p:sldId id="259" r:id="rId6"/>
    <p:sldId id="260" r:id="rId7"/>
    <p:sldId id="261" r:id="rId8"/>
    <p:sldId id="289" r:id="rId9"/>
    <p:sldId id="262" r:id="rId10"/>
    <p:sldId id="263" r:id="rId11"/>
    <p:sldId id="293" r:id="rId12"/>
    <p:sldId id="292" r:id="rId13"/>
    <p:sldId id="291" r:id="rId14"/>
    <p:sldId id="290" r:id="rId15"/>
    <p:sldId id="267" r:id="rId16"/>
    <p:sldId id="297" r:id="rId17"/>
    <p:sldId id="264" r:id="rId18"/>
    <p:sldId id="295" r:id="rId19"/>
    <p:sldId id="294" r:id="rId20"/>
    <p:sldId id="296" r:id="rId21"/>
    <p:sldId id="273" r:id="rId22"/>
    <p:sldId id="274" r:id="rId23"/>
    <p:sldId id="275" r:id="rId24"/>
    <p:sldId id="276" r:id="rId25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55"/>
    <a:srgbClr val="C10AD4"/>
    <a:srgbClr val="CC00CC"/>
    <a:srgbClr val="0066FF"/>
    <a:srgbClr val="66FF99"/>
    <a:srgbClr val="00FF00"/>
    <a:srgbClr val="0FCF14"/>
    <a:srgbClr val="18C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F6D58-E7E3-48D3-B609-88C7FF8BC0FB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63AF1-B338-4B27-9A05-282154EF1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2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অম্ল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65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79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পিচ্ছিল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ক্ষারকের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99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ক্ষারকের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6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মহোদয়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ট্রিগার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ক,খ,গ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ঘ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ক্লীক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05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3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সাইট্রিক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98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টারটারিক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03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অক্সালিক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6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এসকরবিক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92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70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লিটমাস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94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5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0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1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7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7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8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0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06018" y="106017"/>
            <a:ext cx="11211340" cy="6615460"/>
          </a:xfrm>
          <a:prstGeom prst="rect">
            <a:avLst/>
          </a:prstGeom>
          <a:noFill/>
          <a:ln w="203200" cmpd="tri">
            <a:solidFill>
              <a:srgbClr val="0066FF"/>
            </a:solidFill>
            <a:prstDash val="solid"/>
          </a:ln>
          <a:effectLst>
            <a:innerShdw blurRad="3556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M</a:t>
            </a:r>
            <a:endParaRPr lang="en-US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06016" y="106019"/>
            <a:ext cx="11211341" cy="6615459"/>
          </a:xfrm>
          <a:prstGeom prst="rect">
            <a:avLst/>
          </a:prstGeom>
          <a:noFill/>
          <a:ln w="47625" cmpd="thickThin">
            <a:solidFill>
              <a:srgbClr val="C10AD4"/>
            </a:solidFill>
            <a:prstDash val="sysDot"/>
          </a:ln>
          <a:effectLst>
            <a:innerShdw blurRad="254000">
              <a:srgbClr val="CC00CC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6225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0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7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D4187-7A00-4195-93AE-5432EB74D65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7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6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40.png"/><Relationship Id="rId18" Type="http://schemas.openxmlformats.org/officeDocument/2006/relationships/image" Target="../media/image420.png"/><Relationship Id="rId3" Type="http://schemas.openxmlformats.org/officeDocument/2006/relationships/audio" Target="../media/audio1.wav"/><Relationship Id="rId21" Type="http://schemas.openxmlformats.org/officeDocument/2006/relationships/image" Target="../media/image45.png"/><Relationship Id="rId7" Type="http://schemas.openxmlformats.org/officeDocument/2006/relationships/image" Target="../media/image340.png"/><Relationship Id="rId12" Type="http://schemas.openxmlformats.org/officeDocument/2006/relationships/image" Target="../media/image39.png"/><Relationship Id="rId17" Type="http://schemas.openxmlformats.org/officeDocument/2006/relationships/image" Target="../media/image41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0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3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1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0717" y="167006"/>
            <a:ext cx="11221909" cy="1778575"/>
            <a:chOff x="452484" y="452479"/>
            <a:chExt cx="11194836" cy="16408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2484" y="452479"/>
              <a:ext cx="6060440" cy="162537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520" y="452479"/>
              <a:ext cx="6019800" cy="16408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124" y="651529"/>
              <a:ext cx="1350919" cy="10417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5" name="Group 94"/>
          <p:cNvGrpSpPr/>
          <p:nvPr/>
        </p:nvGrpSpPr>
        <p:grpSpPr>
          <a:xfrm>
            <a:off x="220717" y="1511928"/>
            <a:ext cx="11052334" cy="4638117"/>
            <a:chOff x="1" y="1446615"/>
            <a:chExt cx="11429999" cy="4638117"/>
          </a:xfrm>
        </p:grpSpPr>
        <p:sp>
          <p:nvSpPr>
            <p:cNvPr id="6" name="Rectangle 5"/>
            <p:cNvSpPr/>
            <p:nvPr/>
          </p:nvSpPr>
          <p:spPr>
            <a:xfrm>
              <a:off x="1" y="1772854"/>
              <a:ext cx="11429999" cy="15595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959352" y="1446615"/>
              <a:ext cx="2154515" cy="4531012"/>
              <a:chOff x="1610783" y="571500"/>
              <a:chExt cx="2298150" cy="4833079"/>
            </a:xfrm>
            <a:solidFill>
              <a:srgbClr val="92D050"/>
            </a:solidFill>
          </p:grpSpPr>
          <p:grpSp>
            <p:nvGrpSpPr>
              <p:cNvPr id="8" name="Group 7"/>
              <p:cNvGrpSpPr/>
              <p:nvPr/>
            </p:nvGrpSpPr>
            <p:grpSpPr>
              <a:xfrm>
                <a:off x="1706807" y="571500"/>
                <a:ext cx="1524000" cy="4833079"/>
                <a:chOff x="1706807" y="571500"/>
                <a:chExt cx="1524000" cy="4833079"/>
              </a:xfrm>
              <a:grpFill/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1706807" y="571500"/>
                  <a:ext cx="1524000" cy="4833079"/>
                  <a:chOff x="1706807" y="571500"/>
                  <a:chExt cx="1524000" cy="4833079"/>
                </a:xfrm>
                <a:grpFill/>
              </p:grpSpPr>
              <p:sp>
                <p:nvSpPr>
                  <p:cNvPr id="12" name="Freeform 11"/>
                  <p:cNvSpPr/>
                  <p:nvPr/>
                </p:nvSpPr>
                <p:spPr>
                  <a:xfrm>
                    <a:off x="2057400" y="571500"/>
                    <a:ext cx="822816" cy="838200"/>
                  </a:xfrm>
                  <a:custGeom>
                    <a:avLst/>
                    <a:gdLst>
                      <a:gd name="connsiteX0" fmla="*/ 403716 w 822816"/>
                      <a:gd name="connsiteY0" fmla="*/ 0 h 838200"/>
                      <a:gd name="connsiteX1" fmla="*/ 822816 w 822816"/>
                      <a:gd name="connsiteY1" fmla="*/ 419100 h 838200"/>
                      <a:gd name="connsiteX2" fmla="*/ 403716 w 822816"/>
                      <a:gd name="connsiteY2" fmla="*/ 838200 h 838200"/>
                      <a:gd name="connsiteX3" fmla="*/ 17551 w 822816"/>
                      <a:gd name="connsiteY3" fmla="*/ 582233 h 838200"/>
                      <a:gd name="connsiteX4" fmla="*/ 0 w 822816"/>
                      <a:gd name="connsiteY4" fmla="*/ 495300 h 838200"/>
                      <a:gd name="connsiteX5" fmla="*/ 209550 w 822816"/>
                      <a:gd name="connsiteY5" fmla="*/ 495300 h 838200"/>
                      <a:gd name="connsiteX6" fmla="*/ 210634 w 822816"/>
                      <a:gd name="connsiteY6" fmla="*/ 500666 h 838200"/>
                      <a:gd name="connsiteX7" fmla="*/ 403716 w 822816"/>
                      <a:gd name="connsiteY7" fmla="*/ 628650 h 838200"/>
                      <a:gd name="connsiteX8" fmla="*/ 613266 w 822816"/>
                      <a:gd name="connsiteY8" fmla="*/ 419100 h 838200"/>
                      <a:gd name="connsiteX9" fmla="*/ 403716 w 822816"/>
                      <a:gd name="connsiteY9" fmla="*/ 209550 h 838200"/>
                      <a:gd name="connsiteX10" fmla="*/ 210634 w 822816"/>
                      <a:gd name="connsiteY10" fmla="*/ 337534 h 838200"/>
                      <a:gd name="connsiteX11" fmla="*/ 209550 w 822816"/>
                      <a:gd name="connsiteY11" fmla="*/ 342900 h 838200"/>
                      <a:gd name="connsiteX12" fmla="*/ 0 w 822816"/>
                      <a:gd name="connsiteY12" fmla="*/ 342900 h 838200"/>
                      <a:gd name="connsiteX13" fmla="*/ 17551 w 822816"/>
                      <a:gd name="connsiteY13" fmla="*/ 255967 h 838200"/>
                      <a:gd name="connsiteX14" fmla="*/ 403716 w 822816"/>
                      <a:gd name="connsiteY14" fmla="*/ 0 h 83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22816" h="838200">
                        <a:moveTo>
                          <a:pt x="403716" y="0"/>
                        </a:moveTo>
                        <a:cubicBezTo>
                          <a:pt x="635179" y="0"/>
                          <a:pt x="822816" y="187637"/>
                          <a:pt x="822816" y="419100"/>
                        </a:cubicBezTo>
                        <a:cubicBezTo>
                          <a:pt x="822816" y="650563"/>
                          <a:pt x="635179" y="838200"/>
                          <a:pt x="403716" y="838200"/>
                        </a:cubicBezTo>
                        <a:cubicBezTo>
                          <a:pt x="230119" y="838200"/>
                          <a:pt x="81174" y="732654"/>
                          <a:pt x="17551" y="582233"/>
                        </a:cubicBezTo>
                        <a:lnTo>
                          <a:pt x="0" y="495300"/>
                        </a:lnTo>
                        <a:lnTo>
                          <a:pt x="209550" y="495300"/>
                        </a:lnTo>
                        <a:lnTo>
                          <a:pt x="210634" y="500666"/>
                        </a:lnTo>
                        <a:cubicBezTo>
                          <a:pt x="242445" y="575877"/>
                          <a:pt x="316918" y="628650"/>
                          <a:pt x="403716" y="628650"/>
                        </a:cubicBezTo>
                        <a:cubicBezTo>
                          <a:pt x="519447" y="628650"/>
                          <a:pt x="613266" y="534831"/>
                          <a:pt x="613266" y="419100"/>
                        </a:cubicBezTo>
                        <a:cubicBezTo>
                          <a:pt x="613266" y="303369"/>
                          <a:pt x="519447" y="209550"/>
                          <a:pt x="403716" y="209550"/>
                        </a:cubicBezTo>
                        <a:cubicBezTo>
                          <a:pt x="316918" y="209550"/>
                          <a:pt x="242445" y="262323"/>
                          <a:pt x="210634" y="337534"/>
                        </a:cubicBezTo>
                        <a:lnTo>
                          <a:pt x="209550" y="342900"/>
                        </a:lnTo>
                        <a:lnTo>
                          <a:pt x="0" y="342900"/>
                        </a:lnTo>
                        <a:lnTo>
                          <a:pt x="17551" y="255967"/>
                        </a:lnTo>
                        <a:cubicBezTo>
                          <a:pt x="81174" y="105546"/>
                          <a:pt x="230119" y="0"/>
                          <a:pt x="40371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grpSp>
                <p:nvGrpSpPr>
                  <p:cNvPr id="13" name="Group 12"/>
                  <p:cNvGrpSpPr/>
                  <p:nvPr/>
                </p:nvGrpSpPr>
                <p:grpSpPr>
                  <a:xfrm rot="2690364">
                    <a:off x="1706807" y="1725326"/>
                    <a:ext cx="1524000" cy="1524000"/>
                    <a:chOff x="2514600" y="2590800"/>
                    <a:chExt cx="1524000" cy="1524000"/>
                  </a:xfrm>
                  <a:grpFill/>
                </p:grpSpPr>
                <p:sp>
                  <p:nvSpPr>
                    <p:cNvPr id="15" name="Flowchart: Connector 14"/>
                    <p:cNvSpPr/>
                    <p:nvPr/>
                  </p:nvSpPr>
                  <p:spPr>
                    <a:xfrm>
                      <a:off x="2514600" y="2590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6" name="Flowchart: Connector 15"/>
                    <p:cNvSpPr/>
                    <p:nvPr/>
                  </p:nvSpPr>
                  <p:spPr>
                    <a:xfrm>
                      <a:off x="2667000" y="2743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7" name="Flowchart: Connector 16"/>
                    <p:cNvSpPr/>
                    <p:nvPr/>
                  </p:nvSpPr>
                  <p:spPr>
                    <a:xfrm>
                      <a:off x="2819400" y="2895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8" name="Flowchart: Connector 17"/>
                    <p:cNvSpPr/>
                    <p:nvPr/>
                  </p:nvSpPr>
                  <p:spPr>
                    <a:xfrm>
                      <a:off x="2971800" y="3048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9" name="Flowchart: Connector 18"/>
                    <p:cNvSpPr/>
                    <p:nvPr/>
                  </p:nvSpPr>
                  <p:spPr>
                    <a:xfrm>
                      <a:off x="3124200" y="3200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20" name="Flowchart: Connector 19"/>
                    <p:cNvSpPr/>
                    <p:nvPr/>
                  </p:nvSpPr>
                  <p:spPr>
                    <a:xfrm>
                      <a:off x="3276600" y="3352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21" name="Flowchart: Connector 20"/>
                    <p:cNvSpPr/>
                    <p:nvPr/>
                  </p:nvSpPr>
                  <p:spPr>
                    <a:xfrm>
                      <a:off x="3429000" y="3505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22" name="Flowchart: Connector 21"/>
                    <p:cNvSpPr/>
                    <p:nvPr/>
                  </p:nvSpPr>
                  <p:spPr>
                    <a:xfrm>
                      <a:off x="3581400" y="3657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23" name="Flowchart: Connector 22"/>
                    <p:cNvSpPr/>
                    <p:nvPr/>
                  </p:nvSpPr>
                  <p:spPr>
                    <a:xfrm>
                      <a:off x="3733800" y="3810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24" name="Flowchart: Connector 23"/>
                    <p:cNvSpPr/>
                    <p:nvPr/>
                  </p:nvSpPr>
                  <p:spPr>
                    <a:xfrm>
                      <a:off x="3886200" y="3962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4" name="Rounded Rectangle 13"/>
                  <p:cNvSpPr/>
                  <p:nvPr/>
                </p:nvSpPr>
                <p:spPr>
                  <a:xfrm rot="18622288">
                    <a:off x="1704086" y="3960505"/>
                    <a:ext cx="1524000" cy="1364147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1" name="Flowchart: Connector 10"/>
                <p:cNvSpPr/>
                <p:nvPr/>
              </p:nvSpPr>
              <p:spPr>
                <a:xfrm rot="2690364">
                  <a:off x="2389887" y="3818026"/>
                  <a:ext cx="152400" cy="15240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 rot="18583501">
                <a:off x="1991100" y="3433806"/>
                <a:ext cx="1537515" cy="22981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12938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 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898364" y="1452574"/>
              <a:ext cx="2154515" cy="4632158"/>
              <a:chOff x="1528318" y="571500"/>
              <a:chExt cx="2298150" cy="4940968"/>
            </a:xfrm>
            <a:solidFill>
              <a:srgbClr val="00B0F0"/>
            </a:solidFill>
          </p:grpSpPr>
          <p:grpSp>
            <p:nvGrpSpPr>
              <p:cNvPr id="26" name="Group 25"/>
              <p:cNvGrpSpPr/>
              <p:nvPr/>
            </p:nvGrpSpPr>
            <p:grpSpPr>
              <a:xfrm>
                <a:off x="1706807" y="571500"/>
                <a:ext cx="1524000" cy="4833079"/>
                <a:chOff x="1706807" y="571500"/>
                <a:chExt cx="1524000" cy="4833079"/>
              </a:xfrm>
              <a:grpFill/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1706807" y="571500"/>
                  <a:ext cx="1524000" cy="4833079"/>
                  <a:chOff x="1706807" y="571500"/>
                  <a:chExt cx="1524000" cy="4833079"/>
                </a:xfrm>
                <a:grpFill/>
              </p:grpSpPr>
              <p:sp>
                <p:nvSpPr>
                  <p:cNvPr id="30" name="Freeform 29"/>
                  <p:cNvSpPr/>
                  <p:nvPr/>
                </p:nvSpPr>
                <p:spPr>
                  <a:xfrm>
                    <a:off x="2057400" y="571500"/>
                    <a:ext cx="822816" cy="838200"/>
                  </a:xfrm>
                  <a:custGeom>
                    <a:avLst/>
                    <a:gdLst>
                      <a:gd name="connsiteX0" fmla="*/ 403716 w 822816"/>
                      <a:gd name="connsiteY0" fmla="*/ 0 h 838200"/>
                      <a:gd name="connsiteX1" fmla="*/ 822816 w 822816"/>
                      <a:gd name="connsiteY1" fmla="*/ 419100 h 838200"/>
                      <a:gd name="connsiteX2" fmla="*/ 403716 w 822816"/>
                      <a:gd name="connsiteY2" fmla="*/ 838200 h 838200"/>
                      <a:gd name="connsiteX3" fmla="*/ 17551 w 822816"/>
                      <a:gd name="connsiteY3" fmla="*/ 582233 h 838200"/>
                      <a:gd name="connsiteX4" fmla="*/ 0 w 822816"/>
                      <a:gd name="connsiteY4" fmla="*/ 495300 h 838200"/>
                      <a:gd name="connsiteX5" fmla="*/ 209550 w 822816"/>
                      <a:gd name="connsiteY5" fmla="*/ 495300 h 838200"/>
                      <a:gd name="connsiteX6" fmla="*/ 210634 w 822816"/>
                      <a:gd name="connsiteY6" fmla="*/ 500666 h 838200"/>
                      <a:gd name="connsiteX7" fmla="*/ 403716 w 822816"/>
                      <a:gd name="connsiteY7" fmla="*/ 628650 h 838200"/>
                      <a:gd name="connsiteX8" fmla="*/ 613266 w 822816"/>
                      <a:gd name="connsiteY8" fmla="*/ 419100 h 838200"/>
                      <a:gd name="connsiteX9" fmla="*/ 403716 w 822816"/>
                      <a:gd name="connsiteY9" fmla="*/ 209550 h 838200"/>
                      <a:gd name="connsiteX10" fmla="*/ 210634 w 822816"/>
                      <a:gd name="connsiteY10" fmla="*/ 337534 h 838200"/>
                      <a:gd name="connsiteX11" fmla="*/ 209550 w 822816"/>
                      <a:gd name="connsiteY11" fmla="*/ 342900 h 838200"/>
                      <a:gd name="connsiteX12" fmla="*/ 0 w 822816"/>
                      <a:gd name="connsiteY12" fmla="*/ 342900 h 838200"/>
                      <a:gd name="connsiteX13" fmla="*/ 17551 w 822816"/>
                      <a:gd name="connsiteY13" fmla="*/ 255967 h 838200"/>
                      <a:gd name="connsiteX14" fmla="*/ 403716 w 822816"/>
                      <a:gd name="connsiteY14" fmla="*/ 0 h 83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22816" h="838200">
                        <a:moveTo>
                          <a:pt x="403716" y="0"/>
                        </a:moveTo>
                        <a:cubicBezTo>
                          <a:pt x="635179" y="0"/>
                          <a:pt x="822816" y="187637"/>
                          <a:pt x="822816" y="419100"/>
                        </a:cubicBezTo>
                        <a:cubicBezTo>
                          <a:pt x="822816" y="650563"/>
                          <a:pt x="635179" y="838200"/>
                          <a:pt x="403716" y="838200"/>
                        </a:cubicBezTo>
                        <a:cubicBezTo>
                          <a:pt x="230119" y="838200"/>
                          <a:pt x="81174" y="732654"/>
                          <a:pt x="17551" y="582233"/>
                        </a:cubicBezTo>
                        <a:lnTo>
                          <a:pt x="0" y="495300"/>
                        </a:lnTo>
                        <a:lnTo>
                          <a:pt x="209550" y="495300"/>
                        </a:lnTo>
                        <a:lnTo>
                          <a:pt x="210634" y="500666"/>
                        </a:lnTo>
                        <a:cubicBezTo>
                          <a:pt x="242445" y="575877"/>
                          <a:pt x="316918" y="628650"/>
                          <a:pt x="403716" y="628650"/>
                        </a:cubicBezTo>
                        <a:cubicBezTo>
                          <a:pt x="519447" y="628650"/>
                          <a:pt x="613266" y="534831"/>
                          <a:pt x="613266" y="419100"/>
                        </a:cubicBezTo>
                        <a:cubicBezTo>
                          <a:pt x="613266" y="303369"/>
                          <a:pt x="519447" y="209550"/>
                          <a:pt x="403716" y="209550"/>
                        </a:cubicBezTo>
                        <a:cubicBezTo>
                          <a:pt x="316918" y="209550"/>
                          <a:pt x="242445" y="262323"/>
                          <a:pt x="210634" y="337534"/>
                        </a:cubicBezTo>
                        <a:lnTo>
                          <a:pt x="209550" y="342900"/>
                        </a:lnTo>
                        <a:lnTo>
                          <a:pt x="0" y="342900"/>
                        </a:lnTo>
                        <a:lnTo>
                          <a:pt x="17551" y="255967"/>
                        </a:lnTo>
                        <a:cubicBezTo>
                          <a:pt x="81174" y="105546"/>
                          <a:pt x="230119" y="0"/>
                          <a:pt x="40371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grpSp>
                <p:nvGrpSpPr>
                  <p:cNvPr id="31" name="Group 30"/>
                  <p:cNvGrpSpPr/>
                  <p:nvPr/>
                </p:nvGrpSpPr>
                <p:grpSpPr>
                  <a:xfrm rot="2690364">
                    <a:off x="1706807" y="1725326"/>
                    <a:ext cx="1524000" cy="1524000"/>
                    <a:chOff x="2514600" y="2590800"/>
                    <a:chExt cx="1524000" cy="1524000"/>
                  </a:xfrm>
                  <a:grpFill/>
                </p:grpSpPr>
                <p:sp>
                  <p:nvSpPr>
                    <p:cNvPr id="33" name="Flowchart: Connector 32"/>
                    <p:cNvSpPr/>
                    <p:nvPr/>
                  </p:nvSpPr>
                  <p:spPr>
                    <a:xfrm>
                      <a:off x="2514600" y="2590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34" name="Flowchart: Connector 33"/>
                    <p:cNvSpPr/>
                    <p:nvPr/>
                  </p:nvSpPr>
                  <p:spPr>
                    <a:xfrm>
                      <a:off x="2667000" y="2743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35" name="Flowchart: Connector 34"/>
                    <p:cNvSpPr/>
                    <p:nvPr/>
                  </p:nvSpPr>
                  <p:spPr>
                    <a:xfrm>
                      <a:off x="2819400" y="2895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36" name="Flowchart: Connector 35"/>
                    <p:cNvSpPr/>
                    <p:nvPr/>
                  </p:nvSpPr>
                  <p:spPr>
                    <a:xfrm>
                      <a:off x="2971800" y="3048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37" name="Flowchart: Connector 36"/>
                    <p:cNvSpPr/>
                    <p:nvPr/>
                  </p:nvSpPr>
                  <p:spPr>
                    <a:xfrm>
                      <a:off x="3124200" y="3200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38" name="Flowchart: Connector 37"/>
                    <p:cNvSpPr/>
                    <p:nvPr/>
                  </p:nvSpPr>
                  <p:spPr>
                    <a:xfrm>
                      <a:off x="3276600" y="3352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39" name="Flowchart: Connector 38"/>
                    <p:cNvSpPr/>
                    <p:nvPr/>
                  </p:nvSpPr>
                  <p:spPr>
                    <a:xfrm>
                      <a:off x="3429000" y="3505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40" name="Flowchart: Connector 39"/>
                    <p:cNvSpPr/>
                    <p:nvPr/>
                  </p:nvSpPr>
                  <p:spPr>
                    <a:xfrm>
                      <a:off x="3581400" y="3657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41" name="Flowchart: Connector 40"/>
                    <p:cNvSpPr/>
                    <p:nvPr/>
                  </p:nvSpPr>
                  <p:spPr>
                    <a:xfrm>
                      <a:off x="3733800" y="3810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42" name="Flowchart: Connector 41"/>
                    <p:cNvSpPr/>
                    <p:nvPr/>
                  </p:nvSpPr>
                  <p:spPr>
                    <a:xfrm>
                      <a:off x="3886200" y="3962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32" name="Rounded Rectangle 31"/>
                  <p:cNvSpPr/>
                  <p:nvPr/>
                </p:nvSpPr>
                <p:spPr>
                  <a:xfrm rot="18622288">
                    <a:off x="1704086" y="3960505"/>
                    <a:ext cx="1524000" cy="1364147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9" name="Flowchart: Connector 28"/>
                <p:cNvSpPr/>
                <p:nvPr/>
              </p:nvSpPr>
              <p:spPr>
                <a:xfrm rot="2690364">
                  <a:off x="2389887" y="3818026"/>
                  <a:ext cx="152400" cy="15240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 rot="18583501">
                <a:off x="1865033" y="3551034"/>
                <a:ext cx="1624719" cy="22981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12938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 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847309" y="1467430"/>
              <a:ext cx="2154515" cy="4531012"/>
              <a:chOff x="1408016" y="571500"/>
              <a:chExt cx="2298150" cy="4833079"/>
            </a:xfrm>
            <a:solidFill>
              <a:srgbClr val="7030A0"/>
            </a:solidFill>
          </p:grpSpPr>
          <p:grpSp>
            <p:nvGrpSpPr>
              <p:cNvPr id="44" name="Group 43"/>
              <p:cNvGrpSpPr/>
              <p:nvPr/>
            </p:nvGrpSpPr>
            <p:grpSpPr>
              <a:xfrm>
                <a:off x="1706807" y="571500"/>
                <a:ext cx="1524000" cy="4833079"/>
                <a:chOff x="1706807" y="571500"/>
                <a:chExt cx="1524000" cy="4833079"/>
              </a:xfrm>
              <a:grpFill/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1706807" y="571500"/>
                  <a:ext cx="1524000" cy="4833079"/>
                  <a:chOff x="1706807" y="571500"/>
                  <a:chExt cx="1524000" cy="4833079"/>
                </a:xfrm>
                <a:grpFill/>
              </p:grpSpPr>
              <p:sp>
                <p:nvSpPr>
                  <p:cNvPr id="48" name="Freeform 47"/>
                  <p:cNvSpPr/>
                  <p:nvPr/>
                </p:nvSpPr>
                <p:spPr>
                  <a:xfrm>
                    <a:off x="2057400" y="571500"/>
                    <a:ext cx="822816" cy="838200"/>
                  </a:xfrm>
                  <a:custGeom>
                    <a:avLst/>
                    <a:gdLst>
                      <a:gd name="connsiteX0" fmla="*/ 403716 w 822816"/>
                      <a:gd name="connsiteY0" fmla="*/ 0 h 838200"/>
                      <a:gd name="connsiteX1" fmla="*/ 822816 w 822816"/>
                      <a:gd name="connsiteY1" fmla="*/ 419100 h 838200"/>
                      <a:gd name="connsiteX2" fmla="*/ 403716 w 822816"/>
                      <a:gd name="connsiteY2" fmla="*/ 838200 h 838200"/>
                      <a:gd name="connsiteX3" fmla="*/ 17551 w 822816"/>
                      <a:gd name="connsiteY3" fmla="*/ 582233 h 838200"/>
                      <a:gd name="connsiteX4" fmla="*/ 0 w 822816"/>
                      <a:gd name="connsiteY4" fmla="*/ 495300 h 838200"/>
                      <a:gd name="connsiteX5" fmla="*/ 209550 w 822816"/>
                      <a:gd name="connsiteY5" fmla="*/ 495300 h 838200"/>
                      <a:gd name="connsiteX6" fmla="*/ 210634 w 822816"/>
                      <a:gd name="connsiteY6" fmla="*/ 500666 h 838200"/>
                      <a:gd name="connsiteX7" fmla="*/ 403716 w 822816"/>
                      <a:gd name="connsiteY7" fmla="*/ 628650 h 838200"/>
                      <a:gd name="connsiteX8" fmla="*/ 613266 w 822816"/>
                      <a:gd name="connsiteY8" fmla="*/ 419100 h 838200"/>
                      <a:gd name="connsiteX9" fmla="*/ 403716 w 822816"/>
                      <a:gd name="connsiteY9" fmla="*/ 209550 h 838200"/>
                      <a:gd name="connsiteX10" fmla="*/ 210634 w 822816"/>
                      <a:gd name="connsiteY10" fmla="*/ 337534 h 838200"/>
                      <a:gd name="connsiteX11" fmla="*/ 209550 w 822816"/>
                      <a:gd name="connsiteY11" fmla="*/ 342900 h 838200"/>
                      <a:gd name="connsiteX12" fmla="*/ 0 w 822816"/>
                      <a:gd name="connsiteY12" fmla="*/ 342900 h 838200"/>
                      <a:gd name="connsiteX13" fmla="*/ 17551 w 822816"/>
                      <a:gd name="connsiteY13" fmla="*/ 255967 h 838200"/>
                      <a:gd name="connsiteX14" fmla="*/ 403716 w 822816"/>
                      <a:gd name="connsiteY14" fmla="*/ 0 h 83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22816" h="838200">
                        <a:moveTo>
                          <a:pt x="403716" y="0"/>
                        </a:moveTo>
                        <a:cubicBezTo>
                          <a:pt x="635179" y="0"/>
                          <a:pt x="822816" y="187637"/>
                          <a:pt x="822816" y="419100"/>
                        </a:cubicBezTo>
                        <a:cubicBezTo>
                          <a:pt x="822816" y="650563"/>
                          <a:pt x="635179" y="838200"/>
                          <a:pt x="403716" y="838200"/>
                        </a:cubicBezTo>
                        <a:cubicBezTo>
                          <a:pt x="230119" y="838200"/>
                          <a:pt x="81174" y="732654"/>
                          <a:pt x="17551" y="582233"/>
                        </a:cubicBezTo>
                        <a:lnTo>
                          <a:pt x="0" y="495300"/>
                        </a:lnTo>
                        <a:lnTo>
                          <a:pt x="209550" y="495300"/>
                        </a:lnTo>
                        <a:lnTo>
                          <a:pt x="210634" y="500666"/>
                        </a:lnTo>
                        <a:cubicBezTo>
                          <a:pt x="242445" y="575877"/>
                          <a:pt x="316918" y="628650"/>
                          <a:pt x="403716" y="628650"/>
                        </a:cubicBezTo>
                        <a:cubicBezTo>
                          <a:pt x="519447" y="628650"/>
                          <a:pt x="613266" y="534831"/>
                          <a:pt x="613266" y="419100"/>
                        </a:cubicBezTo>
                        <a:cubicBezTo>
                          <a:pt x="613266" y="303369"/>
                          <a:pt x="519447" y="209550"/>
                          <a:pt x="403716" y="209550"/>
                        </a:cubicBezTo>
                        <a:cubicBezTo>
                          <a:pt x="316918" y="209550"/>
                          <a:pt x="242445" y="262323"/>
                          <a:pt x="210634" y="337534"/>
                        </a:cubicBezTo>
                        <a:lnTo>
                          <a:pt x="209550" y="342900"/>
                        </a:lnTo>
                        <a:lnTo>
                          <a:pt x="0" y="342900"/>
                        </a:lnTo>
                        <a:lnTo>
                          <a:pt x="17551" y="255967"/>
                        </a:lnTo>
                        <a:cubicBezTo>
                          <a:pt x="81174" y="105546"/>
                          <a:pt x="230119" y="0"/>
                          <a:pt x="40371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 rot="2690364">
                    <a:off x="1706807" y="1725326"/>
                    <a:ext cx="1524000" cy="1524000"/>
                    <a:chOff x="2514600" y="2590800"/>
                    <a:chExt cx="1524000" cy="1524000"/>
                  </a:xfrm>
                  <a:grpFill/>
                </p:grpSpPr>
                <p:sp>
                  <p:nvSpPr>
                    <p:cNvPr id="51" name="Flowchart: Connector 50"/>
                    <p:cNvSpPr/>
                    <p:nvPr/>
                  </p:nvSpPr>
                  <p:spPr>
                    <a:xfrm>
                      <a:off x="2514600" y="2590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52" name="Flowchart: Connector 51"/>
                    <p:cNvSpPr/>
                    <p:nvPr/>
                  </p:nvSpPr>
                  <p:spPr>
                    <a:xfrm>
                      <a:off x="2667000" y="2743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53" name="Flowchart: Connector 52"/>
                    <p:cNvSpPr/>
                    <p:nvPr/>
                  </p:nvSpPr>
                  <p:spPr>
                    <a:xfrm>
                      <a:off x="2819400" y="2895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54" name="Flowchart: Connector 53"/>
                    <p:cNvSpPr/>
                    <p:nvPr/>
                  </p:nvSpPr>
                  <p:spPr>
                    <a:xfrm>
                      <a:off x="2971800" y="3048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55" name="Flowchart: Connector 54"/>
                    <p:cNvSpPr/>
                    <p:nvPr/>
                  </p:nvSpPr>
                  <p:spPr>
                    <a:xfrm>
                      <a:off x="3124200" y="3200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56" name="Flowchart: Connector 55"/>
                    <p:cNvSpPr/>
                    <p:nvPr/>
                  </p:nvSpPr>
                  <p:spPr>
                    <a:xfrm>
                      <a:off x="3276600" y="3352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57" name="Flowchart: Connector 56"/>
                    <p:cNvSpPr/>
                    <p:nvPr/>
                  </p:nvSpPr>
                  <p:spPr>
                    <a:xfrm>
                      <a:off x="3429000" y="3505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58" name="Flowchart: Connector 57"/>
                    <p:cNvSpPr/>
                    <p:nvPr/>
                  </p:nvSpPr>
                  <p:spPr>
                    <a:xfrm>
                      <a:off x="3581400" y="3657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59" name="Flowchart: Connector 58"/>
                    <p:cNvSpPr/>
                    <p:nvPr/>
                  </p:nvSpPr>
                  <p:spPr>
                    <a:xfrm>
                      <a:off x="3733800" y="3810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60" name="Flowchart: Connector 59"/>
                    <p:cNvSpPr/>
                    <p:nvPr/>
                  </p:nvSpPr>
                  <p:spPr>
                    <a:xfrm>
                      <a:off x="3886200" y="3962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50" name="Rounded Rectangle 49"/>
                  <p:cNvSpPr/>
                  <p:nvPr/>
                </p:nvSpPr>
                <p:spPr>
                  <a:xfrm rot="18622288">
                    <a:off x="1704086" y="3960505"/>
                    <a:ext cx="1524000" cy="1364147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7" name="Flowchart: Connector 46"/>
                <p:cNvSpPr/>
                <p:nvPr/>
              </p:nvSpPr>
              <p:spPr>
                <a:xfrm rot="2690364">
                  <a:off x="2389887" y="3818026"/>
                  <a:ext cx="152400" cy="15240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 rot="18583501">
                <a:off x="1956216" y="3557812"/>
                <a:ext cx="1201750" cy="22981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12938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  </a:t>
                </a: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2986817" y="1446615"/>
              <a:ext cx="1811222" cy="4583895"/>
              <a:chOff x="1575196" y="571500"/>
              <a:chExt cx="1931970" cy="4889487"/>
            </a:xfrm>
            <a:solidFill>
              <a:srgbClr val="00B050"/>
            </a:solidFill>
          </p:grpSpPr>
          <p:grpSp>
            <p:nvGrpSpPr>
              <p:cNvPr id="62" name="Group 61"/>
              <p:cNvGrpSpPr/>
              <p:nvPr/>
            </p:nvGrpSpPr>
            <p:grpSpPr>
              <a:xfrm>
                <a:off x="1706807" y="571500"/>
                <a:ext cx="1524000" cy="4833079"/>
                <a:chOff x="1706807" y="571500"/>
                <a:chExt cx="1524000" cy="4833079"/>
              </a:xfrm>
              <a:grpFill/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1706807" y="571500"/>
                  <a:ext cx="1524000" cy="4833079"/>
                  <a:chOff x="1706807" y="571500"/>
                  <a:chExt cx="1524000" cy="4833079"/>
                </a:xfrm>
                <a:grpFill/>
              </p:grpSpPr>
              <p:sp>
                <p:nvSpPr>
                  <p:cNvPr id="66" name="Freeform 65"/>
                  <p:cNvSpPr/>
                  <p:nvPr/>
                </p:nvSpPr>
                <p:spPr>
                  <a:xfrm>
                    <a:off x="2057400" y="571500"/>
                    <a:ext cx="822816" cy="838200"/>
                  </a:xfrm>
                  <a:custGeom>
                    <a:avLst/>
                    <a:gdLst>
                      <a:gd name="connsiteX0" fmla="*/ 403716 w 822816"/>
                      <a:gd name="connsiteY0" fmla="*/ 0 h 838200"/>
                      <a:gd name="connsiteX1" fmla="*/ 822816 w 822816"/>
                      <a:gd name="connsiteY1" fmla="*/ 419100 h 838200"/>
                      <a:gd name="connsiteX2" fmla="*/ 403716 w 822816"/>
                      <a:gd name="connsiteY2" fmla="*/ 838200 h 838200"/>
                      <a:gd name="connsiteX3" fmla="*/ 17551 w 822816"/>
                      <a:gd name="connsiteY3" fmla="*/ 582233 h 838200"/>
                      <a:gd name="connsiteX4" fmla="*/ 0 w 822816"/>
                      <a:gd name="connsiteY4" fmla="*/ 495300 h 838200"/>
                      <a:gd name="connsiteX5" fmla="*/ 209550 w 822816"/>
                      <a:gd name="connsiteY5" fmla="*/ 495300 h 838200"/>
                      <a:gd name="connsiteX6" fmla="*/ 210634 w 822816"/>
                      <a:gd name="connsiteY6" fmla="*/ 500666 h 838200"/>
                      <a:gd name="connsiteX7" fmla="*/ 403716 w 822816"/>
                      <a:gd name="connsiteY7" fmla="*/ 628650 h 838200"/>
                      <a:gd name="connsiteX8" fmla="*/ 613266 w 822816"/>
                      <a:gd name="connsiteY8" fmla="*/ 419100 h 838200"/>
                      <a:gd name="connsiteX9" fmla="*/ 403716 w 822816"/>
                      <a:gd name="connsiteY9" fmla="*/ 209550 h 838200"/>
                      <a:gd name="connsiteX10" fmla="*/ 210634 w 822816"/>
                      <a:gd name="connsiteY10" fmla="*/ 337534 h 838200"/>
                      <a:gd name="connsiteX11" fmla="*/ 209550 w 822816"/>
                      <a:gd name="connsiteY11" fmla="*/ 342900 h 838200"/>
                      <a:gd name="connsiteX12" fmla="*/ 0 w 822816"/>
                      <a:gd name="connsiteY12" fmla="*/ 342900 h 838200"/>
                      <a:gd name="connsiteX13" fmla="*/ 17551 w 822816"/>
                      <a:gd name="connsiteY13" fmla="*/ 255967 h 838200"/>
                      <a:gd name="connsiteX14" fmla="*/ 403716 w 822816"/>
                      <a:gd name="connsiteY14" fmla="*/ 0 h 83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22816" h="838200">
                        <a:moveTo>
                          <a:pt x="403716" y="0"/>
                        </a:moveTo>
                        <a:cubicBezTo>
                          <a:pt x="635179" y="0"/>
                          <a:pt x="822816" y="187637"/>
                          <a:pt x="822816" y="419100"/>
                        </a:cubicBezTo>
                        <a:cubicBezTo>
                          <a:pt x="822816" y="650563"/>
                          <a:pt x="635179" y="838200"/>
                          <a:pt x="403716" y="838200"/>
                        </a:cubicBezTo>
                        <a:cubicBezTo>
                          <a:pt x="230119" y="838200"/>
                          <a:pt x="81174" y="732654"/>
                          <a:pt x="17551" y="582233"/>
                        </a:cubicBezTo>
                        <a:lnTo>
                          <a:pt x="0" y="495300"/>
                        </a:lnTo>
                        <a:lnTo>
                          <a:pt x="209550" y="495300"/>
                        </a:lnTo>
                        <a:lnTo>
                          <a:pt x="210634" y="500666"/>
                        </a:lnTo>
                        <a:cubicBezTo>
                          <a:pt x="242445" y="575877"/>
                          <a:pt x="316918" y="628650"/>
                          <a:pt x="403716" y="628650"/>
                        </a:cubicBezTo>
                        <a:cubicBezTo>
                          <a:pt x="519447" y="628650"/>
                          <a:pt x="613266" y="534831"/>
                          <a:pt x="613266" y="419100"/>
                        </a:cubicBezTo>
                        <a:cubicBezTo>
                          <a:pt x="613266" y="303369"/>
                          <a:pt x="519447" y="209550"/>
                          <a:pt x="403716" y="209550"/>
                        </a:cubicBezTo>
                        <a:cubicBezTo>
                          <a:pt x="316918" y="209550"/>
                          <a:pt x="242445" y="262323"/>
                          <a:pt x="210634" y="337534"/>
                        </a:cubicBezTo>
                        <a:lnTo>
                          <a:pt x="209550" y="342900"/>
                        </a:lnTo>
                        <a:lnTo>
                          <a:pt x="0" y="342900"/>
                        </a:lnTo>
                        <a:lnTo>
                          <a:pt x="17551" y="255967"/>
                        </a:lnTo>
                        <a:cubicBezTo>
                          <a:pt x="81174" y="105546"/>
                          <a:pt x="230119" y="0"/>
                          <a:pt x="40371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grpSp>
                <p:nvGrpSpPr>
                  <p:cNvPr id="67" name="Group 66"/>
                  <p:cNvGrpSpPr/>
                  <p:nvPr/>
                </p:nvGrpSpPr>
                <p:grpSpPr>
                  <a:xfrm rot="2690364">
                    <a:off x="1706807" y="1725326"/>
                    <a:ext cx="1524000" cy="1524000"/>
                    <a:chOff x="2514600" y="2590800"/>
                    <a:chExt cx="1524000" cy="1524000"/>
                  </a:xfrm>
                  <a:grpFill/>
                </p:grpSpPr>
                <p:sp>
                  <p:nvSpPr>
                    <p:cNvPr id="69" name="Flowchart: Connector 68"/>
                    <p:cNvSpPr/>
                    <p:nvPr/>
                  </p:nvSpPr>
                  <p:spPr>
                    <a:xfrm>
                      <a:off x="2514600" y="2590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0" name="Flowchart: Connector 69"/>
                    <p:cNvSpPr/>
                    <p:nvPr/>
                  </p:nvSpPr>
                  <p:spPr>
                    <a:xfrm>
                      <a:off x="2667000" y="2743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1" name="Flowchart: Connector 70"/>
                    <p:cNvSpPr/>
                    <p:nvPr/>
                  </p:nvSpPr>
                  <p:spPr>
                    <a:xfrm>
                      <a:off x="2819400" y="2895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2" name="Flowchart: Connector 71"/>
                    <p:cNvSpPr/>
                    <p:nvPr/>
                  </p:nvSpPr>
                  <p:spPr>
                    <a:xfrm>
                      <a:off x="2971800" y="3048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3" name="Flowchart: Connector 72"/>
                    <p:cNvSpPr/>
                    <p:nvPr/>
                  </p:nvSpPr>
                  <p:spPr>
                    <a:xfrm>
                      <a:off x="3124200" y="3200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4" name="Flowchart: Connector 73"/>
                    <p:cNvSpPr/>
                    <p:nvPr/>
                  </p:nvSpPr>
                  <p:spPr>
                    <a:xfrm>
                      <a:off x="3276600" y="3352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5" name="Flowchart: Connector 74"/>
                    <p:cNvSpPr/>
                    <p:nvPr/>
                  </p:nvSpPr>
                  <p:spPr>
                    <a:xfrm>
                      <a:off x="3429000" y="3505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6" name="Flowchart: Connector 75"/>
                    <p:cNvSpPr/>
                    <p:nvPr/>
                  </p:nvSpPr>
                  <p:spPr>
                    <a:xfrm>
                      <a:off x="3581400" y="3657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7" name="Flowchart: Connector 76"/>
                    <p:cNvSpPr/>
                    <p:nvPr/>
                  </p:nvSpPr>
                  <p:spPr>
                    <a:xfrm>
                      <a:off x="3733800" y="3810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8" name="Flowchart: Connector 77"/>
                    <p:cNvSpPr/>
                    <p:nvPr/>
                  </p:nvSpPr>
                  <p:spPr>
                    <a:xfrm>
                      <a:off x="3886200" y="3962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68" name="Rounded Rectangle 67"/>
                  <p:cNvSpPr/>
                  <p:nvPr/>
                </p:nvSpPr>
                <p:spPr>
                  <a:xfrm rot="18622288">
                    <a:off x="1704086" y="3960505"/>
                    <a:ext cx="1524000" cy="1364147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5" name="Flowchart: Connector 64"/>
                <p:cNvSpPr/>
                <p:nvPr/>
              </p:nvSpPr>
              <p:spPr>
                <a:xfrm rot="2690364">
                  <a:off x="2389887" y="3818026"/>
                  <a:ext cx="152400" cy="15240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63" name="TextBox 62"/>
              <p:cNvSpPr txBox="1"/>
              <p:nvPr/>
            </p:nvSpPr>
            <p:spPr>
              <a:xfrm rot="18583501">
                <a:off x="1700609" y="3654431"/>
                <a:ext cx="1681143" cy="19319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10781" dirty="0" err="1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</a:t>
                </a:r>
                <a:r>
                  <a:rPr lang="en-US" sz="1078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135756" y="1446615"/>
              <a:ext cx="1428750" cy="4531012"/>
              <a:chOff x="1706807" y="571500"/>
              <a:chExt cx="1524000" cy="4833079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1706807" y="571500"/>
                <a:ext cx="1524000" cy="4833079"/>
                <a:chOff x="1706807" y="571500"/>
                <a:chExt cx="1524000" cy="4833079"/>
              </a:xfrm>
            </p:grpSpPr>
            <p:sp>
              <p:nvSpPr>
                <p:cNvPr id="82" name="Freeform 81"/>
                <p:cNvSpPr/>
                <p:nvPr/>
              </p:nvSpPr>
              <p:spPr>
                <a:xfrm>
                  <a:off x="2057400" y="571500"/>
                  <a:ext cx="822816" cy="838200"/>
                </a:xfrm>
                <a:custGeom>
                  <a:avLst/>
                  <a:gdLst>
                    <a:gd name="connsiteX0" fmla="*/ 403716 w 822816"/>
                    <a:gd name="connsiteY0" fmla="*/ 0 h 838200"/>
                    <a:gd name="connsiteX1" fmla="*/ 822816 w 822816"/>
                    <a:gd name="connsiteY1" fmla="*/ 419100 h 838200"/>
                    <a:gd name="connsiteX2" fmla="*/ 403716 w 822816"/>
                    <a:gd name="connsiteY2" fmla="*/ 838200 h 838200"/>
                    <a:gd name="connsiteX3" fmla="*/ 17551 w 822816"/>
                    <a:gd name="connsiteY3" fmla="*/ 582233 h 838200"/>
                    <a:gd name="connsiteX4" fmla="*/ 0 w 822816"/>
                    <a:gd name="connsiteY4" fmla="*/ 495300 h 838200"/>
                    <a:gd name="connsiteX5" fmla="*/ 209550 w 822816"/>
                    <a:gd name="connsiteY5" fmla="*/ 495300 h 838200"/>
                    <a:gd name="connsiteX6" fmla="*/ 210634 w 822816"/>
                    <a:gd name="connsiteY6" fmla="*/ 500666 h 838200"/>
                    <a:gd name="connsiteX7" fmla="*/ 403716 w 822816"/>
                    <a:gd name="connsiteY7" fmla="*/ 628650 h 838200"/>
                    <a:gd name="connsiteX8" fmla="*/ 613266 w 822816"/>
                    <a:gd name="connsiteY8" fmla="*/ 419100 h 838200"/>
                    <a:gd name="connsiteX9" fmla="*/ 403716 w 822816"/>
                    <a:gd name="connsiteY9" fmla="*/ 209550 h 838200"/>
                    <a:gd name="connsiteX10" fmla="*/ 210634 w 822816"/>
                    <a:gd name="connsiteY10" fmla="*/ 337534 h 838200"/>
                    <a:gd name="connsiteX11" fmla="*/ 209550 w 822816"/>
                    <a:gd name="connsiteY11" fmla="*/ 342900 h 838200"/>
                    <a:gd name="connsiteX12" fmla="*/ 0 w 822816"/>
                    <a:gd name="connsiteY12" fmla="*/ 342900 h 838200"/>
                    <a:gd name="connsiteX13" fmla="*/ 17551 w 822816"/>
                    <a:gd name="connsiteY13" fmla="*/ 255967 h 838200"/>
                    <a:gd name="connsiteX14" fmla="*/ 403716 w 822816"/>
                    <a:gd name="connsiteY14" fmla="*/ 0 h 838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22816" h="838200">
                      <a:moveTo>
                        <a:pt x="403716" y="0"/>
                      </a:moveTo>
                      <a:cubicBezTo>
                        <a:pt x="635179" y="0"/>
                        <a:pt x="822816" y="187637"/>
                        <a:pt x="822816" y="419100"/>
                      </a:cubicBezTo>
                      <a:cubicBezTo>
                        <a:pt x="822816" y="650563"/>
                        <a:pt x="635179" y="838200"/>
                        <a:pt x="403716" y="838200"/>
                      </a:cubicBezTo>
                      <a:cubicBezTo>
                        <a:pt x="230119" y="838200"/>
                        <a:pt x="81174" y="732654"/>
                        <a:pt x="17551" y="582233"/>
                      </a:cubicBezTo>
                      <a:lnTo>
                        <a:pt x="0" y="495300"/>
                      </a:lnTo>
                      <a:lnTo>
                        <a:pt x="209550" y="495300"/>
                      </a:lnTo>
                      <a:lnTo>
                        <a:pt x="210634" y="500666"/>
                      </a:lnTo>
                      <a:cubicBezTo>
                        <a:pt x="242445" y="575877"/>
                        <a:pt x="316918" y="628650"/>
                        <a:pt x="403716" y="628650"/>
                      </a:cubicBezTo>
                      <a:cubicBezTo>
                        <a:pt x="519447" y="628650"/>
                        <a:pt x="613266" y="534831"/>
                        <a:pt x="613266" y="419100"/>
                      </a:cubicBezTo>
                      <a:cubicBezTo>
                        <a:pt x="613266" y="303369"/>
                        <a:pt x="519447" y="209550"/>
                        <a:pt x="403716" y="209550"/>
                      </a:cubicBezTo>
                      <a:cubicBezTo>
                        <a:pt x="316918" y="209550"/>
                        <a:pt x="242445" y="262323"/>
                        <a:pt x="210634" y="337534"/>
                      </a:cubicBezTo>
                      <a:lnTo>
                        <a:pt x="209550" y="342900"/>
                      </a:lnTo>
                      <a:lnTo>
                        <a:pt x="0" y="342900"/>
                      </a:lnTo>
                      <a:lnTo>
                        <a:pt x="17551" y="255967"/>
                      </a:lnTo>
                      <a:cubicBezTo>
                        <a:pt x="81174" y="105546"/>
                        <a:pt x="230119" y="0"/>
                        <a:pt x="403716" y="0"/>
                      </a:cubicBezTo>
                      <a:close/>
                    </a:path>
                  </a:pathLst>
                </a:custGeom>
                <a:solidFill>
                  <a:srgbClr val="FF3399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83" name="Group 82"/>
                <p:cNvGrpSpPr/>
                <p:nvPr/>
              </p:nvGrpSpPr>
              <p:grpSpPr>
                <a:xfrm rot="2690364">
                  <a:off x="1706807" y="1725326"/>
                  <a:ext cx="1524000" cy="1524000"/>
                  <a:chOff x="2514600" y="2590800"/>
                  <a:chExt cx="1524000" cy="1524000"/>
                </a:xfrm>
                <a:solidFill>
                  <a:srgbClr val="FF3399"/>
                </a:solidFill>
              </p:grpSpPr>
              <p:sp>
                <p:nvSpPr>
                  <p:cNvPr id="85" name="Flowchart: Connector 84"/>
                  <p:cNvSpPr/>
                  <p:nvPr/>
                </p:nvSpPr>
                <p:spPr>
                  <a:xfrm>
                    <a:off x="2514600" y="2590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86" name="Flowchart: Connector 85"/>
                  <p:cNvSpPr/>
                  <p:nvPr/>
                </p:nvSpPr>
                <p:spPr>
                  <a:xfrm>
                    <a:off x="2667000" y="2743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87" name="Flowchart: Connector 86"/>
                  <p:cNvSpPr/>
                  <p:nvPr/>
                </p:nvSpPr>
                <p:spPr>
                  <a:xfrm>
                    <a:off x="2819400" y="2895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88" name="Flowchart: Connector 87"/>
                  <p:cNvSpPr/>
                  <p:nvPr/>
                </p:nvSpPr>
                <p:spPr>
                  <a:xfrm>
                    <a:off x="2971800" y="3048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89" name="Flowchart: Connector 88"/>
                  <p:cNvSpPr/>
                  <p:nvPr/>
                </p:nvSpPr>
                <p:spPr>
                  <a:xfrm>
                    <a:off x="3124200" y="3200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90" name="Flowchart: Connector 89"/>
                  <p:cNvSpPr/>
                  <p:nvPr/>
                </p:nvSpPr>
                <p:spPr>
                  <a:xfrm>
                    <a:off x="3276600" y="3352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91" name="Flowchart: Connector 90"/>
                  <p:cNvSpPr/>
                  <p:nvPr/>
                </p:nvSpPr>
                <p:spPr>
                  <a:xfrm>
                    <a:off x="3429000" y="3505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92" name="Flowchart: Connector 91"/>
                  <p:cNvSpPr/>
                  <p:nvPr/>
                </p:nvSpPr>
                <p:spPr>
                  <a:xfrm>
                    <a:off x="3581400" y="3657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93" name="Flowchart: Connector 92"/>
                  <p:cNvSpPr/>
                  <p:nvPr/>
                </p:nvSpPr>
                <p:spPr>
                  <a:xfrm>
                    <a:off x="3733800" y="3810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94" name="Flowchart: Connector 93"/>
                  <p:cNvSpPr/>
                  <p:nvPr/>
                </p:nvSpPr>
                <p:spPr>
                  <a:xfrm>
                    <a:off x="3886200" y="3962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84" name="Rounded Rectangle 83"/>
                <p:cNvSpPr/>
                <p:nvPr/>
              </p:nvSpPr>
              <p:spPr>
                <a:xfrm rot="18622288">
                  <a:off x="1704086" y="3960505"/>
                  <a:ext cx="1524000" cy="1364147"/>
                </a:xfrm>
                <a:prstGeom prst="round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81" name="Flowchart: Connector 80"/>
              <p:cNvSpPr/>
              <p:nvPr/>
            </p:nvSpPr>
            <p:spPr>
              <a:xfrm rot="2690364">
                <a:off x="2389887" y="3818026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14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211" y="326108"/>
            <a:ext cx="1057914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07370" y="1042609"/>
            <a:ext cx="1096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070" y="5653596"/>
            <a:ext cx="1106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সাইট্রিক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7" b="99643" l="100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" y="2494385"/>
            <a:ext cx="3237376" cy="2224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333" y="2667949"/>
            <a:ext cx="2646937" cy="2051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39" b="97768" l="13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224" y="2059760"/>
            <a:ext cx="2844421" cy="2955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061" y="1087081"/>
            <a:ext cx="1096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4776" y="4763531"/>
            <a:ext cx="2279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আঙুর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39008" y="4763530"/>
            <a:ext cx="2279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লেবু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1892" y="4763530"/>
            <a:ext cx="2279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6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675 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5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8" grpId="0"/>
      <p:bldP spid="6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211" y="326108"/>
            <a:ext cx="1057914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9042" y="1216047"/>
            <a:ext cx="1096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তেঁতুলের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7233" y="5760339"/>
            <a:ext cx="1106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টারটারিক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64" y="2398580"/>
            <a:ext cx="4537497" cy="2543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85436" y="1095549"/>
            <a:ext cx="1096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7334" y="4942060"/>
            <a:ext cx="425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তেঁতুল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6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66527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64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9" grpId="0"/>
      <p:bldP spid="9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662" y="312180"/>
            <a:ext cx="1057914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02989" y="1230100"/>
            <a:ext cx="389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টমেটোর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068" y="5908818"/>
            <a:ext cx="1106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অক্সালিক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7905" y="1194707"/>
            <a:ext cx="1096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9" b="89872" l="1429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60" y="1553266"/>
            <a:ext cx="4576045" cy="4207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83589" y="5149401"/>
            <a:ext cx="2683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3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68208 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/>
      <p:bldP spid="8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211" y="326108"/>
            <a:ext cx="1057914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59804" y="1221271"/>
            <a:ext cx="4245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আমলকির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618" y="5896816"/>
            <a:ext cx="1106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এসকরবিক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4808" y="1071375"/>
            <a:ext cx="1096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2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859" y="2022985"/>
            <a:ext cx="5508949" cy="31017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41137" y="5124763"/>
            <a:ext cx="2683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7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66611 0.01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6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/>
      <p:bldP spid="8" grpId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211" y="326108"/>
            <a:ext cx="1057914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1494" y="1044274"/>
            <a:ext cx="1096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070" y="5787635"/>
            <a:ext cx="1106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4319" y="968494"/>
            <a:ext cx="1096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4" y="2475723"/>
            <a:ext cx="2401385" cy="2553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377525"/>
            <a:ext cx="2245471" cy="3571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32453" y="5028774"/>
            <a:ext cx="2683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0702" y="5174723"/>
            <a:ext cx="2683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9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-0.68334 0.012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/>
      <p:bldP spid="8" grpId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6" y="4680441"/>
            <a:ext cx="10544175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5798" indent="-535798" algn="ctr">
              <a:buFont typeface="Wingdings" panose="05000000000000000000" pitchFamily="2" charset="2"/>
              <a:buChar char="v"/>
            </a:pP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আমলকি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আপেলে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13627" y="1603691"/>
            <a:ext cx="2428875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375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8626" y="714376"/>
            <a:ext cx="10644188" cy="3500438"/>
            <a:chOff x="1339141" y="528800"/>
            <a:chExt cx="9731187" cy="3580736"/>
          </a:xfrm>
        </p:grpSpPr>
        <p:sp>
          <p:nvSpPr>
            <p:cNvPr id="5" name="TextBox 4"/>
            <p:cNvSpPr txBox="1"/>
            <p:nvPr/>
          </p:nvSpPr>
          <p:spPr>
            <a:xfrm>
              <a:off x="1339141" y="528800"/>
              <a:ext cx="9731187" cy="74380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125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12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125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412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1" t="3204" r="4860" b="38858"/>
            <a:stretch/>
          </p:blipFill>
          <p:spPr>
            <a:xfrm>
              <a:off x="4408710" y="1616975"/>
              <a:ext cx="2938948" cy="24925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621179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87" y="198785"/>
            <a:ext cx="1057914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4242" y="1013857"/>
            <a:ext cx="1096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লিটমাস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070" y="5787635"/>
            <a:ext cx="1106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লিটমাস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পেপার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570337" y="1104503"/>
            <a:ext cx="1096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242" y="4935327"/>
            <a:ext cx="1091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1274">
            <a:off x="4076851" y="1028556"/>
            <a:ext cx="3296767" cy="329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7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1.85185E-6 L 0.69056 -0.01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28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/>
      <p:bldP spid="8" grpId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51" b="98029" l="10000" r="97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01" y="1499735"/>
            <a:ext cx="3978991" cy="2707655"/>
          </a:xfrm>
          <a:prstGeom prst="rect">
            <a:avLst/>
          </a:prstGeom>
        </p:spPr>
      </p:pic>
      <p:sp>
        <p:nvSpPr>
          <p:cNvPr id="10" name="Flowchart: Connector 9"/>
          <p:cNvSpPr/>
          <p:nvPr/>
        </p:nvSpPr>
        <p:spPr>
          <a:xfrm>
            <a:off x="5137700" y="3008272"/>
            <a:ext cx="122830" cy="134174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4837446" y="2940297"/>
            <a:ext cx="122830" cy="134174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4895767" y="2873210"/>
            <a:ext cx="122830" cy="134174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4991396" y="2844736"/>
            <a:ext cx="122830" cy="134174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387437" y="3600057"/>
            <a:ext cx="4239490" cy="1862802"/>
            <a:chOff x="2224583" y="2306562"/>
            <a:chExt cx="1760562" cy="2508867"/>
          </a:xfrm>
        </p:grpSpPr>
        <p:sp>
          <p:nvSpPr>
            <p:cNvPr id="3" name="Flowchart: Magnetic Disk 2"/>
            <p:cNvSpPr/>
            <p:nvPr/>
          </p:nvSpPr>
          <p:spPr>
            <a:xfrm>
              <a:off x="2224583" y="3084394"/>
              <a:ext cx="1760562" cy="1731035"/>
            </a:xfrm>
            <a:prstGeom prst="flowChartMagneticDisk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Magnetic Disk 4"/>
            <p:cNvSpPr/>
            <p:nvPr/>
          </p:nvSpPr>
          <p:spPr>
            <a:xfrm>
              <a:off x="2224583" y="2306562"/>
              <a:ext cx="1760562" cy="1339663"/>
            </a:xfrm>
            <a:prstGeom prst="flowChartMagneticDisk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 rot="1226632">
            <a:off x="7776544" y="1214786"/>
            <a:ext cx="317416" cy="25658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226632">
            <a:off x="5949589" y="2657045"/>
            <a:ext cx="329569" cy="2565813"/>
          </a:xfrm>
          <a:prstGeom prst="rect">
            <a:avLst/>
          </a:prstGeom>
          <a:solidFill>
            <a:srgbClr val="C10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3801" y="177663"/>
            <a:ext cx="1102195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38434" y="875456"/>
            <a:ext cx="1102195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-3869239" y="5462860"/>
            <a:ext cx="4162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3742386" y="951300"/>
            <a:ext cx="4641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11430000" y="5696956"/>
            <a:ext cx="5846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লেবুর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লিটমাসকে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343847" y="5571903"/>
            <a:ext cx="1078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631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11111E-6 3.7037E-7 L -0.01042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" y="122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11111E-6 4.07407E-6 L 0.05417 0.243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121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11111E-6 -3.7037E-6 L 0.03486 0.264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132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2.96296E-6 L -0.02736 0.268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" y="1344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44444E-6 -3.7037E-7 L -0.15639 0.20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9" y="103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indefinite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62875 0.0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4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68181 0.0145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3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-0.7393 -0.0196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72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7" grpId="0" animBg="1"/>
      <p:bldP spid="9" grpId="0" animBg="1"/>
      <p:bldP spid="17" grpId="0"/>
      <p:bldP spid="17" grpId="1"/>
      <p:bldP spid="11" grpId="0"/>
      <p:bldP spid="11" grpId="1"/>
      <p:bldP spid="16" grpId="0"/>
      <p:bldP spid="18" grpId="0"/>
      <p:bldP spid="18" grpId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786" l="9636" r="970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10749">
            <a:off x="3221984" y="1877215"/>
            <a:ext cx="2154473" cy="129176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345874" y="3483508"/>
            <a:ext cx="4052454" cy="2060844"/>
            <a:chOff x="2224583" y="2306562"/>
            <a:chExt cx="1760562" cy="2508867"/>
          </a:xfrm>
        </p:grpSpPr>
        <p:sp>
          <p:nvSpPr>
            <p:cNvPr id="3" name="Flowchart: Magnetic Disk 2"/>
            <p:cNvSpPr/>
            <p:nvPr/>
          </p:nvSpPr>
          <p:spPr>
            <a:xfrm>
              <a:off x="2224583" y="3084394"/>
              <a:ext cx="1760562" cy="1731035"/>
            </a:xfrm>
            <a:prstGeom prst="flowChartMagneticDisk">
              <a:avLst/>
            </a:prstGeom>
            <a:solidFill>
              <a:srgbClr val="F9F955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Magnetic Disk 4"/>
            <p:cNvSpPr/>
            <p:nvPr/>
          </p:nvSpPr>
          <p:spPr>
            <a:xfrm>
              <a:off x="2224583" y="2306562"/>
              <a:ext cx="1760562" cy="1339663"/>
            </a:xfrm>
            <a:prstGeom prst="flowChartMagneticDisk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 rot="1226632">
            <a:off x="7255180" y="950654"/>
            <a:ext cx="317416" cy="25658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226632">
            <a:off x="5501633" y="2347061"/>
            <a:ext cx="329569" cy="2565813"/>
          </a:xfrm>
          <a:prstGeom prst="rect">
            <a:avLst/>
          </a:prstGeom>
          <a:solidFill>
            <a:srgbClr val="C10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3847" y="203004"/>
            <a:ext cx="1102195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8328" y="1118166"/>
            <a:ext cx="1102195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4740953" y="2689883"/>
            <a:ext cx="122830" cy="134174"/>
          </a:xfrm>
          <a:prstGeom prst="flowChartConnector">
            <a:avLst/>
          </a:prstGeom>
          <a:solidFill>
            <a:srgbClr val="FFFF0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4440699" y="2621908"/>
            <a:ext cx="122830" cy="134174"/>
          </a:xfrm>
          <a:prstGeom prst="flowChartConnector">
            <a:avLst/>
          </a:prstGeom>
          <a:solidFill>
            <a:srgbClr val="FFFF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4499020" y="2554821"/>
            <a:ext cx="122830" cy="134174"/>
          </a:xfrm>
          <a:prstGeom prst="flowChartConnector">
            <a:avLst/>
          </a:prstGeom>
          <a:solidFill>
            <a:srgbClr val="FFFF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4594649" y="2526347"/>
            <a:ext cx="122830" cy="134174"/>
          </a:xfrm>
          <a:prstGeom prst="flowChartConnector">
            <a:avLst/>
          </a:prstGeom>
          <a:solidFill>
            <a:srgbClr val="FFFF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11463159" y="5723562"/>
            <a:ext cx="4162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-4192076" y="972445"/>
            <a:ext cx="4641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-6426847" y="5940045"/>
            <a:ext cx="6657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কামরাঙ্গার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লিটমাসকে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-63881" y="5738765"/>
            <a:ext cx="1087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59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-1.85185E-6 L -0.00333 0.24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3.7037E-7 L 0.04403 0.25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" y="126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4.07407E-6 L 0.02097 0.263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1317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11111E-6 7.40741E-7 L -0.01792 0.25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" y="126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11111E-6 -4.44444E-6 L -0.15222 0.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1" y="10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indefinite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-0.62931 -0.004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69903 0.009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58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1.11111E-6 L 0.66556 0.0115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78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77639 -0.0180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7" grpId="0"/>
      <p:bldP spid="17" grpId="1"/>
      <p:bldP spid="10" grpId="0" animBg="1"/>
      <p:bldP spid="12" grpId="0" animBg="1"/>
      <p:bldP spid="13" grpId="0" animBg="1"/>
      <p:bldP spid="14" grpId="0" animBg="1"/>
      <p:bldP spid="11" grpId="0"/>
      <p:bldP spid="11" grpId="1"/>
      <p:bldP spid="16" grpId="0"/>
      <p:bldP spid="16" grpId="1"/>
      <p:bldP spid="18" grpId="0"/>
      <p:bldP spid="18" grpId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1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1706062"/>
            <a:ext cx="3010198" cy="154523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70564" y="3313173"/>
            <a:ext cx="4239491" cy="2265692"/>
            <a:chOff x="2224583" y="2306562"/>
            <a:chExt cx="1760562" cy="2508867"/>
          </a:xfrm>
        </p:grpSpPr>
        <p:sp>
          <p:nvSpPr>
            <p:cNvPr id="3" name="Flowchart: Magnetic Disk 2"/>
            <p:cNvSpPr/>
            <p:nvPr/>
          </p:nvSpPr>
          <p:spPr>
            <a:xfrm>
              <a:off x="2224583" y="3084394"/>
              <a:ext cx="1760562" cy="1731035"/>
            </a:xfrm>
            <a:prstGeom prst="flowChartMagneticDisk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Magnetic Disk 4"/>
            <p:cNvSpPr/>
            <p:nvPr/>
          </p:nvSpPr>
          <p:spPr>
            <a:xfrm>
              <a:off x="2224583" y="2306562"/>
              <a:ext cx="1760562" cy="1339663"/>
            </a:xfrm>
            <a:prstGeom prst="flowChartMagneticDisk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 rot="1226632">
            <a:off x="8704129" y="962429"/>
            <a:ext cx="317416" cy="2565813"/>
          </a:xfrm>
          <a:prstGeom prst="rect">
            <a:avLst/>
          </a:prstGeom>
          <a:solidFill>
            <a:srgbClr val="C10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226632">
            <a:off x="6104246" y="2482585"/>
            <a:ext cx="338260" cy="25658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5629" y="257215"/>
            <a:ext cx="1102195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77583" y="987798"/>
            <a:ext cx="3617255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4973293" y="2098501"/>
            <a:ext cx="186476" cy="230533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4082543" y="2768307"/>
            <a:ext cx="285988" cy="280045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 flipH="1">
            <a:off x="4340234" y="3023437"/>
            <a:ext cx="222460" cy="201262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4805255" y="2127039"/>
            <a:ext cx="168038" cy="173456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-3766375" y="5767349"/>
            <a:ext cx="4162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-4245835" y="987797"/>
            <a:ext cx="4641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বুঝিলমা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11430000" y="5767349"/>
            <a:ext cx="5846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লিটমাসকে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291812" y="5729110"/>
            <a:ext cx="1078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64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11 0.06087 L 0.01125 0.33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" y="134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2222E-6 -4.07407E-6 L 0.09403 0.216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4" y="10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0.07547 L 0.03487 0.189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132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305 0.05439 L -0.03639 0.333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2" y="1395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-4.81481E-6 L -0.22417 0.224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8" y="1120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indefinite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1111 L -0.64639 -0.015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3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2.96296E-6 L 0.63722 -2.96296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0.68486 -0.004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6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0.76597 -0.007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0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7" grpId="0"/>
      <p:bldP spid="17" grpId="1"/>
      <p:bldP spid="10" grpId="0" animBg="1"/>
      <p:bldP spid="12" grpId="0" animBg="1"/>
      <p:bldP spid="13" grpId="0" animBg="1"/>
      <p:bldP spid="14" grpId="0" animBg="1"/>
      <p:bldP spid="11" grpId="0"/>
      <p:bldP spid="11" grpId="1"/>
      <p:bldP spid="16" grpId="0"/>
      <p:bldP spid="16" grpId="1"/>
      <p:bldP spid="18" grpId="0"/>
      <p:bldP spid="18" grpId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8432" y="3282065"/>
            <a:ext cx="4286250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৮ম </a:t>
            </a:r>
          </a:p>
          <a:p>
            <a:pPr algn="ctr"/>
            <a:r>
              <a:rPr lang="en-US" sz="2800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280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০৩/০৫/২০২১       </a:t>
            </a:r>
            <a:endParaRPr lang="en-US" sz="280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5242" y="3375897"/>
            <a:ext cx="5469562" cy="28574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সাইফুর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262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বি,এস,সি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এম,এস,সি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বি,এড</a:t>
            </a:r>
            <a:endParaRPr lang="en-US" sz="262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কবিরাজপুর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শিহাব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রাজৈর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62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 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০১৭১২৭৮৩৯১০</a:t>
            </a:r>
          </a:p>
          <a:p>
            <a:pPr algn="just"/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E-mail: saifurrajoir@gmail.com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22" y="1568354"/>
            <a:ext cx="1459876" cy="1636831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30948" y="480082"/>
            <a:ext cx="1050771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78737" y="1914953"/>
            <a:ext cx="141537" cy="3744136"/>
            <a:chOff x="6345361" y="1905000"/>
            <a:chExt cx="150973" cy="399374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345361" y="1905000"/>
              <a:ext cx="0" cy="3993745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496334" y="1905000"/>
              <a:ext cx="0" cy="3993745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380" y="1141544"/>
            <a:ext cx="1938144" cy="20636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5" y="6130433"/>
            <a:ext cx="11027392" cy="5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7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43" b="89894" l="746" r="932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8163" y="1103793"/>
            <a:ext cx="2554755" cy="202844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262745" y="3199327"/>
            <a:ext cx="4005389" cy="2013301"/>
            <a:chOff x="2224583" y="2306562"/>
            <a:chExt cx="1760562" cy="2508867"/>
          </a:xfrm>
        </p:grpSpPr>
        <p:sp>
          <p:nvSpPr>
            <p:cNvPr id="3" name="Flowchart: Magnetic Disk 2"/>
            <p:cNvSpPr/>
            <p:nvPr/>
          </p:nvSpPr>
          <p:spPr>
            <a:xfrm>
              <a:off x="2224583" y="3084394"/>
              <a:ext cx="1760562" cy="1731035"/>
            </a:xfrm>
            <a:prstGeom prst="flowChartMagneticDisk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Magnetic Disk 4"/>
            <p:cNvSpPr/>
            <p:nvPr/>
          </p:nvSpPr>
          <p:spPr>
            <a:xfrm>
              <a:off x="2224583" y="2306562"/>
              <a:ext cx="1760562" cy="1339663"/>
            </a:xfrm>
            <a:prstGeom prst="flowChartMagneticDisk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 rot="1226632">
            <a:off x="8197564" y="751426"/>
            <a:ext cx="420719" cy="2565813"/>
          </a:xfrm>
          <a:prstGeom prst="rect">
            <a:avLst/>
          </a:prstGeom>
          <a:solidFill>
            <a:srgbClr val="C10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226632">
            <a:off x="5642481" y="2194304"/>
            <a:ext cx="462481" cy="25658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1165" y="239743"/>
            <a:ext cx="1102195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68134" y="928874"/>
            <a:ext cx="1102195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4887294" y="2521216"/>
            <a:ext cx="162806" cy="134174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4587040" y="2453241"/>
            <a:ext cx="162806" cy="134174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4645361" y="2386154"/>
            <a:ext cx="162806" cy="134174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4740990" y="2357680"/>
            <a:ext cx="162806" cy="134174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11673881" y="5791370"/>
            <a:ext cx="4162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-4420390" y="928873"/>
            <a:ext cx="4641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-6157123" y="5791370"/>
            <a:ext cx="615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সোডা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লিটমাসকে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-181992" y="5622071"/>
            <a:ext cx="1078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0799" y="1827605"/>
            <a:ext cx="161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সোডা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601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2222E-6 -4.81481E-6 L -0.07541 0.284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8" y="142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11111E-6 L 0.0175 0.237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" y="118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2222E-6 1.11111E-6 L -0.03139 0.265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" y="1328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-2.22222E-6 L 0.01041 0.30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" y="154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44444E-6 2.22222E-6 L -0.22014 0.2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4" y="1062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indefinite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62681 0.000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4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74014 -0.031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14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6468 0.0120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3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725 -0.0245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7" grpId="0"/>
      <p:bldP spid="17" grpId="1"/>
      <p:bldP spid="10" grpId="0" animBg="1"/>
      <p:bldP spid="12" grpId="0" animBg="1"/>
      <p:bldP spid="13" grpId="0" animBg="1"/>
      <p:bldP spid="14" grpId="0" animBg="1"/>
      <p:bldP spid="11" grpId="0"/>
      <p:bldP spid="11" grpId="1"/>
      <p:bldP spid="16" grpId="0"/>
      <p:bldP spid="16" grpId="1"/>
      <p:bldP spid="18" grpId="0"/>
      <p:bldP spid="18" grpId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044" y="441797"/>
            <a:ext cx="10501313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716" y="4929189"/>
            <a:ext cx="11054687" cy="11310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5798" indent="-535798" algn="ctr">
              <a:buFont typeface="Wingdings" panose="05000000000000000000" pitchFamily="2" charset="2"/>
              <a:buChar char="q"/>
            </a:pP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কমলার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 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লিটমাস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49195" y="599532"/>
            <a:ext cx="2500313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375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1329010"/>
            <a:ext cx="4121624" cy="3482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609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920" y="1062812"/>
            <a:ext cx="10972800" cy="58477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১।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সাইট্রিক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 </a:t>
            </a:r>
          </a:p>
        </p:txBody>
      </p:sp>
      <p:sp>
        <p:nvSpPr>
          <p:cNvPr id="3" name="Oval 2"/>
          <p:cNvSpPr/>
          <p:nvPr/>
        </p:nvSpPr>
        <p:spPr>
          <a:xfrm>
            <a:off x="749231" y="1597724"/>
            <a:ext cx="545641" cy="56761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</p:txBody>
      </p:sp>
      <p:sp>
        <p:nvSpPr>
          <p:cNvPr id="4" name="Oval 3"/>
          <p:cNvSpPr/>
          <p:nvPr/>
        </p:nvSpPr>
        <p:spPr>
          <a:xfrm>
            <a:off x="3133356" y="1633999"/>
            <a:ext cx="542056" cy="53133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</a:p>
        </p:txBody>
      </p:sp>
      <p:sp>
        <p:nvSpPr>
          <p:cNvPr id="5" name="Oval 4"/>
          <p:cNvSpPr/>
          <p:nvPr/>
        </p:nvSpPr>
        <p:spPr>
          <a:xfrm>
            <a:off x="5552446" y="1675415"/>
            <a:ext cx="508168" cy="52397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</a:p>
        </p:txBody>
      </p:sp>
      <p:sp>
        <p:nvSpPr>
          <p:cNvPr id="6" name="Oval 5"/>
          <p:cNvSpPr/>
          <p:nvPr/>
        </p:nvSpPr>
        <p:spPr>
          <a:xfrm>
            <a:off x="8467712" y="1633998"/>
            <a:ext cx="521840" cy="541012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</a:p>
        </p:txBody>
      </p:sp>
      <p:sp>
        <p:nvSpPr>
          <p:cNvPr id="7" name="Oval 6"/>
          <p:cNvSpPr/>
          <p:nvPr/>
        </p:nvSpPr>
        <p:spPr>
          <a:xfrm>
            <a:off x="8657640" y="2965465"/>
            <a:ext cx="512087" cy="57884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</a:p>
        </p:txBody>
      </p:sp>
      <p:sp>
        <p:nvSpPr>
          <p:cNvPr id="8" name="Oval 7"/>
          <p:cNvSpPr/>
          <p:nvPr/>
        </p:nvSpPr>
        <p:spPr>
          <a:xfrm>
            <a:off x="5747656" y="3002282"/>
            <a:ext cx="527960" cy="54202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</a:p>
        </p:txBody>
      </p:sp>
      <p:sp>
        <p:nvSpPr>
          <p:cNvPr id="9" name="Oval 8"/>
          <p:cNvSpPr/>
          <p:nvPr/>
        </p:nvSpPr>
        <p:spPr>
          <a:xfrm>
            <a:off x="3192951" y="3002284"/>
            <a:ext cx="561955" cy="59074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</a:p>
        </p:txBody>
      </p:sp>
      <p:sp>
        <p:nvSpPr>
          <p:cNvPr id="10" name="Oval 9"/>
          <p:cNvSpPr/>
          <p:nvPr/>
        </p:nvSpPr>
        <p:spPr>
          <a:xfrm>
            <a:off x="824820" y="2979540"/>
            <a:ext cx="551600" cy="56476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54177" y="1695422"/>
            <a:ext cx="125454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8813" y="3049865"/>
            <a:ext cx="174544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কোনটিও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95061" y="1675413"/>
            <a:ext cx="190175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কোনটিও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698374" y="3071813"/>
            <a:ext cx="675990" cy="631988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32335" lvl="1" indent="-803697" algn="ctr">
              <a:buFont typeface="Wingdings" panose="05000000000000000000" pitchFamily="2" charset="2"/>
              <a:buChar char="ü"/>
            </a:pPr>
            <a:r>
              <a:rPr lang="en-US" sz="5063" dirty="0">
                <a:solidFill>
                  <a:srgbClr val="A50B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3232326" y="1719526"/>
            <a:ext cx="675990" cy="631988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3697" indent="-803697" algn="ctr">
              <a:buFont typeface="Wingdings" panose="05000000000000000000" pitchFamily="2" charset="2"/>
              <a:buChar char="ü"/>
            </a:pPr>
            <a:r>
              <a:rPr lang="en-US" sz="5063" dirty="0">
                <a:solidFill>
                  <a:srgbClr val="A50B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5366" y="1704267"/>
            <a:ext cx="1363363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লেবু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2240" y="1719525"/>
            <a:ext cx="1452675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আমলকি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53529" y="3082642"/>
                <a:ext cx="1541370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 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ysClr val="windowText" lastClr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endParaRPr lang="en-US" sz="32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529" y="3082642"/>
                <a:ext cx="154137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530625" y="3056888"/>
                <a:ext cx="1096585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ysClr val="windowText" lastClr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endParaRPr lang="en-US" sz="32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625" y="3056888"/>
                <a:ext cx="109658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35725" y="3112554"/>
                <a:ext cx="1156459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ysClr val="windowText" lastClr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2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725" y="3112554"/>
                <a:ext cx="1156459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08921" y="2328793"/>
            <a:ext cx="10972800" cy="58477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২।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8920" y="172801"/>
            <a:ext cx="1097280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95320" y="2896636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320" y="2896636"/>
                <a:ext cx="644727" cy="6694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flipH="1">
                <a:off x="3149094" y="2935394"/>
                <a:ext cx="700850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49093" y="2935394"/>
                <a:ext cx="700850" cy="6694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410662" y="1545258"/>
                <a:ext cx="679572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661" y="1545258"/>
                <a:ext cx="679572" cy="6694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61633" y="1588850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633" y="1588850"/>
                <a:ext cx="644727" cy="66941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24380" y="1562387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80" y="1562387"/>
                <a:ext cx="644727" cy="66941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657639" y="2889944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639" y="2889944"/>
                <a:ext cx="644727" cy="66941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35089" y="3670544"/>
            <a:ext cx="10920464" cy="58477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৩।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683645" y="4323181"/>
            <a:ext cx="549984" cy="50387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</a:p>
        </p:txBody>
      </p:sp>
      <p:sp>
        <p:nvSpPr>
          <p:cNvPr id="31" name="Oval 30"/>
          <p:cNvSpPr/>
          <p:nvPr/>
        </p:nvSpPr>
        <p:spPr>
          <a:xfrm>
            <a:off x="5773662" y="4359999"/>
            <a:ext cx="549984" cy="59517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</a:p>
        </p:txBody>
      </p:sp>
      <p:sp>
        <p:nvSpPr>
          <p:cNvPr id="32" name="Oval 31"/>
          <p:cNvSpPr/>
          <p:nvPr/>
        </p:nvSpPr>
        <p:spPr>
          <a:xfrm>
            <a:off x="3259150" y="4373701"/>
            <a:ext cx="532294" cy="54398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</a:p>
        </p:txBody>
      </p:sp>
      <p:sp>
        <p:nvSpPr>
          <p:cNvPr id="33" name="Oval 32"/>
          <p:cNvSpPr/>
          <p:nvPr/>
        </p:nvSpPr>
        <p:spPr>
          <a:xfrm>
            <a:off x="813963" y="4337257"/>
            <a:ext cx="565164" cy="56476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24228" y="4394054"/>
            <a:ext cx="174544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কোনটিও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5" name="Oval 34"/>
          <p:cNvSpPr/>
          <p:nvPr/>
        </p:nvSpPr>
        <p:spPr>
          <a:xfrm>
            <a:off x="724380" y="4429531"/>
            <a:ext cx="675990" cy="631988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32335" lvl="1" indent="-803697" algn="ctr">
              <a:buFont typeface="Wingdings" panose="05000000000000000000" pitchFamily="2" charset="2"/>
              <a:buChar char="ü"/>
            </a:pPr>
            <a:r>
              <a:rPr lang="en-US" sz="5063" dirty="0">
                <a:solidFill>
                  <a:srgbClr val="A50B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820521" y="4440359"/>
                <a:ext cx="899126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ysClr val="windowText" lastClr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endParaRPr lang="en-US" sz="32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521" y="4440359"/>
                <a:ext cx="899126" cy="5847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683991" y="4399388"/>
                <a:ext cx="789851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𝐾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ysClr val="windowText" lastClr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endParaRPr lang="en-US" sz="32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91" y="4399388"/>
                <a:ext cx="789851" cy="58477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08215" y="4497107"/>
                <a:ext cx="736237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ysClr val="windowText" lastClr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endParaRPr lang="en-US" sz="32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215" y="4497107"/>
                <a:ext cx="736237" cy="58477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773662" y="4254046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662" y="4254046"/>
                <a:ext cx="644727" cy="66941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259150" y="4292573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150" y="4292573"/>
                <a:ext cx="644727" cy="66941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718549" y="4209526"/>
                <a:ext cx="632824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549" y="4209526"/>
                <a:ext cx="632824" cy="66941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61256" y="5050637"/>
            <a:ext cx="10972800" cy="58477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৪। 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আপেলে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</a:p>
        </p:txBody>
      </p:sp>
      <p:sp>
        <p:nvSpPr>
          <p:cNvPr id="43" name="Oval 42"/>
          <p:cNvSpPr/>
          <p:nvPr/>
        </p:nvSpPr>
        <p:spPr>
          <a:xfrm>
            <a:off x="798237" y="5698651"/>
            <a:ext cx="545641" cy="56761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</p:txBody>
      </p:sp>
      <p:sp>
        <p:nvSpPr>
          <p:cNvPr id="44" name="Oval 43"/>
          <p:cNvSpPr/>
          <p:nvPr/>
        </p:nvSpPr>
        <p:spPr>
          <a:xfrm>
            <a:off x="3732998" y="5754564"/>
            <a:ext cx="542056" cy="53133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</a:p>
        </p:txBody>
      </p:sp>
      <p:sp>
        <p:nvSpPr>
          <p:cNvPr id="45" name="Oval 44"/>
          <p:cNvSpPr/>
          <p:nvPr/>
        </p:nvSpPr>
        <p:spPr>
          <a:xfrm>
            <a:off x="6403730" y="5736529"/>
            <a:ext cx="555091" cy="52397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</a:p>
        </p:txBody>
      </p:sp>
      <p:sp>
        <p:nvSpPr>
          <p:cNvPr id="46" name="Oval 45"/>
          <p:cNvSpPr/>
          <p:nvPr/>
        </p:nvSpPr>
        <p:spPr>
          <a:xfrm>
            <a:off x="8829313" y="5730879"/>
            <a:ext cx="521840" cy="541012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30177" y="5777217"/>
            <a:ext cx="197929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সাইট্রিক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432182" y="5707250"/>
            <a:ext cx="174544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কোনটিও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9" name="Oval 48"/>
          <p:cNvSpPr/>
          <p:nvPr/>
        </p:nvSpPr>
        <p:spPr>
          <a:xfrm>
            <a:off x="3858150" y="5771352"/>
            <a:ext cx="675990" cy="631988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3697" indent="-803697" algn="ctr">
              <a:buFont typeface="Wingdings" panose="05000000000000000000" pitchFamily="2" charset="2"/>
              <a:buChar char="ü"/>
            </a:pPr>
            <a:r>
              <a:rPr lang="en-US" sz="5063" dirty="0">
                <a:solidFill>
                  <a:srgbClr val="A50B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50251" y="5718779"/>
            <a:ext cx="1943588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ম্যালিক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39849" y="5724061"/>
            <a:ext cx="166400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অক্সালিক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778183" y="5679952"/>
                <a:ext cx="679572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183" y="5679952"/>
                <a:ext cx="679572" cy="66941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378288" y="5617684"/>
                <a:ext cx="64507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287" y="5617684"/>
                <a:ext cx="645077" cy="66941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73386" y="5663314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86" y="5663314"/>
                <a:ext cx="644727" cy="66941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693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4" grpId="0"/>
      <p:bldP spid="25" grpId="0"/>
      <p:bldP spid="26" grpId="0"/>
      <p:bldP spid="27" grpId="0"/>
      <p:bldP spid="28" grpId="0"/>
      <p:bldP spid="35" grpId="0"/>
      <p:bldP spid="39" grpId="0"/>
      <p:bldP spid="40" grpId="0"/>
      <p:bldP spid="41" grpId="0"/>
      <p:bldP spid="49" grpId="0"/>
      <p:bldP spid="52" grpId="0"/>
      <p:bldP spid="53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" y="349979"/>
            <a:ext cx="1072604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2092" y="654106"/>
            <a:ext cx="2775706" cy="3535737"/>
            <a:chOff x="584403" y="1599120"/>
            <a:chExt cx="2960753" cy="37714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403" y="1599120"/>
              <a:ext cx="2960753" cy="3771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29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579" y="4255291"/>
              <a:ext cx="1182021" cy="1025438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708081" y="4189843"/>
            <a:ext cx="10065867" cy="2155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7899" indent="-267899" algn="ctr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লেবু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আঙুর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আমলকি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কাপড়কাচার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সোডা,সাবান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অম্ল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2342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140" y="180089"/>
            <a:ext cx="2678906" cy="5107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338" y="180089"/>
            <a:ext cx="2596223" cy="51077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734207"/>
            <a:ext cx="11430000" cy="19460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grpSp>
        <p:nvGrpSpPr>
          <p:cNvPr id="5" name="Group 4"/>
          <p:cNvGrpSpPr/>
          <p:nvPr/>
        </p:nvGrpSpPr>
        <p:grpSpPr>
          <a:xfrm>
            <a:off x="11212197" y="1500188"/>
            <a:ext cx="1532267" cy="4595611"/>
            <a:chOff x="1633058" y="1828800"/>
            <a:chExt cx="1634418" cy="4901984"/>
          </a:xfrm>
          <a:solidFill>
            <a:srgbClr val="0070C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13" name="Flowchart: Connector 12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" name="Flowchart: Connector 13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5" name="Flowchart: Connector 14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6" name="Flowchart: Connector 15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7" name="Flowchart: Connector 16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8" name="Flowchart: Connector 17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9" name="Flowchart: Connector 18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0" name="Flowchart: Connector 19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" name="Flowchart: Connector 20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2" name="Oval 11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9" name="Flowchart: Connector 8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811913" y="4508569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499705" y="1500188"/>
            <a:ext cx="1500188" cy="4595611"/>
            <a:chOff x="1633058" y="1828800"/>
            <a:chExt cx="1600200" cy="4901984"/>
          </a:xfrm>
          <a:solidFill>
            <a:srgbClr val="00B050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25" name="Group 24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30" name="Flowchart: Connector 29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1" name="Flowchart: Connector 30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2" name="Flowchart: Connector 31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3" name="Flowchart: Connector 32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4" name="Flowchart: Connector 33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5" name="Flowchart: Connector 34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6" name="Flowchart: Connector 35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7" name="Flowchart: Connector 36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8" name="Flowchart: Connector 37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9" name="Oval 28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6" name="Flowchart: Connector 25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689938" y="4508569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3681981" y="1479856"/>
            <a:ext cx="1500188" cy="4581414"/>
            <a:chOff x="1633058" y="1828800"/>
            <a:chExt cx="1600200" cy="4886841"/>
          </a:xfrm>
          <a:solidFill>
            <a:srgbClr val="7030A0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42" name="Group 41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47" name="Flowchart: Connector 46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8" name="Flowchart: Connector 47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9" name="Flowchart: Connector 48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0" name="Flowchart: Connector 49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1" name="Flowchart: Connector 50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2" name="Flowchart: Connector 51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3" name="Flowchart: Connector 52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4" name="Flowchart: Connector 53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5" name="Flowchart: Connector 54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6" name="Oval 45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3" name="Flowchart: Connector 42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704151" y="4493426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4930438" y="1500187"/>
            <a:ext cx="1500188" cy="4509105"/>
            <a:chOff x="1633058" y="1828800"/>
            <a:chExt cx="1600200" cy="4809710"/>
          </a:xfrm>
          <a:solidFill>
            <a:srgbClr val="00B0F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64" name="Flowchart: Connector 63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5" name="Flowchart: Connector 64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6" name="Flowchart: Connector 65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7" name="Flowchart: Connector 66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8" name="Flowchart: Connector 67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9" name="Flowchart: Connector 68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0" name="Flowchart: Connector 69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1" name="Flowchart: Connector 70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2" name="Flowchart: Connector 71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60" name="Flowchart: Connector 59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884922" y="4416295"/>
              <a:ext cx="1238694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61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81042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21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9167E-6 -4.44444E-6 L -0.72799 -0.010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06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08333E-7 3.7037E-6 L -0.66888 -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-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5E-6 -1.48148E-6 L -0.61915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878" y="303861"/>
            <a:ext cx="10579148" cy="7271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125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125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0189" y="5596308"/>
            <a:ext cx="850052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অম্ল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878" y="1012530"/>
            <a:ext cx="10579148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16" b="96459" l="3810" r="96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9" y="1964416"/>
            <a:ext cx="3335171" cy="2803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62" l="1804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90" y="1964416"/>
            <a:ext cx="4034426" cy="2627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9350" y="4767548"/>
            <a:ext cx="275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লেবু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8467" y="4767547"/>
            <a:ext cx="275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তেঁতুল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878" y="303861"/>
            <a:ext cx="10579148" cy="7271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125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125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0189" y="5596308"/>
            <a:ext cx="850052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878" y="1012530"/>
            <a:ext cx="10579148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375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52" l="13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69" y="2188343"/>
            <a:ext cx="4523521" cy="2714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481" y="2188343"/>
            <a:ext cx="3674696" cy="24712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35175" y="4902456"/>
            <a:ext cx="208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এন্টাসিড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45272" y="4900571"/>
            <a:ext cx="1840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175" y="220083"/>
            <a:ext cx="10986447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অম্ল</a:t>
            </a:r>
            <a:r>
              <a:rPr lang="en-US" sz="54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US" sz="54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5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3898" y="1214652"/>
            <a:ext cx="10481481" cy="5199796"/>
            <a:chOff x="39496" y="1404098"/>
            <a:chExt cx="11010727" cy="43803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9683" l="45083" r="97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3638" y="1404098"/>
              <a:ext cx="6796585" cy="356820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6636" l="9725" r="9871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889" y="2327428"/>
              <a:ext cx="2802918" cy="275148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3" b="99234" l="86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030" y="2936016"/>
              <a:ext cx="2715052" cy="203628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39" b="92547" l="23125" r="84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6" y="1883160"/>
              <a:ext cx="6461771" cy="3901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261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88" y="2257082"/>
            <a:ext cx="985368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3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3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3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37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375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584" y="2987178"/>
            <a:ext cx="9880979" cy="6694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5798" indent="-535798" algn="just">
              <a:buFont typeface="Wingdings" panose="05000000000000000000" pitchFamily="2" charset="2"/>
              <a:buChar char="Ø"/>
            </a:pPr>
            <a:r>
              <a:rPr lang="en-US" sz="375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অম্ল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75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ক্ষারক</a:t>
            </a:r>
            <a:r>
              <a:rPr lang="en-US" sz="375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75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375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endParaRPr lang="en-US" sz="375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3584" y="3877370"/>
            <a:ext cx="9676262" cy="6694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5798" indent="-535798" algn="just">
              <a:buFont typeface="Wingdings" panose="05000000000000000000" pitchFamily="2" charset="2"/>
              <a:buChar char="Ø"/>
            </a:pPr>
            <a:r>
              <a:rPr lang="en-US" sz="375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75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75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এসিডের</a:t>
            </a:r>
            <a:r>
              <a:rPr lang="en-US" sz="375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375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75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75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75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375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endParaRPr lang="en-US" sz="375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3585" y="4865678"/>
            <a:ext cx="8447962" cy="6694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5798" indent="-535798" algn="just">
              <a:buFont typeface="Wingdings" panose="05000000000000000000" pitchFamily="2" charset="2"/>
              <a:buChar char="Ø"/>
            </a:pPr>
            <a:r>
              <a:rPr lang="en-US" sz="375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অম্ল</a:t>
            </a:r>
            <a:r>
              <a:rPr lang="en-US" sz="375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75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ক্ষারকের</a:t>
            </a:r>
            <a:r>
              <a:rPr lang="en-US" sz="375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ধর্মসমূহ</a:t>
            </a:r>
            <a:r>
              <a:rPr lang="en-US" sz="375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75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75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endParaRPr lang="en-US" sz="375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12" y="535893"/>
            <a:ext cx="10959151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9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46" y="299602"/>
            <a:ext cx="11099409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0" y="5978361"/>
            <a:ext cx="1074623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অম্ল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665" y="1069042"/>
            <a:ext cx="1050771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6676" y="5160211"/>
            <a:ext cx="6555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অম্ল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22" y="1699559"/>
            <a:ext cx="3460652" cy="3460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4774" y="3235569"/>
            <a:ext cx="331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665" y="3235569"/>
            <a:ext cx="331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3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5" presetClass="pat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58 -0.00486 L -2.01153 0.00903 " pathEditMode="relative" rAng="0" ptsTypes="AA">
                                      <p:cBhvr>
                                        <p:cTn id="31" dur="1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47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6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46" y="299602"/>
            <a:ext cx="11099409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0" y="5978361"/>
            <a:ext cx="1074623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হাইড্রোক্সিল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665" y="1069042"/>
            <a:ext cx="1050771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6676" y="5160211"/>
            <a:ext cx="6555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16203" y="3235569"/>
            <a:ext cx="223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665" y="3235569"/>
            <a:ext cx="294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92" b="99176" l="2917" r="99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33" y="1944121"/>
            <a:ext cx="5148774" cy="260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5" presetClass="pat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58 -0.00486 L -2.01153 0.00903 " pathEditMode="relative" rAng="0" ptsTypes="AA">
                                      <p:cBhvr>
                                        <p:cTn id="31" dur="1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47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6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2" y="334531"/>
            <a:ext cx="11013743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013" y="4844689"/>
            <a:ext cx="1101374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5798" indent="-535798" algn="ctr">
              <a:buFont typeface="Wingdings" panose="05000000000000000000" pitchFamily="2" charset="2"/>
              <a:buChar char="v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অম্ল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1793" y="1187153"/>
            <a:ext cx="2609582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375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375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375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0" b="100000" l="194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635656"/>
            <a:ext cx="3714750" cy="304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99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1039</TotalTime>
  <Words>800</Words>
  <Application>Microsoft Office PowerPoint</Application>
  <PresentationFormat>Custom</PresentationFormat>
  <Paragraphs>197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143</cp:revision>
  <dcterms:created xsi:type="dcterms:W3CDTF">2021-04-11T06:34:43Z</dcterms:created>
  <dcterms:modified xsi:type="dcterms:W3CDTF">2021-05-08T06:09:04Z</dcterms:modified>
</cp:coreProperties>
</file>