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7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0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AA8CC-9B7D-4BD0-9F9F-30E9C7DB9AF4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41B37-51C8-4903-861A-03361CF1A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5218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41B37-51C8-4903-861A-03361CF1A2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2846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CD04-D1C5-4804-AAD4-3964CE93A11C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8873-05B3-48EB-A065-3E67381AD2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095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CD04-D1C5-4804-AAD4-3964CE93A11C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8873-05B3-48EB-A065-3E67381AD2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444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CD04-D1C5-4804-AAD4-3964CE93A11C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8873-05B3-48EB-A065-3E67381AD2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826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CD04-D1C5-4804-AAD4-3964CE93A11C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8873-05B3-48EB-A065-3E67381AD2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004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CD04-D1C5-4804-AAD4-3964CE93A11C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8873-05B3-48EB-A065-3E67381AD2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628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CD04-D1C5-4804-AAD4-3964CE93A11C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8873-05B3-48EB-A065-3E67381AD2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138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CD04-D1C5-4804-AAD4-3964CE93A11C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8873-05B3-48EB-A065-3E67381AD2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415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CD04-D1C5-4804-AAD4-3964CE93A11C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8873-05B3-48EB-A065-3E67381AD2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121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CD04-D1C5-4804-AAD4-3964CE93A11C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8873-05B3-48EB-A065-3E67381AD2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3989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CD04-D1C5-4804-AAD4-3964CE93A11C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8873-05B3-48EB-A065-3E67381AD2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41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9CD04-D1C5-4804-AAD4-3964CE93A11C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8873-05B3-48EB-A065-3E67381AD2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547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9CD04-D1C5-4804-AAD4-3964CE93A11C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B8873-05B3-48EB-A065-3E67381AD2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442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25062" y="179882"/>
            <a:ext cx="37625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83186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131" y="346841"/>
            <a:ext cx="9601200" cy="102475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1461" y="5549462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IN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Admin\Desktop\picnic\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8899" y="2538022"/>
            <a:ext cx="2576514" cy="2171700"/>
          </a:xfrm>
          <a:prstGeom prst="rect">
            <a:avLst/>
          </a:prstGeom>
          <a:noFill/>
        </p:spPr>
      </p:pic>
      <p:pic>
        <p:nvPicPr>
          <p:cNvPr id="3075" name="Picture 3" descr="C:\Users\Admin\Desktop\picnic\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3488" y="2553013"/>
            <a:ext cx="2796368" cy="2171700"/>
          </a:xfrm>
          <a:prstGeom prst="rect">
            <a:avLst/>
          </a:prstGeom>
          <a:noFill/>
        </p:spPr>
      </p:pic>
      <p:pic>
        <p:nvPicPr>
          <p:cNvPr id="3076" name="Picture 4" descr="C:\Users\Admin\Desktop\picnic\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1383" y="2448081"/>
            <a:ext cx="2496565" cy="2243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1247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1461" y="5549462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ফুল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131" y="346841"/>
            <a:ext cx="9601200" cy="10247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আছে?</a:t>
            </a:r>
            <a:endParaRPr lang="en-US" sz="66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C:\Users\Admin\Desktop\picnic\flow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769" y="2320821"/>
            <a:ext cx="2174432" cy="2101277"/>
          </a:xfrm>
          <a:prstGeom prst="rect">
            <a:avLst/>
          </a:prstGeom>
          <a:noFill/>
        </p:spPr>
      </p:pic>
      <p:pic>
        <p:nvPicPr>
          <p:cNvPr id="4099" name="Picture 3" descr="C:\Users\Admin\Desktop\picnic\flow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6663" y="2338466"/>
            <a:ext cx="2174431" cy="2143592"/>
          </a:xfrm>
          <a:prstGeom prst="rect">
            <a:avLst/>
          </a:prstGeom>
          <a:noFill/>
        </p:spPr>
      </p:pic>
      <p:pic>
        <p:nvPicPr>
          <p:cNvPr id="4100" name="Picture 4" descr="C:\Users\Admin\Desktop\picnic\flow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5554" y="2290841"/>
            <a:ext cx="2233535" cy="2206208"/>
          </a:xfrm>
          <a:prstGeom prst="rect">
            <a:avLst/>
          </a:prstGeom>
          <a:noFill/>
        </p:spPr>
      </p:pic>
      <p:pic>
        <p:nvPicPr>
          <p:cNvPr id="4101" name="Picture 5" descr="C:\Users\Admin\Desktop\picnic\flow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18754" y="2338466"/>
            <a:ext cx="2473377" cy="2218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84077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131" y="346841"/>
            <a:ext cx="9601200" cy="10247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1461" y="5549462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C:\Users\Admin\Desktop\ইলি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23" y="2777397"/>
            <a:ext cx="2330346" cy="1543050"/>
          </a:xfrm>
          <a:prstGeom prst="rect">
            <a:avLst/>
          </a:prstGeom>
          <a:noFill/>
        </p:spPr>
      </p:pic>
      <p:pic>
        <p:nvPicPr>
          <p:cNvPr id="5123" name="Picture 3" descr="C:\Users\Admin\Desktop\ইলি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6271" y="2807377"/>
            <a:ext cx="2195434" cy="1543050"/>
          </a:xfrm>
          <a:prstGeom prst="rect">
            <a:avLst/>
          </a:prstGeom>
          <a:noFill/>
        </p:spPr>
      </p:pic>
      <p:pic>
        <p:nvPicPr>
          <p:cNvPr id="5124" name="Picture 4" descr="C:\Users\Admin\Desktop\ইলি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9726" y="2807376"/>
            <a:ext cx="2165454" cy="1543050"/>
          </a:xfrm>
          <a:prstGeom prst="rect">
            <a:avLst/>
          </a:prstGeom>
          <a:noFill/>
        </p:spPr>
      </p:pic>
      <p:pic>
        <p:nvPicPr>
          <p:cNvPr id="5125" name="Picture 5" descr="C:\Users\Admin\Desktop\ইলি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8231" y="2777396"/>
            <a:ext cx="2195435" cy="1543050"/>
          </a:xfrm>
          <a:prstGeom prst="rect">
            <a:avLst/>
          </a:prstGeom>
          <a:noFill/>
        </p:spPr>
      </p:pic>
      <p:pic>
        <p:nvPicPr>
          <p:cNvPr id="5126" name="Picture 6" descr="C:\Users\Admin\Desktop\ইলি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63527" y="2747416"/>
            <a:ext cx="1933732" cy="154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81003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2"/>
          <p:cNvSpPr/>
          <p:nvPr/>
        </p:nvSpPr>
        <p:spPr>
          <a:xfrm>
            <a:off x="835572" y="2254469"/>
            <a:ext cx="10957035" cy="4004441"/>
          </a:xfrm>
          <a:prstGeom prst="flowChartDocumen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2254470" y="236482"/>
            <a:ext cx="7677807" cy="1403131"/>
          </a:xfrm>
          <a:prstGeom prst="flowChartTermina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222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83543" y="171296"/>
            <a:ext cx="6723848" cy="904229"/>
            <a:chOff x="2061029" y="140823"/>
            <a:chExt cx="6723848" cy="904229"/>
          </a:xfrm>
        </p:grpSpPr>
        <p:sp>
          <p:nvSpPr>
            <p:cNvPr id="5" name="Flowchart: Terminator 4"/>
            <p:cNvSpPr/>
            <p:nvPr/>
          </p:nvSpPr>
          <p:spPr>
            <a:xfrm>
              <a:off x="2061029" y="140823"/>
              <a:ext cx="6723848" cy="904229"/>
            </a:xfrm>
            <a:prstGeom prst="flowChartTerminator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06179" y="140823"/>
              <a:ext cx="6378698" cy="83099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ছবি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গণনা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সংখ্যা</a:t>
              </a:r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বলি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Flowchart: Process 7"/>
          <p:cNvSpPr/>
          <p:nvPr/>
        </p:nvSpPr>
        <p:spPr>
          <a:xfrm>
            <a:off x="2897400" y="1217350"/>
            <a:ext cx="1744395" cy="1308538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2897398" y="3328121"/>
            <a:ext cx="1744395" cy="1308538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9948040" y="1199116"/>
            <a:ext cx="1744395" cy="1308538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9843002" y="4795323"/>
            <a:ext cx="1849433" cy="1308538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897398" y="5227877"/>
            <a:ext cx="1744395" cy="1308538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77" y="4443047"/>
            <a:ext cx="2243400" cy="18405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0" y="5227878"/>
            <a:ext cx="1709462" cy="13382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9" y="3461010"/>
            <a:ext cx="1534502" cy="133135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09" y="1199116"/>
            <a:ext cx="1778045" cy="14308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23" y="1321464"/>
            <a:ext cx="2714625" cy="1933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38778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6045" y="260461"/>
            <a:ext cx="6182435" cy="7096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সমান সংখ্যক ছবি মিল করি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792" y="1208046"/>
            <a:ext cx="1420870" cy="14272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63" y="970144"/>
            <a:ext cx="1214437" cy="1578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24" y="2550038"/>
            <a:ext cx="1252982" cy="13391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792" y="5359553"/>
            <a:ext cx="1420870" cy="118266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30680" y="1921694"/>
            <a:ext cx="5127420" cy="4029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612383" y="1663791"/>
            <a:ext cx="5113791" cy="2040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619298" y="4245734"/>
            <a:ext cx="5106876" cy="1838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50" y="4201108"/>
            <a:ext cx="1300856" cy="929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50" y="5547757"/>
            <a:ext cx="1252982" cy="1073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57" y="2837096"/>
            <a:ext cx="1420870" cy="101881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2657763" y="3219608"/>
            <a:ext cx="5088955" cy="1613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2658">
            <a:off x="8023163" y="4105636"/>
            <a:ext cx="1087687" cy="10449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3487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9756" y="2743201"/>
            <a:ext cx="6834554" cy="2308324"/>
          </a:xfrm>
          <a:prstGeom prst="rect">
            <a:avLst/>
          </a:prstGeom>
          <a:solidFill>
            <a:srgbClr val="FF0000"/>
          </a:solidFill>
          <a:ln>
            <a:solidFill>
              <a:schemeClr val="accent4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দরজা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জানালা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4077325" y="359764"/>
            <a:ext cx="4631960" cy="1753849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4032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/>
          <p:cNvSpPr/>
          <p:nvPr/>
        </p:nvSpPr>
        <p:spPr>
          <a:xfrm>
            <a:off x="3024556" y="269631"/>
            <a:ext cx="5931878" cy="2625969"/>
          </a:xfrm>
          <a:prstGeom prst="cloudCallout">
            <a:avLst>
              <a:gd name="adj1" fmla="val 2092"/>
              <a:gd name="adj2" fmla="val 8214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1233715" y="3751385"/>
            <a:ext cx="10174514" cy="1957753"/>
          </a:xfrm>
          <a:prstGeom prst="flowChartTermina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আঙ্গিনায়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5411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5538" y="2865657"/>
            <a:ext cx="54512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C:\Users\Admin\Desktop\picnic\flowe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0175"/>
            <a:ext cx="12192000" cy="54578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4636" y="314793"/>
            <a:ext cx="10822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ধন্যবাদ, </a:t>
            </a:r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r>
              <a:rPr lang="bn-IN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96883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3396347" y="98783"/>
            <a:ext cx="7126514" cy="2423886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3852472" y="2673267"/>
            <a:ext cx="8339529" cy="344272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জহিরুল ইসলাম</a:t>
            </a:r>
          </a:p>
          <a:p>
            <a:pPr algn="ctr"/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 কালাইয়া সরকারি প্রাথমিক বিদ্যালয় </a:t>
            </a:r>
          </a:p>
          <a:p>
            <a:pPr algn="ctr"/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বাউফল,পটুয়াখালী</a:t>
            </a:r>
            <a:r>
              <a:rPr lang="bn-IN" dirty="0" smtClean="0">
                <a:solidFill>
                  <a:srgbClr val="00B050"/>
                </a:solidFill>
              </a:rPr>
              <a:t>। 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2683239" y="569626"/>
            <a:ext cx="7390151" cy="95937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254833" y="1918741"/>
            <a:ext cx="3492708" cy="4646951"/>
          </a:xfrm>
          <a:prstGeom prst="flowChartConnector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1020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7905" y="2213213"/>
            <a:ext cx="5189849" cy="346075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১০)</a:t>
            </a:r>
          </a:p>
          <a:p>
            <a:pPr algn="ctr"/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7026" y="222460"/>
            <a:ext cx="6574971" cy="12003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i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i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i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834554" y="2213213"/>
            <a:ext cx="70339" cy="346075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59" y="1708879"/>
            <a:ext cx="3677203" cy="39650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3640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468924" y="140677"/>
            <a:ext cx="11482955" cy="1590296"/>
          </a:xfrm>
          <a:prstGeom prst="wedgeEllipseCallout">
            <a:avLst>
              <a:gd name="adj1" fmla="val -15728"/>
              <a:gd name="adj2" fmla="val 9198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77815" y="2442445"/>
            <a:ext cx="9624647" cy="38152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১০।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49116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985" y="3959397"/>
            <a:ext cx="11070829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৪.১.১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err="1" smtClean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600" dirty="0" smtClean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প্রতীকগুলো</a:t>
            </a:r>
            <a:r>
              <a:rPr lang="en-US" sz="3600" dirty="0" smtClean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 smtClean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নাক্ত</a:t>
            </a:r>
            <a:r>
              <a:rPr lang="en-US" sz="3600" dirty="0" smtClean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2533338" y="449705"/>
            <a:ext cx="6880485" cy="2248524"/>
          </a:xfrm>
          <a:prstGeom prst="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4399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1963182" y="1087822"/>
            <a:ext cx="8450317" cy="3578772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238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637691" y="3598986"/>
            <a:ext cx="7479324" cy="1383323"/>
          </a:xfrm>
          <a:prstGeom prst="flowChartTermina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1828800" y="494675"/>
            <a:ext cx="7944787" cy="1768840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বাস্তব উপকরণের মাধ্যমে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0790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131" y="346841"/>
            <a:ext cx="9601200" cy="10247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4495" y="5459874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Admin\Desktop\picnic\bi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7658" y="2263515"/>
            <a:ext cx="4497049" cy="2848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5192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131" y="346841"/>
            <a:ext cx="9601200" cy="10247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ঘুড়ি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1461" y="5549462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6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ঘুড়ি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C:\Users\Admin\Desktop\ঘুড়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3988" y="2405609"/>
            <a:ext cx="3087974" cy="2541146"/>
          </a:xfrm>
          <a:prstGeom prst="rect">
            <a:avLst/>
          </a:prstGeom>
          <a:noFill/>
        </p:spPr>
      </p:pic>
      <p:pic>
        <p:nvPicPr>
          <p:cNvPr id="2051" name="Picture 3" descr="C:\Users\Admin\Desktop\ঘুড়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1734" y="2345648"/>
            <a:ext cx="3272384" cy="266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57484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188</Words>
  <Application>Microsoft Office PowerPoint</Application>
  <PresentationFormat>Custom</PresentationFormat>
  <Paragraphs>49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Pobari</dc:creator>
  <cp:lastModifiedBy>Windows User</cp:lastModifiedBy>
  <cp:revision>100</cp:revision>
  <dcterms:created xsi:type="dcterms:W3CDTF">2021-05-06T09:23:13Z</dcterms:created>
  <dcterms:modified xsi:type="dcterms:W3CDTF">2021-05-08T16:53:30Z</dcterms:modified>
</cp:coreProperties>
</file>