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C07D-EF75-4733-925B-DAF4B5F7603F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D7225-97B7-4162-A109-F33D3937B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D7225-97B7-4162-A109-F33D3937B5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BADC-74C2-414C-B4C5-A8DC3C48AD85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2AB1-FBCC-43C7-B531-1AE32B6EC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hansir79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835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519" y="1108079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ধানসিড়ি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13658" y="707885"/>
            <a:ext cx="3850783" cy="147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58624" y="2698123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519" y="4027723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387" y="5564546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ঘুঙুর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8" y="3617502"/>
            <a:ext cx="3850782" cy="163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7" y="5253126"/>
            <a:ext cx="3850783" cy="142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7" y="2189407"/>
            <a:ext cx="3850783" cy="141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311103" y="976618"/>
            <a:ext cx="429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ঝালকাটি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1103" y="2627288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চিল।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3682" y="3896705"/>
            <a:ext cx="4880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ধানকাটার পর আমাদের দেশে এ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1103" y="5795378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নুপুর, পায়ের অলংকার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7726" y="0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5160" y="721217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জলাঙ্গী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160" y="2335413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ডাঙা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953" y="394093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155" y="5447409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লক্ষ্ণীপেঁচা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5" y="1782626"/>
            <a:ext cx="3527006" cy="161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5" y="180224"/>
            <a:ext cx="3527006" cy="15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5" y="3503053"/>
            <a:ext cx="3527006" cy="143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5" y="4937951"/>
            <a:ext cx="3527006" cy="15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322473" y="982827"/>
            <a:ext cx="533951" cy="0"/>
          </a:xfrm>
          <a:prstGeom prst="straightConnector1">
            <a:avLst/>
          </a:prstGeom>
          <a:ln w="76200">
            <a:noFill/>
            <a:tailEnd type="triangl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2356" y="659662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এখানে নদীকে জলাঙ্গী বলেছেন।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2356" y="2491358"/>
            <a:ext cx="415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জলাশয়ের নিকটবর্তী উঁচু স্থান।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8834" y="3866558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শকুনি।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8004" y="5447409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পেঁচা।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323" y="785611"/>
            <a:ext cx="11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498" y="2489242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ডিঙা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646" y="3911926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নীড়ে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4992" y="5232650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ধবল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5" y="187435"/>
            <a:ext cx="3471125" cy="1541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5" y="1906075"/>
            <a:ext cx="3471126" cy="1455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7" y="3361387"/>
            <a:ext cx="3471126" cy="149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3" y="4994167"/>
            <a:ext cx="3471127" cy="139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7173532" y="785611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নদীর নাম।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3532" y="2196855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নৌকা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3532" y="3848396"/>
            <a:ext cx="239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1110" y="5494260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0789" y="400060"/>
            <a:ext cx="222849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1490657"/>
            <a:ext cx="5926427" cy="3828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244" y="2768957"/>
            <a:ext cx="5550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তার কবিতায় যে রুপ বৈচিত্রের কথা উল্লেখ করেছেন তার মধ্যে ৫টি বৈচিত্রের নাম লেখ। 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4" y="400059"/>
            <a:ext cx="2163023" cy="2165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3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60" y="1037313"/>
            <a:ext cx="5676774" cy="548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62817" y="313898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636" y="1310185"/>
            <a:ext cx="85507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“আবর আসিব ফিরে” ফিরে কবিতাটি কবির “রুপসী বাংলা” কাব্যগ্রন্ত থেকে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 হয়েছে। জন্মভূমির  তুচ্চ জিনিষ কবির দৃষ্টিতে সুন্দর হয়ে ধরা পরেছে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কবিতায়। কবি মনে করেন,যখন তাঁর মৃত্যু হবে তখন দেশের সঙ্গে তাঁর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মমতার বাধন শেষ হবে না। তিনি বাংলার নদী, মাঠ,ফসলের মাঠকে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ভালবেসে শঙ্খচিল বা শালিকের বেশে এ দেশে ফিরে আসবেন। আবার কখনো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ভোরের কাক হয়ে কুয়াশায় মিশে যাবেন। এমনও হতে পারে, তিনি হাঁস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সারাদিন কলমির গন্ধে ভরা বিলের পানিতে ভেসে বেড়াবেন । এমনকি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শেষে যে সাধা বকের দল মেঘের কোল ঘেঁসে নীড়ে ফিরে আসে তাদের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মাঝেও কবিকে খুঁজে পাওয়া যাবে। এভাবে তিনি বাংলাদেশের রুপময় 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সাথে মিশে যাবেন।  </a:t>
            </a:r>
          </a:p>
        </p:txBody>
      </p:sp>
    </p:spTree>
    <p:extLst>
      <p:ext uri="{BB962C8B-B14F-4D97-AF65-F5344CB8AC3E}">
        <p14:creationId xmlns:p14="http://schemas.microsoft.com/office/powerpoint/2010/main" val="41347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1501253"/>
            <a:ext cx="4829032" cy="416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5159" y="3264680"/>
            <a:ext cx="7172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কবিতায় কবির কি কি মমত্ববোধের 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ফূটে উঠেছে তার একটি তালিকা তৈরি কর।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9" y="269330"/>
            <a:ext cx="2522775" cy="267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3659597" y="723669"/>
            <a:ext cx="3905627" cy="1219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956" y="573207"/>
            <a:ext cx="238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984" y="1937982"/>
            <a:ext cx="95349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জীবনান্দ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সালে মৃত্যুবরণ করেন ?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599" y="573207"/>
            <a:ext cx="1196738" cy="5991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2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2692" y="396121"/>
            <a:ext cx="3066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1633012"/>
            <a:ext cx="5349924" cy="442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3231" y="2206219"/>
            <a:ext cx="61831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কবতায় কবির </a:t>
            </a:r>
          </a:p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দিকটি প্রকাশিত হয়েছে তা </a:t>
            </a:r>
          </a:p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ভাষায় লিখ।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95534"/>
            <a:ext cx="11982734" cy="664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8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039" y="178790"/>
            <a:ext cx="34451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5" y="304011"/>
            <a:ext cx="2644214" cy="2684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3902" y="3133244"/>
            <a:ext cx="55034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রেহান উদ্দিন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পাকশাইল আইডিয়াল হাইস্কুল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বড়লেখা, মৌলভীবাজার।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rehansir79@gmail.com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০১৭৪২৮২৩৩৬৩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Sort 7"/>
          <p:cNvSpPr/>
          <p:nvPr/>
        </p:nvSpPr>
        <p:spPr>
          <a:xfrm>
            <a:off x="6127281" y="1507544"/>
            <a:ext cx="457200" cy="4532811"/>
          </a:xfrm>
          <a:prstGeom prst="flowChartSo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04961" y="3239588"/>
            <a:ext cx="38218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কবিতা 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অষ্টম 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23" y="535577"/>
            <a:ext cx="2179125" cy="259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6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181564"/>
            <a:ext cx="6008914" cy="478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201802"/>
            <a:ext cx="5969726" cy="478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6571" y="391885"/>
            <a:ext cx="786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685" y="5966862"/>
            <a:ext cx="324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0000" y="5981580"/>
            <a:ext cx="524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খালের দুই পাশে পাকা ফসলের মাঠ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981140"/>
            <a:ext cx="6181453" cy="447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08" y="981140"/>
            <a:ext cx="5853792" cy="447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34213" y="169733"/>
            <a:ext cx="728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বাংলাদেশের অপরুপ সুন্দর্যের লীলা ভূমি 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42" y="919707"/>
            <a:ext cx="5921374" cy="485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" y="919707"/>
            <a:ext cx="6067425" cy="485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17739" y="109962"/>
            <a:ext cx="9087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নদী,খাল,নালা,বিল,ঝিলে রয়েছে নানা রকম মাছ।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923" y="5875642"/>
            <a:ext cx="10599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আজকের পাঠের কি কোন মিল খুজে পেয়েছ?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5030" y="847057"/>
            <a:ext cx="444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</a:t>
            </a:r>
            <a:endParaRPr lang="en-US" sz="54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337" y="1659680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দাস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" y="2282759"/>
            <a:ext cx="5253779" cy="3613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31" y="2282760"/>
            <a:ext cx="5472852" cy="361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9064" y="221671"/>
            <a:ext cx="5630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2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357" y="583800"/>
            <a:ext cx="1991003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925" y="3099042"/>
            <a:ext cx="5259773" cy="707886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925" y="3786442"/>
            <a:ext cx="88435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</a:rPr>
              <a:t>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 বাংলার রুপ বৈচিত্রের সুন্দর্য ব্যাখ্যা করতে পারবে 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925" y="4432773"/>
            <a:ext cx="910698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প্রকৃতির সাথে কবির প্রেমের গভীরতা সম্পর্কে বলতে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9" y="1785895"/>
            <a:ext cx="55098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পাঠশেষে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 ……………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" y="277985"/>
            <a:ext cx="1720288" cy="635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54" y="416206"/>
            <a:ext cx="1847850" cy="3026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05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5611" y="470262"/>
            <a:ext cx="32287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4" y="931927"/>
            <a:ext cx="4019822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8197" y="1612532"/>
            <a:ext cx="7119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১৮৯৯ খ্রিষ্টাব্দে বরিশাল শহরে।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১৯২১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কলকাতা বিশ্ববিদ্যালয় থেকে ইংরেজীতে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রামযশ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ব্রজমোহন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খড়গপুর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বরিষা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হাওয়ড়া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১৯৫৪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389" y="470262"/>
            <a:ext cx="323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7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756" y="484773"/>
            <a:ext cx="275928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6" y="919363"/>
            <a:ext cx="4767264" cy="5365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3208" y="1769914"/>
            <a:ext cx="7096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ধানসিড়ি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তীরে- এই বাংলায়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</a:p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কাঁঠাল-ছায়ায়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 কিশোরীর ঘুঙুর রহিবে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পায়,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ভেসে;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ক্ষেত ভালবেসে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বাংলার এ সবুজ করুণ ডাঙায়;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546</Words>
  <Application>Microsoft Office PowerPoint</Application>
  <PresentationFormat>Widescreen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360</cp:revision>
  <dcterms:created xsi:type="dcterms:W3CDTF">2021-03-21T18:47:16Z</dcterms:created>
  <dcterms:modified xsi:type="dcterms:W3CDTF">2021-04-19T17:01:49Z</dcterms:modified>
</cp:coreProperties>
</file>