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8" r:id="rId4"/>
    <p:sldId id="259" r:id="rId5"/>
    <p:sldId id="260" r:id="rId6"/>
    <p:sldId id="279" r:id="rId7"/>
    <p:sldId id="263" r:id="rId8"/>
    <p:sldId id="264" r:id="rId9"/>
    <p:sldId id="266" r:id="rId10"/>
    <p:sldId id="267" r:id="rId11"/>
    <p:sldId id="280" r:id="rId12"/>
    <p:sldId id="268" r:id="rId13"/>
    <p:sldId id="269" r:id="rId14"/>
    <p:sldId id="270" r:id="rId15"/>
    <p:sldId id="271" r:id="rId16"/>
    <p:sldId id="273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EE717-2609-4550-86FD-026937D83F09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AD32B-494B-4049-BBFF-B63A379A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0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3DB0-50B7-44EC-877F-4D7F4D6B9B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3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3DB0-50B7-44EC-877F-4D7F4D6B9B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2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9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5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1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8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F55CB-3872-431C-8F4A-330C114029CE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6A69E-4202-4D14-8828-D6872BD9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85" y="1218126"/>
            <a:ext cx="6579428" cy="47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4101" y="1374820"/>
            <a:ext cx="8950817" cy="4140558"/>
            <a:chOff x="1584101" y="1143000"/>
            <a:chExt cx="8950817" cy="41405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884" y="1143000"/>
              <a:ext cx="4338034" cy="41148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101" y="1168758"/>
              <a:ext cx="4603126" cy="41148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sp>
        <p:nvSpPr>
          <p:cNvPr id="9" name="Rectangle 8"/>
          <p:cNvSpPr/>
          <p:nvPr/>
        </p:nvSpPr>
        <p:spPr>
          <a:xfrm>
            <a:off x="3702069" y="4739429"/>
            <a:ext cx="4882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3955" y="5808372"/>
            <a:ext cx="829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96992" y="450761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7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017432"/>
            <a:ext cx="9798542" cy="4662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6850" y="5830327"/>
            <a:ext cx="4654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প্রতিষ্ঠানে ভর্তি।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1538" y="373488"/>
            <a:ext cx="4507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9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65633" y="5714417"/>
            <a:ext cx="6071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1538" y="373488"/>
            <a:ext cx="4507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34" y="1171977"/>
            <a:ext cx="8122007" cy="40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60016" y="5673147"/>
            <a:ext cx="8063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মডেমের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84" y="1395816"/>
            <a:ext cx="7747716" cy="400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51538" y="373488"/>
            <a:ext cx="4507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1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5312" y="1143000"/>
            <a:ext cx="9211616" cy="4572000"/>
            <a:chOff x="1455312" y="1143000"/>
            <a:chExt cx="9211616" cy="457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312" y="1143000"/>
              <a:ext cx="4564487" cy="45720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742" y="1143000"/>
              <a:ext cx="4596186" cy="45720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3416168" y="5903893"/>
            <a:ext cx="5781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সাহ্যয্যে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ট্রেনের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1538" y="373488"/>
            <a:ext cx="4507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9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4850" y="1219200"/>
            <a:ext cx="10782300" cy="4419601"/>
            <a:chOff x="762000" y="1219200"/>
            <a:chExt cx="10782300" cy="44196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219200"/>
              <a:ext cx="5372100" cy="44196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219202"/>
              <a:ext cx="5372100" cy="441959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sp>
        <p:nvSpPr>
          <p:cNvPr id="9" name="Rectangle 8"/>
          <p:cNvSpPr/>
          <p:nvPr/>
        </p:nvSpPr>
        <p:spPr>
          <a:xfrm>
            <a:off x="4051175" y="5904966"/>
            <a:ext cx="4307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0636" y="373487"/>
            <a:ext cx="3580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BD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1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4484128" y="405811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09860" y="5636992"/>
            <a:ext cx="9929610" cy="633144"/>
          </a:xfrm>
          <a:custGeom>
            <a:avLst/>
            <a:gdLst>
              <a:gd name="connsiteX0" fmla="*/ 0 w 9529357"/>
              <a:gd name="connsiteY0" fmla="*/ 0 h 1393639"/>
              <a:gd name="connsiteX1" fmla="*/ 9529357 w 9529357"/>
              <a:gd name="connsiteY1" fmla="*/ 0 h 1393639"/>
              <a:gd name="connsiteX2" fmla="*/ 9529357 w 9529357"/>
              <a:gd name="connsiteY2" fmla="*/ 1393639 h 1393639"/>
              <a:gd name="connsiteX3" fmla="*/ 0 w 9529357"/>
              <a:gd name="connsiteY3" fmla="*/ 1393639 h 1393639"/>
              <a:gd name="connsiteX4" fmla="*/ 0 w 9529357"/>
              <a:gd name="connsiteY4" fmla="*/ 0 h 139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9357" h="1393639">
                <a:moveTo>
                  <a:pt x="0" y="0"/>
                </a:moveTo>
                <a:lnTo>
                  <a:pt x="9529357" y="0"/>
                </a:lnTo>
                <a:lnTo>
                  <a:pt x="9529357" y="1393639"/>
                </a:lnTo>
                <a:lnTo>
                  <a:pt x="0" y="13936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26" y="1264076"/>
            <a:ext cx="7620000" cy="39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6524" y="5563678"/>
            <a:ext cx="1032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ED32EE-446C-8C4D-B3BA-5ECC4C9DD113}"/>
              </a:ext>
            </a:extLst>
          </p:cNvPr>
          <p:cNvSpPr txBox="1"/>
          <p:nvPr/>
        </p:nvSpPr>
        <p:spPr>
          <a:xfrm rot="10800000" flipH="1" flipV="1">
            <a:off x="3658672" y="477190"/>
            <a:ext cx="453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বাড়ীর কাজ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3" y="1528292"/>
            <a:ext cx="7276564" cy="382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09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5558" y="1517182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0" b="1" dirty="0" err="1" smtClean="0">
                <a:ln w="11430"/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2000" b="1" dirty="0" smtClean="0">
                <a:ln w="11430"/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0" b="1" dirty="0">
                <a:ln w="11430"/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239490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68" y="1147683"/>
            <a:ext cx="8919221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90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55" y="721217"/>
            <a:ext cx="9942490" cy="540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74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79" y="818704"/>
            <a:ext cx="9378659" cy="53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35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49920" y="1197735"/>
            <a:ext cx="9692160" cy="4269346"/>
            <a:chOff x="535064" y="-457200"/>
            <a:chExt cx="10609068" cy="6553200"/>
          </a:xfrm>
        </p:grpSpPr>
        <p:sp>
          <p:nvSpPr>
            <p:cNvPr id="12" name="Rectangle 11"/>
            <p:cNvSpPr/>
            <p:nvPr/>
          </p:nvSpPr>
          <p:spPr>
            <a:xfrm>
              <a:off x="685800" y="1066800"/>
              <a:ext cx="10439400" cy="472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5800" y="-457200"/>
              <a:ext cx="5105400" cy="510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64" y="1622338"/>
              <a:ext cx="5408536" cy="44736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831" y="1066800"/>
              <a:ext cx="5829301" cy="47244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3709115" y="531774"/>
            <a:ext cx="4868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</a:rPr>
              <a:t>নিচের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ছবি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গুলো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লক্ষ্য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করি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72049" y="5657671"/>
            <a:ext cx="79871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যাচ্ছি?</a:t>
            </a:r>
          </a:p>
        </p:txBody>
      </p:sp>
    </p:spTree>
    <p:extLst>
      <p:ext uri="{BB962C8B-B14F-4D97-AF65-F5344CB8AC3E}">
        <p14:creationId xmlns:p14="http://schemas.microsoft.com/office/powerpoint/2010/main" val="208585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910625" y="2151694"/>
            <a:ext cx="7212169" cy="931525"/>
          </a:xfrm>
          <a:prstGeom prst="flowChartPunchedTape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9297" y="567559"/>
            <a:ext cx="2585545" cy="58332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8-Point Star 3"/>
          <p:cNvSpPr/>
          <p:nvPr/>
        </p:nvSpPr>
        <p:spPr>
          <a:xfrm>
            <a:off x="2009105" y="2014085"/>
            <a:ext cx="1070753" cy="1206742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১.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592" y="1388660"/>
            <a:ext cx="611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3200" dirty="0"/>
          </a:p>
        </p:txBody>
      </p:sp>
      <p:sp>
        <p:nvSpPr>
          <p:cNvPr id="6" name="Flowchart: Punched Tape 5"/>
          <p:cNvSpPr/>
          <p:nvPr/>
        </p:nvSpPr>
        <p:spPr>
          <a:xfrm>
            <a:off x="2910626" y="3543700"/>
            <a:ext cx="7572777" cy="931525"/>
          </a:xfrm>
          <a:prstGeom prst="flowChartPunchedTape">
            <a:avLst/>
          </a:prstGeom>
          <a:solidFill>
            <a:srgbClr val="FF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1996226" y="3406091"/>
            <a:ext cx="1070753" cy="1206742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২.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2910626" y="4842991"/>
            <a:ext cx="7920506" cy="931525"/>
          </a:xfrm>
          <a:prstGeom prst="flowChartPunchedTape">
            <a:avLst/>
          </a:prstGeom>
          <a:solidFill>
            <a:srgbClr val="99CC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1996226" y="4705382"/>
            <a:ext cx="1070753" cy="1206742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৩.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0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1956" y="1069026"/>
            <a:ext cx="9210540" cy="4327222"/>
            <a:chOff x="2148626" y="1004631"/>
            <a:chExt cx="8731409" cy="45193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254" y="1015284"/>
              <a:ext cx="2700568" cy="449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014" y="1004631"/>
              <a:ext cx="2659021" cy="4494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626" y="1028163"/>
              <a:ext cx="3282229" cy="449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1275009" y="5631914"/>
            <a:ext cx="10224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যেকোন প্রকারের তথ্যের উৎপত্তি, সংরক্ষণ, প্রক্রি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করণ, সঞ্চালন এবং বিচ্ছুরণে ব্যবহৃত সকল ইলেক্ট্রনিক্স প্রযুক্তিকে তথ্য ও যোগাযোগ প্রযুক্তি বা ইনফরমেশন এন্ড কমিউনিকেশন টেকনোলজী বলে।</a:t>
            </a:r>
            <a:endParaRPr lang="en-US" sz="20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4873" y="283335"/>
            <a:ext cx="5370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0322" y="6073464"/>
            <a:ext cx="67485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1289" y="1206025"/>
            <a:ext cx="8790904" cy="4855630"/>
            <a:chOff x="1821289" y="1206025"/>
            <a:chExt cx="8790904" cy="48556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289" y="1209541"/>
              <a:ext cx="2905258" cy="4800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75" y="1261055"/>
              <a:ext cx="2567818" cy="4800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013" y="1206025"/>
              <a:ext cx="3264069" cy="482128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09871" y="360609"/>
            <a:ext cx="5718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9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31" y="1003479"/>
            <a:ext cx="9067800" cy="541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451538" y="373488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225</Words>
  <Application>Microsoft Office PowerPoint</Application>
  <PresentationFormat>Widescreen</PresentationFormat>
  <Paragraphs>39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2021-05-08T14:26:14Z</dcterms:created>
  <dcterms:modified xsi:type="dcterms:W3CDTF">2021-05-08T17:01:32Z</dcterms:modified>
</cp:coreProperties>
</file>