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4" ContentType="video/mp4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44974" y="0"/>
            <a:ext cx="9360027" cy="6827541"/>
          </a:xfrm>
          <a:prstGeom prst="rect"/>
        </p:spPr>
      </p:pic>
      <p:sp>
        <p:nvSpPr>
          <p:cNvPr id="1048586" name=""/>
          <p:cNvSpPr/>
          <p:nvPr/>
        </p:nvSpPr>
        <p:spPr>
          <a:xfrm>
            <a:off x="361966" y="4900204"/>
            <a:ext cx="1786684" cy="1786684"/>
          </a:xfrm>
          <a:prstGeom prst="ellipse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400" lang="en-US">
                <a:solidFill>
                  <a:srgbClr val="330066"/>
                </a:solidFill>
              </a:rPr>
              <a:t>স</a:t>
            </a:r>
            <a:r>
              <a:rPr b="1" sz="5400" lang="en-US">
                <a:solidFill>
                  <a:srgbClr val="330066"/>
                </a:solidFill>
              </a:rPr>
              <a:t>্ব</a:t>
            </a:r>
            <a:r>
              <a:rPr b="1" sz="5400" lang="en-US">
                <a:solidFill>
                  <a:srgbClr val="330066"/>
                </a:solidFill>
              </a:rPr>
              <a:t>া</a:t>
            </a:r>
            <a:endParaRPr b="1" sz="5400" lang="en-US">
              <a:solidFill>
                <a:srgbClr val="330066"/>
              </a:solidFill>
            </a:endParaRPr>
          </a:p>
        </p:txBody>
      </p:sp>
      <p:sp>
        <p:nvSpPr>
          <p:cNvPr id="1048587" name=""/>
          <p:cNvSpPr/>
          <p:nvPr/>
        </p:nvSpPr>
        <p:spPr>
          <a:xfrm>
            <a:off x="2655590" y="4900205"/>
            <a:ext cx="1786684" cy="1786684"/>
          </a:xfrm>
          <a:prstGeom prst="ellipse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400" lang="en-US">
                <a:solidFill>
                  <a:srgbClr val="330066"/>
                </a:solidFill>
              </a:rPr>
              <a:t>গ</a:t>
            </a:r>
            <a:endParaRPr b="1" sz="5400" lang="en-US">
              <a:solidFill>
                <a:srgbClr val="330066"/>
              </a:solidFill>
            </a:endParaRPr>
          </a:p>
        </p:txBody>
      </p:sp>
      <p:sp>
        <p:nvSpPr>
          <p:cNvPr id="1048588" name=""/>
          <p:cNvSpPr/>
          <p:nvPr/>
        </p:nvSpPr>
        <p:spPr>
          <a:xfrm>
            <a:off x="4858297" y="4900204"/>
            <a:ext cx="1786684" cy="1786684"/>
          </a:xfrm>
          <a:prstGeom prst="ellipse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400" lang="en-US">
                <a:solidFill>
                  <a:srgbClr val="330066"/>
                </a:solidFill>
              </a:rPr>
              <a:t>ত</a:t>
            </a:r>
            <a:endParaRPr b="1" sz="5400" lang="en-US">
              <a:solidFill>
                <a:srgbClr val="330066"/>
              </a:solidFill>
            </a:endParaRPr>
          </a:p>
        </p:txBody>
      </p:sp>
      <p:sp>
        <p:nvSpPr>
          <p:cNvPr id="1048589" name=""/>
          <p:cNvSpPr/>
          <p:nvPr/>
        </p:nvSpPr>
        <p:spPr>
          <a:xfrm>
            <a:off x="7061004" y="4900204"/>
            <a:ext cx="1786684" cy="1786684"/>
          </a:xfrm>
          <a:prstGeom prst="ellipse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400" lang="en-US">
                <a:solidFill>
                  <a:srgbClr val="330066"/>
                </a:solidFill>
              </a:rPr>
              <a:t>ম</a:t>
            </a:r>
            <a:endParaRPr b="1" sz="5400" lang="en-US">
              <a:solidFill>
                <a:srgbClr val="330066"/>
              </a:solidFill>
            </a:endParaRPr>
          </a:p>
        </p:txBody>
      </p:sp>
      <p:sp>
        <p:nvSpPr>
          <p:cNvPr id="1048590" name=""/>
          <p:cNvSpPr/>
          <p:nvPr/>
        </p:nvSpPr>
        <p:spPr>
          <a:xfrm>
            <a:off x="0" y="0"/>
            <a:ext cx="9299451" cy="1404252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6600" lang="en-US">
                <a:solidFill>
                  <a:srgbClr val="008000"/>
                </a:solidFill>
              </a:rPr>
              <a:t>স</a:t>
            </a:r>
            <a:r>
              <a:rPr b="1" sz="6600" lang="en-US">
                <a:solidFill>
                  <a:srgbClr val="008000"/>
                </a:solidFill>
              </a:rPr>
              <a:t>া</a:t>
            </a:r>
            <a:r>
              <a:rPr b="1" sz="6600" lang="en-US">
                <a:solidFill>
                  <a:srgbClr val="008000"/>
                </a:solidFill>
              </a:rPr>
              <a:t>ত</a:t>
            </a:r>
            <a:r>
              <a:rPr b="1" sz="6600" lang="en-US">
                <a:solidFill>
                  <a:srgbClr val="008000"/>
                </a:solidFill>
              </a:rPr>
              <a:t>কানিয়া</a:t>
            </a:r>
            <a:r>
              <a:rPr b="1" sz="6600" lang="en-US">
                <a:solidFill>
                  <a:srgbClr val="008000"/>
                </a:solidFill>
              </a:rPr>
              <a:t> </a:t>
            </a:r>
            <a:r>
              <a:rPr b="1" sz="6600" lang="en-US">
                <a:solidFill>
                  <a:srgbClr val="008000"/>
                </a:solidFill>
              </a:rPr>
              <a:t>অনলাইন</a:t>
            </a:r>
            <a:r>
              <a:rPr b="1" sz="6600" lang="en-US">
                <a:solidFill>
                  <a:srgbClr val="008000"/>
                </a:solidFill>
              </a:rPr>
              <a:t> </a:t>
            </a:r>
            <a:r>
              <a:rPr b="1" sz="6600" lang="en-US">
                <a:solidFill>
                  <a:srgbClr val="008000"/>
                </a:solidFill>
              </a:rPr>
              <a:t>স্কুল</a:t>
            </a:r>
            <a:r>
              <a:rPr b="1" sz="6600" lang="en-US">
                <a:solidFill>
                  <a:srgbClr val="008000"/>
                </a:solidFill>
              </a:rPr>
              <a:t> </a:t>
            </a:r>
            <a:r>
              <a:rPr b="1" sz="6600" lang="en-US">
                <a:solidFill>
                  <a:srgbClr val="008000"/>
                </a:solidFill>
              </a:rPr>
              <a:t> </a:t>
            </a:r>
            <a:r>
              <a:rPr b="1" sz="6600" lang="en-US">
                <a:solidFill>
                  <a:srgbClr val="008000"/>
                </a:solidFill>
              </a:rPr>
              <a:t> </a:t>
            </a:r>
            <a:endParaRPr b="1" sz="6600" lang="en-US">
              <a:solidFill>
                <a:srgbClr val="008000"/>
              </a:solidFill>
            </a:endParaRPr>
          </a:p>
        </p:txBody>
      </p:sp>
      <p:sp>
        <p:nvSpPr>
          <p:cNvPr id="1048591" name=""/>
          <p:cNvSpPr/>
          <p:nvPr/>
        </p:nvSpPr>
        <p:spPr>
          <a:xfrm>
            <a:off x="-36263" y="1905000"/>
            <a:ext cx="9196873" cy="1398594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800" lang="en-US">
                <a:solidFill>
                  <a:srgbClr val="800000"/>
                </a:solidFill>
              </a:rPr>
              <a:t>চ</a:t>
            </a:r>
            <a:r>
              <a:rPr b="1" sz="3800" lang="en-US">
                <a:solidFill>
                  <a:srgbClr val="800000"/>
                </a:solidFill>
              </a:rPr>
              <a:t>রখাগরিয়া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খাদিম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আলী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চৌধুরী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উচ্চ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বিদ্যালয়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r>
              <a:rPr b="1" sz="3800" lang="en-US">
                <a:solidFill>
                  <a:srgbClr val="800000"/>
                </a:solidFill>
              </a:rPr>
              <a:t> </a:t>
            </a:r>
            <a:endParaRPr b="1" sz="3800"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 dir="l" isContent="0" isInverted="0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ECC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172" y="3858568"/>
            <a:ext cx="4994313" cy="3003543"/>
          </a:xfrm>
          <a:prstGeom prst="rect"/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224079" y="1094355"/>
            <a:ext cx="5404512" cy="2679970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019468" y="0"/>
            <a:ext cx="4124531" cy="6858000"/>
          </a:xfrm>
          <a:prstGeom prst="rect"/>
        </p:spPr>
      </p:pic>
      <p:sp>
        <p:nvSpPr>
          <p:cNvPr id="1048619" name=""/>
          <p:cNvSpPr/>
          <p:nvPr/>
        </p:nvSpPr>
        <p:spPr>
          <a:xfrm>
            <a:off x="8172" y="0"/>
            <a:ext cx="5018056" cy="946679"/>
          </a:xfrm>
          <a:prstGeom prst="rect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7000" lang="en-US">
                <a:solidFill>
                  <a:srgbClr val="000080"/>
                </a:solidFill>
              </a:rPr>
              <a:t>ব্যাং</a:t>
            </a:r>
            <a:r>
              <a:rPr b="1" sz="7000" lang="en-US">
                <a:solidFill>
                  <a:srgbClr val="000080"/>
                </a:solidFill>
              </a:rPr>
              <a:t>ক</a:t>
            </a:r>
            <a:endParaRPr b="1" sz="7000" lang="en-US">
              <a:solidFill>
                <a:srgbClr val="000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748186" y="642895"/>
            <a:ext cx="4817750" cy="2295882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48186" y="3606900"/>
            <a:ext cx="5005457" cy="2501745"/>
          </a:xfrm>
          <a:prstGeom prst="rect"/>
        </p:spPr>
      </p:pic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151712" y="3606899"/>
            <a:ext cx="4761351" cy="2539833"/>
          </a:xfrm>
          <a:prstGeom prst="rect"/>
        </p:spPr>
      </p:pic>
      <p:sp>
        <p:nvSpPr>
          <p:cNvPr id="1048620" name=""/>
          <p:cNvSpPr/>
          <p:nvPr/>
        </p:nvSpPr>
        <p:spPr>
          <a:xfrm>
            <a:off x="-287018" y="0"/>
            <a:ext cx="4026359" cy="642895"/>
          </a:xfrm>
          <a:prstGeom prst="roundRect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600" lang="en-US">
                <a:solidFill>
                  <a:srgbClr val="008000"/>
                </a:solidFill>
              </a:rPr>
              <a:t>শ</a:t>
            </a:r>
            <a:r>
              <a:rPr b="1" sz="4600" lang="en-US">
                <a:solidFill>
                  <a:srgbClr val="008000"/>
                </a:solidFill>
              </a:rPr>
              <a:t>ি</a:t>
            </a:r>
            <a:r>
              <a:rPr b="1" sz="4600" lang="en-US">
                <a:solidFill>
                  <a:srgbClr val="008000"/>
                </a:solidFill>
              </a:rPr>
              <a:t>ল</a:t>
            </a:r>
            <a:r>
              <a:rPr b="1" sz="4600" lang="en-US">
                <a:solidFill>
                  <a:srgbClr val="008000"/>
                </a:solidFill>
              </a:rPr>
              <a:t>্প</a:t>
            </a:r>
            <a:r>
              <a:rPr b="1" sz="4600" lang="en-US">
                <a:solidFill>
                  <a:srgbClr val="008000"/>
                </a:solidFill>
              </a:rPr>
              <a:t> </a:t>
            </a:r>
            <a:r>
              <a:rPr b="1" sz="4600" lang="en-US">
                <a:solidFill>
                  <a:srgbClr val="008000"/>
                </a:solidFill>
              </a:rPr>
              <a:t>ও</a:t>
            </a:r>
            <a:r>
              <a:rPr b="1" sz="4600" lang="en-US">
                <a:solidFill>
                  <a:srgbClr val="008000"/>
                </a:solidFill>
              </a:rPr>
              <a:t> </a:t>
            </a:r>
            <a:r>
              <a:rPr b="1" sz="4600" lang="en-US">
                <a:solidFill>
                  <a:srgbClr val="008000"/>
                </a:solidFill>
              </a:rPr>
              <a:t>সং</a:t>
            </a:r>
            <a:r>
              <a:rPr b="1" sz="4600" lang="en-US">
                <a:solidFill>
                  <a:srgbClr val="008000"/>
                </a:solidFill>
              </a:rPr>
              <a:t>স</a:t>
            </a:r>
            <a:r>
              <a:rPr b="1" sz="4600" lang="en-US">
                <a:solidFill>
                  <a:srgbClr val="008000"/>
                </a:solidFill>
              </a:rPr>
              <a:t>্ক</a:t>
            </a:r>
            <a:r>
              <a:rPr b="1" sz="4600" lang="en-US">
                <a:solidFill>
                  <a:srgbClr val="008000"/>
                </a:solidFill>
              </a:rPr>
              <a:t>ৃ</a:t>
            </a:r>
            <a:r>
              <a:rPr b="1" sz="4600" lang="en-US">
                <a:solidFill>
                  <a:srgbClr val="008000"/>
                </a:solidFill>
              </a:rPr>
              <a:t>ত</a:t>
            </a:r>
            <a:r>
              <a:rPr b="1" sz="4600" lang="en-US">
                <a:solidFill>
                  <a:srgbClr val="008000"/>
                </a:solidFill>
              </a:rPr>
              <a:t>ি</a:t>
            </a:r>
            <a:r>
              <a:rPr b="1" sz="4600" lang="en-US">
                <a:solidFill>
                  <a:srgbClr val="008000"/>
                </a:solidFill>
              </a:rPr>
              <a:t> </a:t>
            </a:r>
            <a:endParaRPr b="1" sz="4600" lang="en-US">
              <a:solidFill>
                <a:srgbClr val="008000"/>
              </a:solidFill>
            </a:endParaRPr>
          </a:p>
        </p:txBody>
      </p:sp>
      <p:sp>
        <p:nvSpPr>
          <p:cNvPr id="1048621" name=""/>
          <p:cNvSpPr txBox="1"/>
          <p:nvPr/>
        </p:nvSpPr>
        <p:spPr>
          <a:xfrm flipH="1">
            <a:off x="1376949" y="2956996"/>
            <a:ext cx="1265856" cy="599440"/>
          </a:xfrm>
          <a:prstGeom prst="rect"/>
        </p:spPr>
        <p:txBody>
          <a:bodyPr rtlCol="0" wrap="square">
            <a:spAutoFit/>
          </a:bodyPr>
          <a:p>
            <a:r>
              <a:rPr b="1" sz="3400" lang="en-US">
                <a:solidFill>
                  <a:srgbClr val="000000"/>
                </a:solidFill>
              </a:rPr>
              <a:t>শ</a:t>
            </a:r>
            <a:r>
              <a:rPr b="1" sz="3400" lang="en-US">
                <a:solidFill>
                  <a:srgbClr val="000000"/>
                </a:solidFill>
              </a:rPr>
              <a:t>ি</a:t>
            </a:r>
            <a:r>
              <a:rPr b="1" sz="3400" lang="en-US">
                <a:solidFill>
                  <a:srgbClr val="000000"/>
                </a:solidFill>
              </a:rPr>
              <a:t>ল</a:t>
            </a:r>
            <a:r>
              <a:rPr b="1" sz="3400" lang="en-US">
                <a:solidFill>
                  <a:srgbClr val="000000"/>
                </a:solidFill>
              </a:rPr>
              <a:t>্প</a:t>
            </a:r>
            <a:endParaRPr b="1" sz="3400" lang="en-US">
              <a:solidFill>
                <a:srgbClr val="000000"/>
              </a:solidFill>
            </a:endParaRPr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106911" y="640810"/>
            <a:ext cx="4502727" cy="2316186"/>
          </a:xfrm>
          <a:prstGeom prst="rect"/>
        </p:spPr>
      </p:pic>
      <p:sp>
        <p:nvSpPr>
          <p:cNvPr id="1048622" name=""/>
          <p:cNvSpPr txBox="1"/>
          <p:nvPr/>
        </p:nvSpPr>
        <p:spPr>
          <a:xfrm>
            <a:off x="5879676" y="2938776"/>
            <a:ext cx="1774613" cy="586740"/>
          </a:xfrm>
          <a:prstGeom prst="rect"/>
        </p:spPr>
        <p:txBody>
          <a:bodyPr rtlCol="0" wrap="square">
            <a:spAutoFit/>
          </a:bodyPr>
          <a:p>
            <a:r>
              <a:rPr b="1" sz="3400" lang="en-US">
                <a:solidFill>
                  <a:srgbClr val="000000"/>
                </a:solidFill>
              </a:rPr>
              <a:t>সং</a:t>
            </a:r>
            <a:r>
              <a:rPr b="1" sz="3400" lang="en-US">
                <a:solidFill>
                  <a:srgbClr val="000000"/>
                </a:solidFill>
              </a:rPr>
              <a:t>স</a:t>
            </a:r>
            <a:r>
              <a:rPr b="1" sz="3400" lang="en-US">
                <a:solidFill>
                  <a:srgbClr val="000000"/>
                </a:solidFill>
              </a:rPr>
              <a:t>্ক</a:t>
            </a:r>
            <a:r>
              <a:rPr b="1" sz="3400" lang="en-US">
                <a:solidFill>
                  <a:srgbClr val="000000"/>
                </a:solidFill>
              </a:rPr>
              <a:t>ৃতি</a:t>
            </a:r>
            <a:r>
              <a:rPr b="1" sz="3400" lang="en-US">
                <a:solidFill>
                  <a:srgbClr val="000000"/>
                </a:solidFill>
              </a:rPr>
              <a:t> </a:t>
            </a:r>
            <a:endParaRPr b="1" sz="3400" lang="en-US">
              <a:solidFill>
                <a:srgbClr val="000000"/>
              </a:solidFill>
            </a:endParaRPr>
          </a:p>
        </p:txBody>
      </p:sp>
      <p:sp>
        <p:nvSpPr>
          <p:cNvPr id="1048623" name=""/>
          <p:cNvSpPr txBox="1"/>
          <p:nvPr/>
        </p:nvSpPr>
        <p:spPr>
          <a:xfrm>
            <a:off x="1524794" y="6146732"/>
            <a:ext cx="1138753" cy="5867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000000"/>
                </a:solidFill>
              </a:rPr>
              <a:t>কার্ট</a:t>
            </a:r>
            <a:r>
              <a:rPr b="1" sz="3300" lang="en-US">
                <a:solidFill>
                  <a:srgbClr val="000000"/>
                </a:solidFill>
              </a:rPr>
              <a:t>ুন</a:t>
            </a:r>
            <a:r>
              <a:rPr b="1" sz="3300" lang="en-US">
                <a:solidFill>
                  <a:srgbClr val="000000"/>
                </a:solidFill>
              </a:rPr>
              <a:t> </a:t>
            </a:r>
            <a:endParaRPr b="1" sz="3300" lang="en-US">
              <a:solidFill>
                <a:srgbClr val="000000"/>
              </a:solidFill>
            </a:endParaRPr>
          </a:p>
        </p:txBody>
      </p:sp>
      <p:sp>
        <p:nvSpPr>
          <p:cNvPr id="1048624" name=""/>
          <p:cNvSpPr txBox="1"/>
          <p:nvPr/>
        </p:nvSpPr>
        <p:spPr>
          <a:xfrm>
            <a:off x="5681855" y="6146731"/>
            <a:ext cx="1972434" cy="586740"/>
          </a:xfrm>
          <a:prstGeom prst="rect"/>
        </p:spPr>
        <p:txBody>
          <a:bodyPr rtlCol="0" wrap="square">
            <a:spAutoFit/>
          </a:bodyPr>
          <a:p>
            <a:r>
              <a:rPr b="1" sz="3400" lang="en-US">
                <a:solidFill>
                  <a:srgbClr val="000000"/>
                </a:solidFill>
              </a:rPr>
              <a:t>ড</a:t>
            </a:r>
            <a:r>
              <a:rPr b="1" sz="3400" lang="en-US">
                <a:solidFill>
                  <a:srgbClr val="000000"/>
                </a:solidFill>
              </a:rPr>
              <a:t>া</a:t>
            </a:r>
            <a:r>
              <a:rPr b="1" sz="3400" lang="en-US">
                <a:solidFill>
                  <a:srgbClr val="000000"/>
                </a:solidFill>
              </a:rPr>
              <a:t>য়</a:t>
            </a:r>
            <a:r>
              <a:rPr b="1" sz="3400" lang="en-US">
                <a:solidFill>
                  <a:srgbClr val="000000"/>
                </a:solidFill>
              </a:rPr>
              <a:t>ন</a:t>
            </a:r>
            <a:r>
              <a:rPr b="1" sz="3400" lang="en-US">
                <a:solidFill>
                  <a:srgbClr val="000000"/>
                </a:solidFill>
              </a:rPr>
              <a:t>ো</a:t>
            </a:r>
            <a:r>
              <a:rPr b="1" sz="3400" lang="en-US">
                <a:solidFill>
                  <a:srgbClr val="000000"/>
                </a:solidFill>
              </a:rPr>
              <a:t>সর</a:t>
            </a:r>
            <a:r>
              <a:rPr b="1" sz="3400" lang="en-US">
                <a:solidFill>
                  <a:srgbClr val="000000"/>
                </a:solidFill>
              </a:rPr>
              <a:t> </a:t>
            </a:r>
            <a:endParaRPr b="1" sz="34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extLst>
          <p:ext uri="http://mobile.wps.cn/transition/2016/1">
            <p:transition val="wps_appear_l_1000"/>
          </p:ext>
        </p:extLst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/>
          <p:nvPr/>
        </p:nvSpPr>
        <p:spPr>
          <a:xfrm>
            <a:off x="571273" y="547443"/>
            <a:ext cx="4251669" cy="1451788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6100" lang="en-US">
                <a:solidFill>
                  <a:srgbClr val="330066"/>
                </a:solidFill>
              </a:rPr>
              <a:t>দ</a:t>
            </a:r>
            <a:r>
              <a:rPr b="1" sz="6100" lang="en-US">
                <a:solidFill>
                  <a:srgbClr val="330066"/>
                </a:solidFill>
              </a:rPr>
              <a:t>ল</a:t>
            </a:r>
            <a:r>
              <a:rPr b="1" sz="6100" lang="en-US">
                <a:solidFill>
                  <a:srgbClr val="330066"/>
                </a:solidFill>
              </a:rPr>
              <a:t>ী</a:t>
            </a:r>
            <a:r>
              <a:rPr b="1" sz="6100" lang="en-US">
                <a:solidFill>
                  <a:srgbClr val="330066"/>
                </a:solidFill>
              </a:rPr>
              <a:t>য়</a:t>
            </a:r>
            <a:r>
              <a:rPr b="1" sz="6100" lang="en-US">
                <a:solidFill>
                  <a:srgbClr val="330066"/>
                </a:solidFill>
              </a:rPr>
              <a:t> </a:t>
            </a:r>
            <a:r>
              <a:rPr b="1" sz="6100" lang="en-US">
                <a:solidFill>
                  <a:srgbClr val="330066"/>
                </a:solidFill>
              </a:rPr>
              <a:t>ক</a:t>
            </a:r>
            <a:r>
              <a:rPr b="1" sz="6100" lang="en-US">
                <a:solidFill>
                  <a:srgbClr val="330066"/>
                </a:solidFill>
              </a:rPr>
              <a:t>া</a:t>
            </a:r>
            <a:r>
              <a:rPr b="1" sz="6100" lang="en-US">
                <a:solidFill>
                  <a:srgbClr val="330066"/>
                </a:solidFill>
              </a:rPr>
              <a:t>জ</a:t>
            </a:r>
            <a:r>
              <a:rPr b="1" sz="6100" lang="en-US">
                <a:solidFill>
                  <a:srgbClr val="330066"/>
                </a:solidFill>
              </a:rPr>
              <a:t> </a:t>
            </a:r>
            <a:endParaRPr b="1" sz="6100" lang="en-US">
              <a:solidFill>
                <a:srgbClr val="330066"/>
              </a:solidFill>
            </a:endParaRPr>
          </a:p>
        </p:txBody>
      </p:sp>
      <p:sp>
        <p:nvSpPr>
          <p:cNvPr id="1048626" name=""/>
          <p:cNvSpPr/>
          <p:nvPr/>
        </p:nvSpPr>
        <p:spPr>
          <a:xfrm>
            <a:off x="4822941" y="547443"/>
            <a:ext cx="3622052" cy="1524000"/>
          </a:xfrm>
          <a:prstGeom prst="right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800" lang="en-US"/>
              <a:t>স</a:t>
            </a:r>
            <a:r>
              <a:rPr b="1" sz="3800" lang="en-US"/>
              <a:t>ম</a:t>
            </a:r>
            <a:r>
              <a:rPr b="1" sz="3800" lang="en-US"/>
              <a:t>য়</a:t>
            </a:r>
            <a:r>
              <a:rPr b="1" sz="3800" lang="en-US"/>
              <a:t>ঃ</a:t>
            </a:r>
            <a:r>
              <a:rPr b="1" sz="3800" lang="en-US"/>
              <a:t> </a:t>
            </a:r>
            <a:r>
              <a:rPr b="1" sz="3800" lang="en-US"/>
              <a:t>৭</a:t>
            </a:r>
            <a:r>
              <a:rPr b="1" sz="3800" lang="en-US"/>
              <a:t>ম</a:t>
            </a:r>
            <a:r>
              <a:rPr b="1" sz="3800" lang="en-US"/>
              <a:t>ি</a:t>
            </a:r>
            <a:r>
              <a:rPr b="1" sz="3800" lang="en-US"/>
              <a:t>ন</a:t>
            </a:r>
            <a:r>
              <a:rPr b="1" sz="3800" lang="en-US"/>
              <a:t>ি</a:t>
            </a:r>
            <a:r>
              <a:rPr b="1" sz="3800" lang="en-US"/>
              <a:t>ট</a:t>
            </a:r>
            <a:r>
              <a:rPr b="1" sz="3800" lang="en-US"/>
              <a:t> </a:t>
            </a:r>
            <a:endParaRPr b="1" sz="3800" lang="en-US"/>
          </a:p>
        </p:txBody>
      </p:sp>
      <p:sp>
        <p:nvSpPr>
          <p:cNvPr id="1048627" name=""/>
          <p:cNvSpPr/>
          <p:nvPr/>
        </p:nvSpPr>
        <p:spPr>
          <a:xfrm>
            <a:off x="567959" y="2529825"/>
            <a:ext cx="8008083" cy="3369994"/>
          </a:xfrm>
          <a:prstGeom prst="flowChartMultidocument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700" lang="en-US"/>
              <a:t>*</a:t>
            </a:r>
            <a:r>
              <a:rPr b="1" sz="3700" lang="en-US"/>
              <a:t> </a:t>
            </a:r>
            <a:r>
              <a:rPr b="1" sz="3700" lang="en-US"/>
              <a:t>দৈ</a:t>
            </a:r>
            <a:r>
              <a:rPr b="1" sz="3700" lang="en-US"/>
              <a:t>ন</a:t>
            </a:r>
            <a:r>
              <a:rPr b="1" sz="3700" lang="en-US"/>
              <a:t>ন্দিন</a:t>
            </a:r>
            <a:r>
              <a:rPr b="1" sz="3700" lang="en-US"/>
              <a:t> </a:t>
            </a:r>
            <a:r>
              <a:rPr b="1" sz="3700" lang="en-US"/>
              <a:t>জীবনে</a:t>
            </a:r>
            <a:r>
              <a:rPr b="1" sz="3700" lang="en-US"/>
              <a:t> </a:t>
            </a:r>
            <a:r>
              <a:rPr b="1" sz="3700" lang="en-US"/>
              <a:t>তথ্য</a:t>
            </a:r>
            <a:r>
              <a:rPr b="1" sz="3700" lang="en-US"/>
              <a:t> </a:t>
            </a:r>
            <a:r>
              <a:rPr b="1" sz="3700" lang="en-US"/>
              <a:t>ও</a:t>
            </a:r>
            <a:r>
              <a:rPr b="1" sz="3700" lang="en-US"/>
              <a:t> </a:t>
            </a:r>
            <a:r>
              <a:rPr b="1" sz="3700" lang="en-US"/>
              <a:t>যোগাযোগ</a:t>
            </a:r>
            <a:r>
              <a:rPr b="1" sz="3700" lang="en-US"/>
              <a:t> </a:t>
            </a:r>
            <a:r>
              <a:rPr b="1" sz="3700" lang="en-US"/>
              <a:t>প্রযুক্তির</a:t>
            </a:r>
            <a:r>
              <a:rPr b="1" sz="3700" lang="en-US"/>
              <a:t> </a:t>
            </a:r>
            <a:r>
              <a:rPr b="1" sz="3700" lang="en-US"/>
              <a:t>গুরুত্ব</a:t>
            </a:r>
            <a:r>
              <a:rPr b="1" sz="3700" lang="en-US"/>
              <a:t> </a:t>
            </a:r>
            <a:r>
              <a:rPr b="1" sz="3700" lang="en-US"/>
              <a:t>ব</a:t>
            </a:r>
            <a:r>
              <a:rPr b="1" sz="3700" lang="en-US"/>
              <a:t>র্ণ</a:t>
            </a:r>
            <a:r>
              <a:rPr b="1" sz="3700" lang="en-US"/>
              <a:t>ন</a:t>
            </a:r>
            <a:r>
              <a:rPr b="1" sz="3700" lang="en-US"/>
              <a:t>া</a:t>
            </a:r>
            <a:r>
              <a:rPr b="1" sz="3700" lang="en-US"/>
              <a:t> </a:t>
            </a:r>
            <a:r>
              <a:rPr b="1" sz="3700" lang="en-US"/>
              <a:t>ক</a:t>
            </a:r>
            <a:r>
              <a:rPr b="1" sz="3700" lang="en-US"/>
              <a:t>র</a:t>
            </a:r>
            <a:r>
              <a:rPr b="1" sz="3700" lang="en-US"/>
              <a:t>।</a:t>
            </a:r>
            <a:r>
              <a:rPr b="1" sz="3700" lang="en-US"/>
              <a:t> </a:t>
            </a:r>
            <a:r>
              <a:rPr b="1" sz="3700" lang="en-US"/>
              <a:t> </a:t>
            </a:r>
            <a:r>
              <a:rPr b="1" sz="3700" lang="en-US"/>
              <a:t> </a:t>
            </a:r>
            <a:r>
              <a:rPr b="1" sz="3700" lang="en-US"/>
              <a:t> </a:t>
            </a:r>
            <a:r>
              <a:rPr b="1" sz="3700" lang="en-US"/>
              <a:t> </a:t>
            </a:r>
            <a:r>
              <a:rPr b="1" sz="3700" lang="en-US"/>
              <a:t> </a:t>
            </a:r>
            <a:r>
              <a:rPr b="1" sz="3700" lang="en-US"/>
              <a:t> </a:t>
            </a:r>
            <a:endParaRPr b="1" sz="370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0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177697" y="54165"/>
            <a:ext cx="3966301" cy="3301069"/>
          </a:xfrm>
          <a:prstGeom prst="rect"/>
        </p:spPr>
      </p:pic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177696" y="3426874"/>
            <a:ext cx="4340126" cy="3431126"/>
          </a:xfrm>
          <a:prstGeom prst="rect"/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631330" y="0"/>
            <a:ext cx="4425870" cy="3295508"/>
          </a:xfrm>
          <a:prstGeom prst="rect"/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9602" y="3429000"/>
            <a:ext cx="3784938" cy="3419803"/>
          </a:xfrm>
          <a:prstGeom prst="rect"/>
        </p:spPr>
      </p:pic>
      <p:sp>
        <p:nvSpPr>
          <p:cNvPr id="1048628" name=""/>
          <p:cNvSpPr/>
          <p:nvPr/>
        </p:nvSpPr>
        <p:spPr>
          <a:xfrm>
            <a:off x="3471125" y="0"/>
            <a:ext cx="2005276" cy="3048000"/>
          </a:xfrm>
          <a:prstGeom prst="quadArrow"/>
          <a:solidFill>
            <a:srgbClr val="FFFF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900" lang="en-US">
                <a:solidFill>
                  <a:srgbClr val="0000FF"/>
                </a:solidFill>
              </a:rPr>
              <a:t>ই</a:t>
            </a:r>
            <a:r>
              <a:rPr b="1" sz="2900" lang="en-US">
                <a:solidFill>
                  <a:srgbClr val="0000FF"/>
                </a:solidFill>
              </a:rPr>
              <a:t>-</a:t>
            </a:r>
            <a:r>
              <a:rPr b="1" sz="2900" lang="en-US">
                <a:solidFill>
                  <a:srgbClr val="0000FF"/>
                </a:solidFill>
              </a:rPr>
              <a:t>ক</a:t>
            </a:r>
            <a:r>
              <a:rPr b="1" sz="2900" lang="en-US">
                <a:solidFill>
                  <a:srgbClr val="0000FF"/>
                </a:solidFill>
              </a:rPr>
              <a:t>ম</a:t>
            </a:r>
            <a:r>
              <a:rPr b="1" sz="2900" lang="en-US">
                <a:solidFill>
                  <a:srgbClr val="0000FF"/>
                </a:solidFill>
              </a:rPr>
              <a:t>া</a:t>
            </a:r>
            <a:r>
              <a:rPr b="1" sz="2900" lang="en-US">
                <a:solidFill>
                  <a:srgbClr val="0000FF"/>
                </a:solidFill>
              </a:rPr>
              <a:t>র্স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endParaRPr b="1" sz="2900" lang="en-US">
              <a:solidFill>
                <a:srgbClr val="0000FF"/>
              </a:solidFill>
            </a:endParaRPr>
          </a:p>
        </p:txBody>
      </p:sp>
      <p:sp>
        <p:nvSpPr>
          <p:cNvPr id="1048629" name=""/>
          <p:cNvSpPr/>
          <p:nvPr/>
        </p:nvSpPr>
        <p:spPr>
          <a:xfrm>
            <a:off x="3471126" y="3428999"/>
            <a:ext cx="2035616" cy="3534449"/>
          </a:xfrm>
          <a:prstGeom prst="quadArrow"/>
          <a:solidFill>
            <a:srgbClr val="FFFF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400" lang="en-US">
                <a:solidFill>
                  <a:srgbClr val="0000FF"/>
                </a:solidFill>
              </a:rPr>
              <a:t>ই-গভর্ন</a:t>
            </a:r>
            <a:r>
              <a:rPr b="1" sz="2400" lang="en-US">
                <a:solidFill>
                  <a:srgbClr val="0000FF"/>
                </a:solidFill>
              </a:rPr>
              <a:t>ে</a:t>
            </a:r>
            <a:r>
              <a:rPr b="1" sz="2400" lang="en-US">
                <a:solidFill>
                  <a:srgbClr val="0000FF"/>
                </a:solidFill>
              </a:rPr>
              <a:t>ন</a:t>
            </a:r>
            <a:r>
              <a:rPr b="1" sz="2400" lang="en-US">
                <a:solidFill>
                  <a:srgbClr val="0000FF"/>
                </a:solidFill>
              </a:rPr>
              <a:t>্স</a:t>
            </a:r>
            <a:endParaRPr b="1" sz="2400"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689696" y="3429000"/>
            <a:ext cx="3922568" cy="2711910"/>
          </a:xfrm>
          <a:prstGeom prst="rect"/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356765" y="0"/>
            <a:ext cx="5028533" cy="2666976"/>
          </a:xfrm>
          <a:prstGeom prst="rect"/>
        </p:spPr>
      </p:pic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842516" y="0"/>
            <a:ext cx="4639718" cy="2655848"/>
          </a:xfrm>
          <a:prstGeom prst="rect"/>
        </p:spPr>
      </p:pic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3309446" y="3429000"/>
            <a:ext cx="2970890" cy="2731441"/>
          </a:xfrm>
          <a:prstGeom prst="rect"/>
        </p:spPr>
      </p:pic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6386363" y="3429000"/>
            <a:ext cx="2757636" cy="2771817"/>
          </a:xfrm>
          <a:prstGeom prst="rect"/>
        </p:spPr>
      </p:pic>
      <p:sp>
        <p:nvSpPr>
          <p:cNvPr id="1048630" name=""/>
          <p:cNvSpPr txBox="1"/>
          <p:nvPr/>
        </p:nvSpPr>
        <p:spPr>
          <a:xfrm>
            <a:off x="2013883" y="2641575"/>
            <a:ext cx="1309309" cy="5867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000000"/>
                </a:solidFill>
              </a:rPr>
              <a:t>পুলিশ</a:t>
            </a:r>
            <a:endParaRPr b="1" sz="3300" lang="en-US">
              <a:solidFill>
                <a:srgbClr val="000000"/>
              </a:solidFill>
            </a:endParaRPr>
          </a:p>
        </p:txBody>
      </p:sp>
      <p:sp>
        <p:nvSpPr>
          <p:cNvPr id="1048631" name=""/>
          <p:cNvSpPr txBox="1"/>
          <p:nvPr/>
        </p:nvSpPr>
        <p:spPr>
          <a:xfrm>
            <a:off x="5693842" y="2666975"/>
            <a:ext cx="2071339" cy="561340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00"/>
                </a:solidFill>
              </a:rPr>
              <a:t>স</a:t>
            </a:r>
            <a:r>
              <a:rPr b="1" sz="3200" lang="en-US">
                <a:solidFill>
                  <a:srgbClr val="000000"/>
                </a:solidFill>
              </a:rPr>
              <a:t>ে</a:t>
            </a:r>
            <a:r>
              <a:rPr b="1" sz="3200" lang="en-US">
                <a:solidFill>
                  <a:srgbClr val="000000"/>
                </a:solidFill>
              </a:rPr>
              <a:t>ন</a:t>
            </a:r>
            <a:r>
              <a:rPr b="1" sz="3200" lang="en-US">
                <a:solidFill>
                  <a:srgbClr val="000000"/>
                </a:solidFill>
              </a:rPr>
              <a:t>া</a:t>
            </a:r>
            <a:r>
              <a:rPr b="1" sz="3200" lang="en-US">
                <a:solidFill>
                  <a:srgbClr val="000000"/>
                </a:solidFill>
              </a:rPr>
              <a:t>ব</a:t>
            </a:r>
            <a:r>
              <a:rPr b="1" sz="3200" lang="en-US">
                <a:solidFill>
                  <a:srgbClr val="000000"/>
                </a:solidFill>
              </a:rPr>
              <a:t>া</a:t>
            </a:r>
            <a:r>
              <a:rPr b="1" sz="3200" lang="en-US">
                <a:solidFill>
                  <a:srgbClr val="000000"/>
                </a:solidFill>
              </a:rPr>
              <a:t>হিনী</a:t>
            </a:r>
            <a:r>
              <a:rPr b="1" sz="3200" lang="en-US">
                <a:solidFill>
                  <a:srgbClr val="000000"/>
                </a:solidFill>
              </a:rPr>
              <a:t> </a:t>
            </a:r>
            <a:endParaRPr b="1" sz="3200" lang="en-US">
              <a:solidFill>
                <a:srgbClr val="000000"/>
              </a:solidFill>
            </a:endParaRPr>
          </a:p>
        </p:txBody>
      </p:sp>
      <p:sp>
        <p:nvSpPr>
          <p:cNvPr id="1048632" name=""/>
          <p:cNvSpPr txBox="1"/>
          <p:nvPr/>
        </p:nvSpPr>
        <p:spPr>
          <a:xfrm>
            <a:off x="406978" y="6200817"/>
            <a:ext cx="2484659" cy="561339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00"/>
                </a:solidFill>
              </a:rPr>
              <a:t>স</a:t>
            </a:r>
            <a:r>
              <a:rPr b="1" sz="3200" lang="en-US">
                <a:solidFill>
                  <a:srgbClr val="000000"/>
                </a:solidFill>
              </a:rPr>
              <a:t>ি</a:t>
            </a:r>
            <a:r>
              <a:rPr b="1" sz="3200" lang="en-US">
                <a:solidFill>
                  <a:srgbClr val="000000"/>
                </a:solidFill>
              </a:rPr>
              <a:t>স</a:t>
            </a:r>
            <a:r>
              <a:rPr b="1" sz="3200" lang="en-US">
                <a:solidFill>
                  <a:srgbClr val="000000"/>
                </a:solidFill>
              </a:rPr>
              <a:t>ি</a:t>
            </a:r>
            <a:r>
              <a:rPr b="1" sz="3200" lang="en-US">
                <a:solidFill>
                  <a:srgbClr val="000000"/>
                </a:solidFill>
              </a:rPr>
              <a:t>টিভি</a:t>
            </a:r>
            <a:r>
              <a:rPr b="1" sz="3200" lang="en-US">
                <a:solidFill>
                  <a:srgbClr val="000000"/>
                </a:solidFill>
              </a:rPr>
              <a:t> </a:t>
            </a:r>
            <a:endParaRPr b="1" sz="3200" lang="en-US">
              <a:solidFill>
                <a:srgbClr val="000000"/>
              </a:solidFill>
            </a:endParaRPr>
          </a:p>
        </p:txBody>
      </p:sp>
      <p:sp>
        <p:nvSpPr>
          <p:cNvPr id="1048633" name=""/>
          <p:cNvSpPr txBox="1"/>
          <p:nvPr/>
        </p:nvSpPr>
        <p:spPr>
          <a:xfrm>
            <a:off x="3632659" y="6160441"/>
            <a:ext cx="2419715" cy="574040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00"/>
                </a:solidFill>
              </a:rPr>
              <a:t>ক</a:t>
            </a:r>
            <a:r>
              <a:rPr b="1" sz="3200" lang="en-US">
                <a:solidFill>
                  <a:srgbClr val="000000"/>
                </a:solidFill>
              </a:rPr>
              <a:t>ল</a:t>
            </a:r>
            <a:r>
              <a:rPr b="1" sz="3200" lang="en-US">
                <a:solidFill>
                  <a:srgbClr val="000000"/>
                </a:solidFill>
              </a:rPr>
              <a:t>ক</a:t>
            </a:r>
            <a:r>
              <a:rPr b="1" sz="3200" lang="en-US">
                <a:solidFill>
                  <a:srgbClr val="000000"/>
                </a:solidFill>
              </a:rPr>
              <a:t>া</a:t>
            </a:r>
            <a:r>
              <a:rPr b="1" sz="3200" lang="en-US">
                <a:solidFill>
                  <a:srgbClr val="000000"/>
                </a:solidFill>
              </a:rPr>
              <a:t>র</a:t>
            </a:r>
            <a:r>
              <a:rPr b="1" sz="3200" lang="en-US">
                <a:solidFill>
                  <a:srgbClr val="000000"/>
                </a:solidFill>
              </a:rPr>
              <a:t>খানা</a:t>
            </a:r>
            <a:r>
              <a:rPr b="1" sz="3200" lang="en-US">
                <a:solidFill>
                  <a:srgbClr val="000000"/>
                </a:solidFill>
              </a:rPr>
              <a:t> </a:t>
            </a:r>
            <a:endParaRPr b="1" sz="3200" lang="en-US">
              <a:solidFill>
                <a:srgbClr val="000000"/>
              </a:solidFill>
            </a:endParaRPr>
          </a:p>
        </p:txBody>
      </p:sp>
      <p:sp>
        <p:nvSpPr>
          <p:cNvPr id="1048634" name=""/>
          <p:cNvSpPr txBox="1"/>
          <p:nvPr/>
        </p:nvSpPr>
        <p:spPr>
          <a:xfrm>
            <a:off x="6829949" y="6166792"/>
            <a:ext cx="1870462" cy="561339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00"/>
                </a:solidFill>
              </a:rPr>
              <a:t>য</a:t>
            </a:r>
            <a:r>
              <a:rPr b="1" sz="3200" lang="en-US">
                <a:solidFill>
                  <a:srgbClr val="000000"/>
                </a:solidFill>
              </a:rPr>
              <a:t>া</a:t>
            </a:r>
            <a:r>
              <a:rPr b="1" sz="3200" lang="en-US">
                <a:solidFill>
                  <a:srgbClr val="000000"/>
                </a:solidFill>
              </a:rPr>
              <a:t>ন</a:t>
            </a:r>
            <a:r>
              <a:rPr b="1" sz="3200" lang="en-US">
                <a:solidFill>
                  <a:srgbClr val="000000"/>
                </a:solidFill>
              </a:rPr>
              <a:t>বাহন</a:t>
            </a:r>
            <a:r>
              <a:rPr b="1" sz="3200" lang="en-US">
                <a:solidFill>
                  <a:srgbClr val="000000"/>
                </a:solidFill>
              </a:rPr>
              <a:t> </a:t>
            </a:r>
            <a:endParaRPr b="1" sz="32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14:flythrough dir="in" hasBounce="0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"/>
          <p:cNvSpPr/>
          <p:nvPr/>
        </p:nvSpPr>
        <p:spPr>
          <a:xfrm>
            <a:off x="812947" y="2275189"/>
            <a:ext cx="7674178" cy="4032873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400" lang="en-US">
                <a:solidFill>
                  <a:srgbClr val="002060"/>
                </a:solidFill>
              </a:rPr>
              <a:t>*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এখ</a:t>
            </a:r>
            <a:r>
              <a:rPr b="1" sz="4400" lang="en-US">
                <a:solidFill>
                  <a:srgbClr val="002060"/>
                </a:solidFill>
              </a:rPr>
              <a:t>া</a:t>
            </a:r>
            <a:r>
              <a:rPr b="1" sz="4400" lang="en-US">
                <a:solidFill>
                  <a:srgbClr val="002060"/>
                </a:solidFill>
              </a:rPr>
              <a:t>ন</a:t>
            </a:r>
            <a:r>
              <a:rPr b="1" sz="4400" lang="en-US">
                <a:solidFill>
                  <a:srgbClr val="002060"/>
                </a:solidFill>
              </a:rPr>
              <a:t>ে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ব</a:t>
            </a:r>
            <a:r>
              <a:rPr b="1" sz="4400" lang="en-US">
                <a:solidFill>
                  <a:srgbClr val="002060"/>
                </a:solidFill>
              </a:rPr>
              <a:t>ল</a:t>
            </a:r>
            <a:r>
              <a:rPr b="1" sz="4400" lang="en-US">
                <a:solidFill>
                  <a:srgbClr val="002060"/>
                </a:solidFill>
              </a:rPr>
              <a:t>া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হ</a:t>
            </a:r>
            <a:r>
              <a:rPr b="1" sz="4400" lang="en-US">
                <a:solidFill>
                  <a:srgbClr val="002060"/>
                </a:solidFill>
              </a:rPr>
              <a:t>য়</a:t>
            </a:r>
            <a:r>
              <a:rPr b="1" sz="4400" lang="en-US">
                <a:solidFill>
                  <a:srgbClr val="002060"/>
                </a:solidFill>
              </a:rPr>
              <a:t>ন</a:t>
            </a:r>
            <a:r>
              <a:rPr b="1" sz="4400" lang="en-US">
                <a:solidFill>
                  <a:srgbClr val="002060"/>
                </a:solidFill>
              </a:rPr>
              <a:t>ি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স</a:t>
            </a:r>
            <a:r>
              <a:rPr b="1" sz="4400" lang="en-US">
                <a:solidFill>
                  <a:srgbClr val="002060"/>
                </a:solidFill>
              </a:rPr>
              <a:t>ে</a:t>
            </a:r>
            <a:r>
              <a:rPr b="1" sz="4400" lang="en-US">
                <a:solidFill>
                  <a:srgbClr val="002060"/>
                </a:solidFill>
              </a:rPr>
              <a:t>র</a:t>
            </a:r>
            <a:r>
              <a:rPr b="1" sz="4400" lang="en-US">
                <a:solidFill>
                  <a:srgbClr val="002060"/>
                </a:solidFill>
              </a:rPr>
              <a:t>ক</a:t>
            </a:r>
            <a:r>
              <a:rPr b="1" sz="4400" lang="en-US">
                <a:solidFill>
                  <a:srgbClr val="002060"/>
                </a:solidFill>
              </a:rPr>
              <a:t>ম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আ</a:t>
            </a:r>
            <a:r>
              <a:rPr b="1" sz="4400" lang="en-US">
                <a:solidFill>
                  <a:srgbClr val="002060"/>
                </a:solidFill>
              </a:rPr>
              <a:t>র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ক</a:t>
            </a:r>
            <a:r>
              <a:rPr b="1" sz="4400" lang="en-US">
                <a:solidFill>
                  <a:srgbClr val="002060"/>
                </a:solidFill>
              </a:rPr>
              <a:t>ী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কী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কাজ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আ</a:t>
            </a:r>
            <a:r>
              <a:rPr b="1" sz="4400" lang="en-US">
                <a:solidFill>
                  <a:srgbClr val="002060"/>
                </a:solidFill>
              </a:rPr>
              <a:t>ই</a:t>
            </a:r>
            <a:r>
              <a:rPr b="1" sz="4400" lang="en-US">
                <a:solidFill>
                  <a:srgbClr val="002060"/>
                </a:solidFill>
              </a:rPr>
              <a:t>স</a:t>
            </a:r>
            <a:r>
              <a:rPr b="1" sz="4400" lang="en-US">
                <a:solidFill>
                  <a:srgbClr val="002060"/>
                </a:solidFill>
              </a:rPr>
              <a:t>ি</a:t>
            </a:r>
            <a:r>
              <a:rPr b="1" sz="4400" lang="en-US">
                <a:solidFill>
                  <a:srgbClr val="002060"/>
                </a:solidFill>
              </a:rPr>
              <a:t>ট</a:t>
            </a:r>
            <a:r>
              <a:rPr b="1" sz="4400" lang="en-US">
                <a:solidFill>
                  <a:srgbClr val="002060"/>
                </a:solidFill>
              </a:rPr>
              <a:t>ি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ব্যবহার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করে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ক</a:t>
            </a:r>
            <a:r>
              <a:rPr b="1" sz="4400" lang="en-US">
                <a:solidFill>
                  <a:srgbClr val="002060"/>
                </a:solidFill>
              </a:rPr>
              <a:t>র</a:t>
            </a:r>
            <a:r>
              <a:rPr b="1" sz="4400" lang="en-US">
                <a:solidFill>
                  <a:srgbClr val="002060"/>
                </a:solidFill>
              </a:rPr>
              <a:t>া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য</a:t>
            </a:r>
            <a:r>
              <a:rPr b="1" sz="4400" lang="en-US">
                <a:solidFill>
                  <a:srgbClr val="002060"/>
                </a:solidFill>
              </a:rPr>
              <a:t>া</a:t>
            </a:r>
            <a:r>
              <a:rPr b="1" sz="4400" lang="en-US">
                <a:solidFill>
                  <a:srgbClr val="002060"/>
                </a:solidFill>
              </a:rPr>
              <a:t>য়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ত</a:t>
            </a:r>
            <a:r>
              <a:rPr b="1" sz="4400" lang="en-US">
                <a:solidFill>
                  <a:srgbClr val="002060"/>
                </a:solidFill>
              </a:rPr>
              <a:t>া</a:t>
            </a:r>
            <a:r>
              <a:rPr b="1" sz="4400" lang="en-US">
                <a:solidFill>
                  <a:srgbClr val="002060"/>
                </a:solidFill>
              </a:rPr>
              <a:t>র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একটি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ত</a:t>
            </a:r>
            <a:r>
              <a:rPr b="1" sz="4400" lang="en-US">
                <a:solidFill>
                  <a:srgbClr val="002060"/>
                </a:solidFill>
              </a:rPr>
              <a:t>া</a:t>
            </a:r>
            <a:r>
              <a:rPr b="1" sz="4400" lang="en-US">
                <a:solidFill>
                  <a:srgbClr val="002060"/>
                </a:solidFill>
              </a:rPr>
              <a:t>ল</a:t>
            </a:r>
            <a:r>
              <a:rPr b="1" sz="4400" lang="en-US">
                <a:solidFill>
                  <a:srgbClr val="002060"/>
                </a:solidFill>
              </a:rPr>
              <a:t>ি</a:t>
            </a:r>
            <a:r>
              <a:rPr b="1" sz="4400" lang="en-US">
                <a:solidFill>
                  <a:srgbClr val="002060"/>
                </a:solidFill>
              </a:rPr>
              <a:t>ক</a:t>
            </a:r>
            <a:r>
              <a:rPr b="1" sz="4400" lang="en-US">
                <a:solidFill>
                  <a:srgbClr val="002060"/>
                </a:solidFill>
              </a:rPr>
              <a:t>া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ত</a:t>
            </a:r>
            <a:r>
              <a:rPr b="1" sz="4400" lang="en-US">
                <a:solidFill>
                  <a:srgbClr val="002060"/>
                </a:solidFill>
              </a:rPr>
              <a:t>ৈরি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কর</a:t>
            </a:r>
            <a:r>
              <a:rPr b="1" sz="4400" lang="en-US">
                <a:solidFill>
                  <a:srgbClr val="002060"/>
                </a:solidFill>
              </a:rPr>
              <a:t>। 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r>
              <a:rPr b="1" sz="4400" lang="en-US">
                <a:solidFill>
                  <a:srgbClr val="002060"/>
                </a:solidFill>
              </a:rPr>
              <a:t> </a:t>
            </a:r>
            <a:endParaRPr b="1" sz="4400" lang="en-US">
              <a:solidFill>
                <a:srgbClr val="002060"/>
              </a:solidFill>
            </a:endParaRPr>
          </a:p>
        </p:txBody>
      </p:sp>
      <p:cxnSp>
        <p:nvCxnSpPr>
          <p:cNvPr id="3145728" name=""/>
          <p:cNvCxnSpPr>
            <a:cxnSpLocks/>
          </p:cNvCxnSpPr>
          <p:nvPr/>
        </p:nvCxnSpPr>
        <p:spPr>
          <a:xfrm>
            <a:off x="4801384" y="846164"/>
            <a:ext cx="4342612" cy="1722807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cxnSp>
        <p:nvCxnSpPr>
          <p:cNvPr id="3145729" name=""/>
          <p:cNvCxnSpPr>
            <a:cxnSpLocks/>
          </p:cNvCxnSpPr>
          <p:nvPr/>
        </p:nvCxnSpPr>
        <p:spPr>
          <a:xfrm flipH="1">
            <a:off x="145791" y="803058"/>
            <a:ext cx="4831763" cy="1771369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sp>
        <p:nvSpPr>
          <p:cNvPr id="1048636" name=""/>
          <p:cNvSpPr txBox="1"/>
          <p:nvPr/>
        </p:nvSpPr>
        <p:spPr>
          <a:xfrm>
            <a:off x="3029600" y="1269347"/>
            <a:ext cx="3943090" cy="1005841"/>
          </a:xfrm>
          <a:prstGeom prst="rect"/>
        </p:spPr>
        <p:txBody>
          <a:bodyPr rtlCol="0" wrap="square">
            <a:spAutoFit/>
          </a:bodyPr>
          <a:p>
            <a:r>
              <a:rPr b="1" sz="6200" lang="en-US">
                <a:solidFill>
                  <a:srgbClr val="800000"/>
                </a:solidFill>
              </a:rPr>
              <a:t>ব</a:t>
            </a:r>
            <a:r>
              <a:rPr b="1" sz="6200" lang="en-US">
                <a:solidFill>
                  <a:srgbClr val="800000"/>
                </a:solidFill>
              </a:rPr>
              <a:t>া</a:t>
            </a:r>
            <a:r>
              <a:rPr b="1" sz="6200" lang="en-US">
                <a:solidFill>
                  <a:srgbClr val="800000"/>
                </a:solidFill>
              </a:rPr>
              <a:t>ড়</a:t>
            </a:r>
            <a:r>
              <a:rPr b="1" sz="6200" lang="en-US">
                <a:solidFill>
                  <a:srgbClr val="800000"/>
                </a:solidFill>
              </a:rPr>
              <a:t>ি</a:t>
            </a:r>
            <a:r>
              <a:rPr b="1" sz="6200" lang="en-US">
                <a:solidFill>
                  <a:srgbClr val="800000"/>
                </a:solidFill>
              </a:rPr>
              <a:t>র</a:t>
            </a:r>
            <a:r>
              <a:rPr b="1" sz="6200" lang="en-US">
                <a:solidFill>
                  <a:srgbClr val="800000"/>
                </a:solidFill>
              </a:rPr>
              <a:t>ক</a:t>
            </a:r>
            <a:r>
              <a:rPr b="1" sz="6200" lang="en-US">
                <a:solidFill>
                  <a:srgbClr val="800000"/>
                </a:solidFill>
              </a:rPr>
              <a:t>া</a:t>
            </a:r>
            <a:r>
              <a:rPr b="1" sz="6200" lang="en-US">
                <a:solidFill>
                  <a:srgbClr val="800000"/>
                </a:solidFill>
              </a:rPr>
              <a:t>জ</a:t>
            </a:r>
            <a:r>
              <a:rPr b="1" sz="6200" lang="en-US">
                <a:solidFill>
                  <a:srgbClr val="800000"/>
                </a:solidFill>
              </a:rPr>
              <a:t> </a:t>
            </a:r>
            <a:endParaRPr b="1" sz="6200"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217442" cy="6855710"/>
          </a:xfrm>
          <a:prstGeom prst="rect"/>
        </p:spPr>
      </p:pic>
      <p:sp>
        <p:nvSpPr>
          <p:cNvPr id="1048637" name=""/>
          <p:cNvSpPr/>
          <p:nvPr/>
        </p:nvSpPr>
        <p:spPr>
          <a:xfrm>
            <a:off x="0" y="0"/>
            <a:ext cx="1952834" cy="1952834"/>
          </a:xfrm>
          <a:prstGeom prst="ellipse"/>
          <a:solidFill>
            <a:srgbClr val="CCFECC"/>
          </a:solidFill>
          <a:ln w="63500">
            <a:solidFill>
              <a:srgbClr val="6600CC"/>
            </a:solidFill>
            <a:prstDash val="sysDash"/>
          </a:ln>
        </p:spPr>
        <p:txBody>
          <a:bodyPr anchor="ctr"/>
          <a:p>
            <a:pPr algn="ctr"/>
            <a:r>
              <a:rPr b="1" sz="7000" lang="en-US">
                <a:solidFill>
                  <a:srgbClr val="6600CC"/>
                </a:solidFill>
              </a:rPr>
              <a:t>ধ</a:t>
            </a:r>
            <a:endParaRPr b="1" sz="7000" lang="en-US">
              <a:solidFill>
                <a:srgbClr val="6600CC"/>
              </a:solidFill>
            </a:endParaRPr>
          </a:p>
        </p:txBody>
      </p:sp>
      <p:sp>
        <p:nvSpPr>
          <p:cNvPr id="1048638" name=""/>
          <p:cNvSpPr/>
          <p:nvPr/>
        </p:nvSpPr>
        <p:spPr>
          <a:xfrm>
            <a:off x="2461313" y="0"/>
            <a:ext cx="1952834" cy="1952834"/>
          </a:xfrm>
          <a:prstGeom prst="ellipse"/>
          <a:solidFill>
            <a:srgbClr val="FFE5E5"/>
          </a:solidFill>
          <a:ln w="63500">
            <a:solidFill>
              <a:srgbClr val="008000"/>
            </a:solidFill>
            <a:prstDash val="sysDash"/>
          </a:ln>
        </p:spPr>
        <p:txBody>
          <a:bodyPr anchor="ctr"/>
          <a:p>
            <a:pPr algn="ctr"/>
            <a:r>
              <a:rPr b="1" sz="7000" lang="en-US">
                <a:solidFill>
                  <a:srgbClr val="008000"/>
                </a:solidFill>
              </a:rPr>
              <a:t>ন</a:t>
            </a:r>
            <a:r>
              <a:rPr b="1" sz="7000" lang="en-US">
                <a:solidFill>
                  <a:srgbClr val="008000"/>
                </a:solidFill>
              </a:rPr>
              <a:t>্য</a:t>
            </a:r>
            <a:endParaRPr b="1" sz="7000" lang="en-US">
              <a:solidFill>
                <a:srgbClr val="008000"/>
              </a:solidFill>
            </a:endParaRPr>
          </a:p>
        </p:txBody>
      </p:sp>
      <p:sp>
        <p:nvSpPr>
          <p:cNvPr id="1048639" name=""/>
          <p:cNvSpPr/>
          <p:nvPr/>
        </p:nvSpPr>
        <p:spPr>
          <a:xfrm>
            <a:off x="4922627" y="0"/>
            <a:ext cx="1952834" cy="1952834"/>
          </a:xfrm>
          <a:prstGeom prst="ellipse"/>
          <a:solidFill>
            <a:srgbClr val="99CCFF"/>
          </a:solidFill>
          <a:ln w="63500">
            <a:solidFill>
              <a:srgbClr val="800000"/>
            </a:solidFill>
            <a:prstDash val="sysDash"/>
          </a:ln>
        </p:spPr>
        <p:txBody>
          <a:bodyPr anchor="ctr"/>
          <a:p>
            <a:pPr algn="ctr"/>
            <a:r>
              <a:rPr b="1" sz="7000" lang="en-US">
                <a:solidFill>
                  <a:srgbClr val="993300"/>
                </a:solidFill>
              </a:rPr>
              <a:t>ব</a:t>
            </a:r>
            <a:r>
              <a:rPr b="1" sz="7000" lang="en-US">
                <a:solidFill>
                  <a:srgbClr val="993300"/>
                </a:solidFill>
              </a:rPr>
              <a:t>া</a:t>
            </a:r>
            <a:endParaRPr b="1" sz="7000" lang="en-US">
              <a:solidFill>
                <a:srgbClr val="993300"/>
              </a:solidFill>
            </a:endParaRPr>
          </a:p>
        </p:txBody>
      </p:sp>
      <p:sp>
        <p:nvSpPr>
          <p:cNvPr id="1048640" name=""/>
          <p:cNvSpPr/>
          <p:nvPr/>
        </p:nvSpPr>
        <p:spPr>
          <a:xfrm>
            <a:off x="7191166" y="0"/>
            <a:ext cx="1952834" cy="1952834"/>
          </a:xfrm>
          <a:prstGeom prst="ellipse"/>
          <a:solidFill>
            <a:srgbClr val="CC99FF"/>
          </a:solidFill>
          <a:ln w="63500">
            <a:solidFill>
              <a:srgbClr val="000080"/>
            </a:solidFill>
            <a:prstDash val="sysDash"/>
          </a:ln>
        </p:spPr>
        <p:txBody>
          <a:bodyPr anchor="ctr"/>
          <a:p>
            <a:pPr algn="ctr"/>
            <a:r>
              <a:rPr b="1" sz="7000" lang="en-US">
                <a:solidFill>
                  <a:srgbClr val="0000FF"/>
                </a:solidFill>
              </a:rPr>
              <a:t>দ</a:t>
            </a:r>
            <a:endParaRPr b="1" sz="7000"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00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/>
          <p:nvPr/>
        </p:nvSpPr>
        <p:spPr>
          <a:xfrm>
            <a:off x="4397368" y="3436591"/>
            <a:ext cx="4746632" cy="3369090"/>
          </a:xfrm>
          <a:prstGeom prst="flowChartMultidocument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3100" lang="en-US">
                <a:solidFill>
                  <a:srgbClr val="000080"/>
                </a:solidFill>
              </a:rPr>
              <a:t>শ</a:t>
            </a:r>
            <a:r>
              <a:rPr b="1" sz="3100" lang="en-US">
                <a:solidFill>
                  <a:srgbClr val="000080"/>
                </a:solidFill>
              </a:rPr>
              <a:t>্র</a:t>
            </a:r>
            <a:r>
              <a:rPr b="1" sz="3100" lang="en-US">
                <a:solidFill>
                  <a:srgbClr val="000080"/>
                </a:solidFill>
              </a:rPr>
              <a:t>ে</a:t>
            </a:r>
            <a:r>
              <a:rPr b="1" sz="3100" lang="en-US">
                <a:solidFill>
                  <a:srgbClr val="000080"/>
                </a:solidFill>
              </a:rPr>
              <a:t>ণিঃ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ষ</a:t>
            </a:r>
            <a:r>
              <a:rPr b="1" sz="3100" lang="en-US">
                <a:solidFill>
                  <a:srgbClr val="000080"/>
                </a:solidFill>
              </a:rPr>
              <a:t>ষ্ঠ</a:t>
            </a:r>
            <a:endParaRPr b="1" sz="3100" lang="en-US">
              <a:solidFill>
                <a:srgbClr val="000080"/>
              </a:solidFill>
            </a:endParaRPr>
          </a:p>
          <a:p>
            <a:pPr algn="l"/>
            <a:r>
              <a:rPr b="1" sz="3100" lang="en-US">
                <a:solidFill>
                  <a:srgbClr val="000080"/>
                </a:solidFill>
              </a:rPr>
              <a:t>অধ</a:t>
            </a:r>
            <a:r>
              <a:rPr b="1" sz="3100" lang="en-US">
                <a:solidFill>
                  <a:srgbClr val="000080"/>
                </a:solidFill>
              </a:rPr>
              <a:t>্য</a:t>
            </a:r>
            <a:r>
              <a:rPr b="1" sz="3100" lang="en-US">
                <a:solidFill>
                  <a:srgbClr val="000080"/>
                </a:solidFill>
              </a:rPr>
              <a:t>া</a:t>
            </a:r>
            <a:r>
              <a:rPr b="1" sz="3100" lang="en-US">
                <a:solidFill>
                  <a:srgbClr val="000080"/>
                </a:solidFill>
              </a:rPr>
              <a:t>য়</a:t>
            </a:r>
            <a:r>
              <a:rPr b="1" sz="3100" lang="en-US">
                <a:solidFill>
                  <a:srgbClr val="000080"/>
                </a:solidFill>
              </a:rPr>
              <a:t>ঃ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প্রথ</a:t>
            </a:r>
            <a:r>
              <a:rPr b="1" sz="3100" lang="en-US">
                <a:solidFill>
                  <a:srgbClr val="000080"/>
                </a:solidFill>
              </a:rPr>
              <a:t>ম</a:t>
            </a:r>
            <a:endParaRPr b="1" sz="3100" lang="en-US">
              <a:solidFill>
                <a:srgbClr val="000080"/>
              </a:solidFill>
            </a:endParaRPr>
          </a:p>
          <a:p>
            <a:pPr algn="l"/>
            <a:r>
              <a:rPr b="1" sz="3100" lang="en-US">
                <a:solidFill>
                  <a:srgbClr val="000080"/>
                </a:solidFill>
              </a:rPr>
              <a:t>পাঠ</a:t>
            </a:r>
            <a:r>
              <a:rPr b="1" sz="3100" lang="en-US">
                <a:solidFill>
                  <a:srgbClr val="000080"/>
                </a:solidFill>
              </a:rPr>
              <a:t>ঃ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৬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endParaRPr b="1" sz="3100" lang="en-US">
              <a:solidFill>
                <a:srgbClr val="000080"/>
              </a:solidFill>
            </a:endParaRPr>
          </a:p>
          <a:p>
            <a:pPr algn="l"/>
            <a:r>
              <a:rPr b="1" sz="3100" lang="en-US">
                <a:solidFill>
                  <a:srgbClr val="000080"/>
                </a:solidFill>
              </a:rPr>
              <a:t>স</a:t>
            </a:r>
            <a:r>
              <a:rPr b="1" sz="3100" lang="en-US">
                <a:solidFill>
                  <a:srgbClr val="000080"/>
                </a:solidFill>
              </a:rPr>
              <a:t>ম</a:t>
            </a:r>
            <a:r>
              <a:rPr b="1" sz="3100" lang="en-US">
                <a:solidFill>
                  <a:srgbClr val="000080"/>
                </a:solidFill>
              </a:rPr>
              <a:t>য়</a:t>
            </a:r>
            <a:r>
              <a:rPr b="1" sz="3100" lang="en-US">
                <a:solidFill>
                  <a:srgbClr val="000080"/>
                </a:solidFill>
              </a:rPr>
              <a:t>ঃ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৫</a:t>
            </a:r>
            <a:r>
              <a:rPr b="1" sz="3100" lang="en-US">
                <a:solidFill>
                  <a:srgbClr val="000080"/>
                </a:solidFill>
              </a:rPr>
              <a:t>০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ম</a:t>
            </a:r>
            <a:r>
              <a:rPr b="1" sz="3100" lang="en-US">
                <a:solidFill>
                  <a:srgbClr val="000080"/>
                </a:solidFill>
              </a:rPr>
              <a:t>ি</a:t>
            </a:r>
            <a:r>
              <a:rPr b="1" sz="3100" lang="en-US">
                <a:solidFill>
                  <a:srgbClr val="000080"/>
                </a:solidFill>
              </a:rPr>
              <a:t>ন</a:t>
            </a:r>
            <a:r>
              <a:rPr b="1" sz="3100" lang="en-US">
                <a:solidFill>
                  <a:srgbClr val="000080"/>
                </a:solidFill>
              </a:rPr>
              <a:t>ি</a:t>
            </a:r>
            <a:r>
              <a:rPr b="1" sz="3100" lang="en-US">
                <a:solidFill>
                  <a:srgbClr val="000080"/>
                </a:solidFill>
              </a:rPr>
              <a:t>ট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r>
              <a:rPr b="1" sz="3100" lang="en-US">
                <a:solidFill>
                  <a:srgbClr val="000080"/>
                </a:solidFill>
              </a:rPr>
              <a:t> </a:t>
            </a:r>
            <a:endParaRPr b="1" sz="3100" lang="en-US">
              <a:solidFill>
                <a:srgbClr val="000080"/>
              </a:solidFill>
            </a:endParaRPr>
          </a:p>
        </p:txBody>
      </p:sp>
      <p:sp>
        <p:nvSpPr>
          <p:cNvPr id="1048596" name=""/>
          <p:cNvSpPr/>
          <p:nvPr/>
        </p:nvSpPr>
        <p:spPr>
          <a:xfrm>
            <a:off x="0" y="0"/>
            <a:ext cx="1401167" cy="6873185"/>
          </a:xfrm>
          <a:prstGeom prst="upDownArrow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100" lang="en-US">
                <a:solidFill>
                  <a:srgbClr val="000080"/>
                </a:solidFill>
              </a:rPr>
              <a:t>প</a:t>
            </a:r>
            <a:r>
              <a:rPr b="1" sz="4100" lang="en-US">
                <a:solidFill>
                  <a:srgbClr val="000080"/>
                </a:solidFill>
              </a:rPr>
              <a:t>র</a:t>
            </a:r>
            <a:r>
              <a:rPr b="1" sz="4100" lang="en-US">
                <a:solidFill>
                  <a:srgbClr val="000080"/>
                </a:solidFill>
              </a:rPr>
              <a:t>ি</a:t>
            </a:r>
            <a:r>
              <a:rPr b="1" sz="4100" lang="en-US">
                <a:solidFill>
                  <a:srgbClr val="000080"/>
                </a:solidFill>
              </a:rPr>
              <a:t>চ</a:t>
            </a:r>
            <a:r>
              <a:rPr b="1" sz="4100" lang="en-US">
                <a:solidFill>
                  <a:srgbClr val="000080"/>
                </a:solidFill>
              </a:rPr>
              <a:t>ি</a:t>
            </a:r>
            <a:r>
              <a:rPr b="1" sz="4100" lang="en-US">
                <a:solidFill>
                  <a:srgbClr val="000080"/>
                </a:solidFill>
              </a:rPr>
              <a:t>ত</a:t>
            </a:r>
            <a:r>
              <a:rPr b="1" sz="4100" lang="en-US">
                <a:solidFill>
                  <a:srgbClr val="000080"/>
                </a:solidFill>
              </a:rPr>
              <a:t>ি</a:t>
            </a:r>
            <a:endParaRPr b="1" sz="4100" lang="en-US">
              <a:solidFill>
                <a:srgbClr val="000080"/>
              </a:solidFill>
            </a:endParaRPr>
          </a:p>
        </p:txBody>
      </p:sp>
      <p:sp>
        <p:nvSpPr>
          <p:cNvPr id="1048597" name=""/>
          <p:cNvSpPr/>
          <p:nvPr/>
        </p:nvSpPr>
        <p:spPr>
          <a:xfrm>
            <a:off x="4293127" y="53735"/>
            <a:ext cx="4850872" cy="3048000"/>
          </a:xfrm>
          <a:prstGeom prst="roundRect"/>
          <a:solidFill>
            <a:srgbClr val="CCFECC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600" lang="en-US">
                <a:solidFill>
                  <a:srgbClr val="330066"/>
                </a:solidFill>
              </a:rPr>
              <a:t>ম</a:t>
            </a:r>
            <a:r>
              <a:rPr b="1" sz="2600" lang="en-US">
                <a:solidFill>
                  <a:srgbClr val="330066"/>
                </a:solidFill>
              </a:rPr>
              <a:t>ো</a:t>
            </a:r>
            <a:r>
              <a:rPr b="1" sz="2600" lang="en-US">
                <a:solidFill>
                  <a:srgbClr val="330066"/>
                </a:solidFill>
              </a:rPr>
              <a:t>.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ম</a:t>
            </a:r>
            <a:r>
              <a:rPr b="1" sz="2600" lang="en-US">
                <a:solidFill>
                  <a:srgbClr val="330066"/>
                </a:solidFill>
              </a:rPr>
              <a:t>ন</a:t>
            </a:r>
            <a:r>
              <a:rPr b="1" sz="2600" lang="en-US">
                <a:solidFill>
                  <a:srgbClr val="330066"/>
                </a:solidFill>
              </a:rPr>
              <a:t>জুরুল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আল</a:t>
            </a:r>
            <a:r>
              <a:rPr b="1" sz="2600" lang="en-US">
                <a:solidFill>
                  <a:srgbClr val="330066"/>
                </a:solidFill>
              </a:rPr>
              <a:t>ম</a:t>
            </a:r>
            <a:endParaRPr b="1" sz="2600" lang="en-US">
              <a:solidFill>
                <a:srgbClr val="330066"/>
              </a:solidFill>
            </a:endParaRPr>
          </a:p>
          <a:p>
            <a:pPr algn="ctr"/>
            <a:r>
              <a:rPr b="1" sz="2600" lang="en-US">
                <a:solidFill>
                  <a:srgbClr val="330066"/>
                </a:solidFill>
              </a:rPr>
              <a:t>স</a:t>
            </a:r>
            <a:r>
              <a:rPr b="1" sz="2600" lang="en-US">
                <a:solidFill>
                  <a:srgbClr val="330066"/>
                </a:solidFill>
              </a:rPr>
              <a:t>হ</a:t>
            </a:r>
            <a:r>
              <a:rPr b="1" sz="2600" lang="en-US">
                <a:solidFill>
                  <a:srgbClr val="330066"/>
                </a:solidFill>
              </a:rPr>
              <a:t>কারি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শিক্ষক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(</a:t>
            </a:r>
            <a:r>
              <a:rPr b="1" sz="2600" lang="en-US">
                <a:solidFill>
                  <a:srgbClr val="330066"/>
                </a:solidFill>
              </a:rPr>
              <a:t>ই</a:t>
            </a:r>
            <a:r>
              <a:rPr b="1" sz="2600" lang="en-US">
                <a:solidFill>
                  <a:srgbClr val="330066"/>
                </a:solidFill>
              </a:rPr>
              <a:t>স</a:t>
            </a:r>
            <a:r>
              <a:rPr b="1" sz="2600" lang="en-US">
                <a:solidFill>
                  <a:srgbClr val="330066"/>
                </a:solidFill>
              </a:rPr>
              <a:t>লাম</a:t>
            </a:r>
            <a:r>
              <a:rPr b="1" sz="2600" lang="en-US">
                <a:solidFill>
                  <a:srgbClr val="330066"/>
                </a:solidFill>
              </a:rPr>
              <a:t>) </a:t>
            </a:r>
            <a:endParaRPr b="1" sz="2600" lang="en-US">
              <a:solidFill>
                <a:srgbClr val="330066"/>
              </a:solidFill>
            </a:endParaRPr>
          </a:p>
          <a:p>
            <a:pPr algn="ctr"/>
            <a:r>
              <a:rPr b="1" sz="2600" lang="en-US">
                <a:solidFill>
                  <a:srgbClr val="330066"/>
                </a:solidFill>
              </a:rPr>
              <a:t>চ</a:t>
            </a:r>
            <a:r>
              <a:rPr b="1" sz="2600" lang="en-US">
                <a:solidFill>
                  <a:srgbClr val="330066"/>
                </a:solidFill>
              </a:rPr>
              <a:t>রখাগরিয়া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খাদিম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আলী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চৌধুরী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উচ্চ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বিদ্যালয়</a:t>
            </a:r>
            <a:endParaRPr b="1" sz="2600" lang="en-US">
              <a:solidFill>
                <a:srgbClr val="330066"/>
              </a:solidFill>
            </a:endParaRPr>
          </a:p>
          <a:p>
            <a:pPr algn="ctr"/>
            <a:r>
              <a:rPr b="1" sz="2600" lang="en-US">
                <a:solidFill>
                  <a:srgbClr val="330066"/>
                </a:solidFill>
              </a:rPr>
              <a:t>স</a:t>
            </a:r>
            <a:r>
              <a:rPr b="1" sz="2600" lang="en-US">
                <a:solidFill>
                  <a:srgbClr val="330066"/>
                </a:solidFill>
              </a:rPr>
              <a:t>া</a:t>
            </a:r>
            <a:r>
              <a:rPr b="1" sz="2600" lang="en-US">
                <a:solidFill>
                  <a:srgbClr val="330066"/>
                </a:solidFill>
              </a:rPr>
              <a:t>ত</a:t>
            </a:r>
            <a:r>
              <a:rPr b="1" sz="2600" lang="en-US">
                <a:solidFill>
                  <a:srgbClr val="330066"/>
                </a:solidFill>
              </a:rPr>
              <a:t>কানিয়া</a:t>
            </a:r>
            <a:r>
              <a:rPr b="1" sz="2600" lang="en-US">
                <a:solidFill>
                  <a:srgbClr val="330066"/>
                </a:solidFill>
              </a:rPr>
              <a:t>, </a:t>
            </a:r>
            <a:r>
              <a:rPr b="1" sz="2600" lang="en-US">
                <a:solidFill>
                  <a:srgbClr val="330066"/>
                </a:solidFill>
              </a:rPr>
              <a:t>চ</a:t>
            </a:r>
            <a:r>
              <a:rPr b="1" sz="2600" lang="en-US">
                <a:solidFill>
                  <a:srgbClr val="330066"/>
                </a:solidFill>
              </a:rPr>
              <a:t>ট</a:t>
            </a:r>
            <a:r>
              <a:rPr b="1" sz="2600" lang="en-US">
                <a:solidFill>
                  <a:srgbClr val="330066"/>
                </a:solidFill>
              </a:rPr>
              <a:t>্ট</a:t>
            </a:r>
            <a:r>
              <a:rPr b="1" sz="2600" lang="en-US">
                <a:solidFill>
                  <a:srgbClr val="330066"/>
                </a:solidFill>
              </a:rPr>
              <a:t>গ্রাম</a:t>
            </a:r>
            <a:r>
              <a:rPr b="1" sz="2600" lang="en-US">
                <a:solidFill>
                  <a:srgbClr val="330066"/>
                </a:solidFill>
              </a:rPr>
              <a:t>। </a:t>
            </a:r>
            <a:endParaRPr b="1" sz="2600" lang="en-US">
              <a:solidFill>
                <a:srgbClr val="330066"/>
              </a:solidFill>
            </a:endParaRPr>
          </a:p>
          <a:p>
            <a:pPr algn="ctr"/>
            <a:r>
              <a:rPr b="1" sz="2600" lang="en-US">
                <a:solidFill>
                  <a:srgbClr val="330066"/>
                </a:solidFill>
              </a:rPr>
              <a:t>ই</a:t>
            </a:r>
            <a:r>
              <a:rPr b="1" sz="2600" lang="en-US">
                <a:solidFill>
                  <a:srgbClr val="330066"/>
                </a:solidFill>
              </a:rPr>
              <a:t>-</a:t>
            </a:r>
            <a:r>
              <a:rPr b="1" sz="2600" lang="en-US">
                <a:solidFill>
                  <a:srgbClr val="330066"/>
                </a:solidFill>
              </a:rPr>
              <a:t>মেইল</a:t>
            </a:r>
            <a:r>
              <a:rPr b="1" sz="2600" lang="en-US">
                <a:solidFill>
                  <a:srgbClr val="330066"/>
                </a:solidFill>
              </a:rPr>
              <a:t>ঃ</a:t>
            </a:r>
            <a:endParaRPr b="1" sz="2600" lang="en-US">
              <a:solidFill>
                <a:srgbClr val="330066"/>
              </a:solidFill>
            </a:endParaRPr>
          </a:p>
          <a:p>
            <a:pPr algn="ctr"/>
            <a:r>
              <a:rPr b="1" sz="2300" lang="en-US">
                <a:solidFill>
                  <a:srgbClr val="330066"/>
                </a:solidFill>
              </a:rPr>
              <a:t>m</a:t>
            </a:r>
            <a:r>
              <a:rPr b="1" sz="2300" lang="en-US">
                <a:solidFill>
                  <a:srgbClr val="330066"/>
                </a:solidFill>
              </a:rPr>
              <a:t>d</a:t>
            </a:r>
            <a:r>
              <a:rPr b="1" sz="2300" lang="en-US">
                <a:solidFill>
                  <a:srgbClr val="330066"/>
                </a:solidFill>
              </a:rPr>
              <a:t>m</a:t>
            </a:r>
            <a:r>
              <a:rPr b="1" sz="2300" lang="en-US">
                <a:solidFill>
                  <a:srgbClr val="330066"/>
                </a:solidFill>
              </a:rPr>
              <a:t>o</a:t>
            </a:r>
            <a:r>
              <a:rPr b="1" sz="2300" lang="en-US">
                <a:solidFill>
                  <a:srgbClr val="330066"/>
                </a:solidFill>
              </a:rPr>
              <a:t>n</a:t>
            </a:r>
            <a:r>
              <a:rPr b="1" sz="2300" lang="en-US">
                <a:solidFill>
                  <a:srgbClr val="330066"/>
                </a:solidFill>
              </a:rPr>
              <a:t>j</a:t>
            </a:r>
            <a:r>
              <a:rPr b="1" sz="2300" lang="en-US">
                <a:solidFill>
                  <a:srgbClr val="330066"/>
                </a:solidFill>
              </a:rPr>
              <a:t>urulalamatr@gmai</a:t>
            </a:r>
            <a:r>
              <a:rPr b="1" sz="2300" lang="en-US">
                <a:solidFill>
                  <a:srgbClr val="330066"/>
                </a:solidFill>
              </a:rPr>
              <a:t>l</a:t>
            </a:r>
            <a:r>
              <a:rPr b="1" sz="2300" lang="en-US">
                <a:solidFill>
                  <a:srgbClr val="330066"/>
                </a:solidFill>
              </a:rPr>
              <a:t>.</a:t>
            </a:r>
            <a:r>
              <a:rPr b="1" sz="2300" lang="en-US">
                <a:solidFill>
                  <a:srgbClr val="330066"/>
                </a:solidFill>
              </a:rPr>
              <a:t>c</a:t>
            </a:r>
            <a:r>
              <a:rPr b="1" sz="2300" lang="en-US">
                <a:solidFill>
                  <a:srgbClr val="330066"/>
                </a:solidFill>
              </a:rPr>
              <a:t>o</a:t>
            </a:r>
            <a:r>
              <a:rPr b="1" sz="2300" lang="en-US">
                <a:solidFill>
                  <a:srgbClr val="330066"/>
                </a:solidFill>
              </a:rPr>
              <a:t>m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r>
              <a:rPr b="1" sz="2600" lang="en-US">
                <a:solidFill>
                  <a:srgbClr val="330066"/>
                </a:solidFill>
              </a:rPr>
              <a:t> </a:t>
            </a:r>
            <a:endParaRPr b="1" sz="2600" lang="en-US">
              <a:solidFill>
                <a:srgbClr val="330066"/>
              </a:solidFill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37411" y="0"/>
            <a:ext cx="2431751" cy="3155471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373207" y="3260863"/>
            <a:ext cx="2495955" cy="3534830"/>
          </a:xfrm>
          <a:prstGeom prst="rect"/>
        </p:spPr>
      </p:pic>
      <p:sp>
        <p:nvSpPr>
          <p:cNvPr id="1048598" name=""/>
          <p:cNvSpPr/>
          <p:nvPr/>
        </p:nvSpPr>
        <p:spPr>
          <a:xfrm>
            <a:off x="3869161" y="815734"/>
            <a:ext cx="376652" cy="1524000"/>
          </a:xfrm>
          <a:prstGeom prst="rightArrow"/>
          <a:solidFill>
            <a:srgbClr val="CCFECC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99" name=""/>
          <p:cNvSpPr/>
          <p:nvPr/>
        </p:nvSpPr>
        <p:spPr>
          <a:xfrm>
            <a:off x="3869161" y="4324424"/>
            <a:ext cx="464793" cy="1593425"/>
          </a:xfrm>
          <a:prstGeom prst="rightArrow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p:transition spd="med">
    <p:pull dir="l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/>
          <p:nvPr/>
        </p:nvSpPr>
        <p:spPr>
          <a:xfrm>
            <a:off x="1646884" y="1047464"/>
            <a:ext cx="5850232" cy="992392"/>
          </a:xfrm>
          <a:prstGeom prst="roundRect"/>
          <a:solidFill>
            <a:srgbClr val="99CC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600" lang="en-US">
                <a:solidFill>
                  <a:srgbClr val="330066"/>
                </a:solidFill>
              </a:rPr>
              <a:t>ন</a:t>
            </a:r>
            <a:r>
              <a:rPr b="1" sz="4600" lang="en-US">
                <a:solidFill>
                  <a:srgbClr val="330066"/>
                </a:solidFill>
              </a:rPr>
              <a:t>ি</a:t>
            </a:r>
            <a:r>
              <a:rPr b="1" sz="4600" lang="en-US">
                <a:solidFill>
                  <a:srgbClr val="330066"/>
                </a:solidFill>
              </a:rPr>
              <a:t>চ</a:t>
            </a:r>
            <a:r>
              <a:rPr b="1" sz="4600" lang="en-US">
                <a:solidFill>
                  <a:srgbClr val="330066"/>
                </a:solidFill>
              </a:rPr>
              <a:t>ে</a:t>
            </a:r>
            <a:r>
              <a:rPr b="1" sz="4600" lang="en-US">
                <a:solidFill>
                  <a:srgbClr val="330066"/>
                </a:solidFill>
              </a:rPr>
              <a:t>র</a:t>
            </a:r>
            <a:r>
              <a:rPr b="1" sz="4600" lang="en-US">
                <a:solidFill>
                  <a:srgbClr val="330066"/>
                </a:solidFill>
              </a:rPr>
              <a:t> </a:t>
            </a:r>
            <a:r>
              <a:rPr b="1" sz="4600" lang="en-US">
                <a:solidFill>
                  <a:srgbClr val="330066"/>
                </a:solidFill>
              </a:rPr>
              <a:t>ভ</a:t>
            </a:r>
            <a:r>
              <a:rPr b="1" sz="4600" lang="en-US">
                <a:solidFill>
                  <a:srgbClr val="330066"/>
                </a:solidFill>
              </a:rPr>
              <a:t>ি</a:t>
            </a:r>
            <a:r>
              <a:rPr b="1" sz="4600" lang="en-US">
                <a:solidFill>
                  <a:srgbClr val="330066"/>
                </a:solidFill>
              </a:rPr>
              <a:t>ড</a:t>
            </a:r>
            <a:r>
              <a:rPr b="1" sz="4600" lang="en-US">
                <a:solidFill>
                  <a:srgbClr val="330066"/>
                </a:solidFill>
              </a:rPr>
              <a:t>ি</a:t>
            </a:r>
            <a:r>
              <a:rPr b="1" sz="4600" lang="en-US">
                <a:solidFill>
                  <a:srgbClr val="330066"/>
                </a:solidFill>
              </a:rPr>
              <a:t>ও</a:t>
            </a:r>
            <a:r>
              <a:rPr b="1" sz="4600" lang="en-US">
                <a:solidFill>
                  <a:srgbClr val="330066"/>
                </a:solidFill>
              </a:rPr>
              <a:t>টি</a:t>
            </a:r>
            <a:r>
              <a:rPr b="1" sz="4600" lang="en-US">
                <a:solidFill>
                  <a:srgbClr val="330066"/>
                </a:solidFill>
              </a:rPr>
              <a:t> </a:t>
            </a:r>
            <a:r>
              <a:rPr b="1" sz="4600" lang="en-US">
                <a:solidFill>
                  <a:srgbClr val="330066"/>
                </a:solidFill>
              </a:rPr>
              <a:t>দেখ</a:t>
            </a:r>
            <a:r>
              <a:rPr b="1" sz="4600" lang="en-US">
                <a:solidFill>
                  <a:srgbClr val="330066"/>
                </a:solidFill>
              </a:rPr>
              <a:t> </a:t>
            </a:r>
            <a:endParaRPr b="1" sz="4600" lang="en-US">
              <a:solidFill>
                <a:srgbClr val="330066"/>
              </a:solidFill>
            </a:endParaRPr>
          </a:p>
        </p:txBody>
      </p:sp>
      <p:pic>
        <p:nvPicPr>
          <p:cNvPr id="2097155" name=""/>
          <p:cNvPicPr>
            <a:picLocks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462731" y="2329952"/>
            <a:ext cx="6221183" cy="355018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eeter_l_1500"/>
          </p:ext>
        </p:extLst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" fill="hold" id="6"/>
                                        <p:tgtEl>
                                          <p:spTgt spid="2097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5"/>
                  </p:tgtEl>
                </p:cond>
              </p:nextCondLst>
            </p:seq>
            <p:video fullScrn="0">
              <p:cMediaNode vol="50000">
                <p:cTn display="1" dur="1" fill="hold" id="7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09715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ECC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/>
        </p:nvSpPr>
        <p:spPr>
          <a:xfrm>
            <a:off x="996665" y="0"/>
            <a:ext cx="7150668" cy="888078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300" lang="en-US"/>
              <a:t>ছ</a:t>
            </a:r>
            <a:r>
              <a:rPr b="1" sz="5300" lang="en-US"/>
              <a:t>ব</a:t>
            </a:r>
            <a:r>
              <a:rPr b="1" sz="5300" lang="en-US"/>
              <a:t>ি</a:t>
            </a:r>
            <a:r>
              <a:rPr b="1" sz="5300" lang="en-US"/>
              <a:t>গ</a:t>
            </a:r>
            <a:r>
              <a:rPr b="1" sz="5300" lang="en-US"/>
              <a:t>ু</a:t>
            </a:r>
            <a:r>
              <a:rPr b="1" sz="5300" lang="en-US"/>
              <a:t>লো</a:t>
            </a:r>
            <a:r>
              <a:rPr b="1" sz="5300" lang="en-US"/>
              <a:t> </a:t>
            </a:r>
            <a:r>
              <a:rPr b="1" sz="5300" lang="en-US"/>
              <a:t>ভ</a:t>
            </a:r>
            <a:r>
              <a:rPr b="1" sz="5300" lang="en-US"/>
              <a:t>া</a:t>
            </a:r>
            <a:r>
              <a:rPr b="1" sz="5300" lang="en-US"/>
              <a:t>ল</a:t>
            </a:r>
            <a:r>
              <a:rPr b="1" sz="5300" lang="en-US"/>
              <a:t>ভ</a:t>
            </a:r>
            <a:r>
              <a:rPr b="1" sz="5300" lang="en-US"/>
              <a:t>া</a:t>
            </a:r>
            <a:r>
              <a:rPr b="1" sz="5300" lang="en-US"/>
              <a:t>ব</a:t>
            </a:r>
            <a:r>
              <a:rPr b="1" sz="5300" lang="en-US"/>
              <a:t>ে</a:t>
            </a:r>
            <a:r>
              <a:rPr b="1" sz="5300" lang="en-US"/>
              <a:t> </a:t>
            </a:r>
            <a:r>
              <a:rPr b="1" sz="5300" lang="en-US"/>
              <a:t>দেখ</a:t>
            </a:r>
            <a:r>
              <a:rPr b="1" sz="5300" lang="en-US"/>
              <a:t> </a:t>
            </a:r>
            <a:r>
              <a:rPr b="1" sz="5300" lang="en-US"/>
              <a:t> </a:t>
            </a:r>
            <a:endParaRPr b="1" sz="5300"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745647" y="888077"/>
            <a:ext cx="4546022" cy="2534670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42048" y="3447441"/>
            <a:ext cx="4401952" cy="2599471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888077"/>
            <a:ext cx="4671157" cy="2516636"/>
          </a:xfrm>
          <a:prstGeom prst="rect"/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-9866" y="3488260"/>
            <a:ext cx="4681023" cy="2548092"/>
          </a:xfrm>
          <a:prstGeom prst="rect"/>
        </p:spPr>
      </p:pic>
      <p:sp>
        <p:nvSpPr>
          <p:cNvPr id="1048602" name=""/>
          <p:cNvSpPr txBox="1"/>
          <p:nvPr/>
        </p:nvSpPr>
        <p:spPr>
          <a:xfrm>
            <a:off x="996665" y="6131561"/>
            <a:ext cx="7609376" cy="726439"/>
          </a:xfrm>
          <a:prstGeom prst="rect"/>
        </p:spPr>
        <p:txBody>
          <a:bodyPr rtlCol="0" wrap="square">
            <a:spAutoFit/>
          </a:bodyPr>
          <a:p>
            <a:r>
              <a:rPr b="1" sz="4300" lang="en-US" u="sng">
                <a:solidFill>
                  <a:srgbClr val="000000"/>
                </a:solidFill>
              </a:rPr>
              <a:t>তথ</a:t>
            </a:r>
            <a:r>
              <a:rPr b="1" sz="4300" lang="en-US" u="sng">
                <a:solidFill>
                  <a:srgbClr val="000000"/>
                </a:solidFill>
              </a:rPr>
              <a:t>্য</a:t>
            </a:r>
            <a:r>
              <a:rPr b="1" sz="4300" lang="en-US" u="sng">
                <a:solidFill>
                  <a:srgbClr val="000000"/>
                </a:solidFill>
              </a:rPr>
              <a:t> </a:t>
            </a:r>
            <a:r>
              <a:rPr b="1" sz="4300" lang="en-US" u="sng">
                <a:solidFill>
                  <a:srgbClr val="000000"/>
                </a:solidFill>
              </a:rPr>
              <a:t>ও</a:t>
            </a:r>
            <a:r>
              <a:rPr b="1" sz="4300" lang="en-US" u="sng">
                <a:solidFill>
                  <a:srgbClr val="000000"/>
                </a:solidFill>
              </a:rPr>
              <a:t> </a:t>
            </a:r>
            <a:r>
              <a:rPr b="1" sz="4300" lang="en-US" u="sng">
                <a:solidFill>
                  <a:srgbClr val="000000"/>
                </a:solidFill>
              </a:rPr>
              <a:t>যোগাযোগ</a:t>
            </a:r>
            <a:r>
              <a:rPr b="1" sz="4300" lang="en-US" u="sng">
                <a:solidFill>
                  <a:srgbClr val="000000"/>
                </a:solidFill>
              </a:rPr>
              <a:t> </a:t>
            </a:r>
            <a:r>
              <a:rPr b="1" sz="4300" lang="en-US" u="sng">
                <a:solidFill>
                  <a:srgbClr val="000000"/>
                </a:solidFill>
              </a:rPr>
              <a:t>প</a:t>
            </a:r>
            <a:r>
              <a:rPr b="1" sz="4300" lang="en-US" u="sng">
                <a:solidFill>
                  <a:srgbClr val="000000"/>
                </a:solidFill>
              </a:rPr>
              <a:t>্র</a:t>
            </a:r>
            <a:r>
              <a:rPr b="1" sz="4300" lang="en-US" u="sng">
                <a:solidFill>
                  <a:srgbClr val="000000"/>
                </a:solidFill>
              </a:rPr>
              <a:t>য</a:t>
            </a:r>
            <a:r>
              <a:rPr b="1" sz="4300" lang="en-US" u="sng">
                <a:solidFill>
                  <a:srgbClr val="000000"/>
                </a:solidFill>
              </a:rPr>
              <a:t>ুক্তির</a:t>
            </a:r>
            <a:r>
              <a:rPr b="1" sz="4300" lang="en-US" u="sng">
                <a:solidFill>
                  <a:srgbClr val="000000"/>
                </a:solidFill>
              </a:rPr>
              <a:t> </a:t>
            </a:r>
            <a:r>
              <a:rPr b="1" sz="4300" lang="en-US" u="sng">
                <a:solidFill>
                  <a:srgbClr val="000000"/>
                </a:solidFill>
              </a:rPr>
              <a:t>ব</a:t>
            </a:r>
            <a:r>
              <a:rPr b="1" sz="4300" lang="en-US" u="sng">
                <a:solidFill>
                  <a:srgbClr val="000000"/>
                </a:solidFill>
              </a:rPr>
              <a:t>্য</a:t>
            </a:r>
            <a:r>
              <a:rPr b="1" sz="4300" lang="en-US" u="sng">
                <a:solidFill>
                  <a:srgbClr val="000000"/>
                </a:solidFill>
              </a:rPr>
              <a:t>বহার</a:t>
            </a:r>
            <a:r>
              <a:rPr b="1" sz="4300" lang="en-US" u="sng">
                <a:solidFill>
                  <a:srgbClr val="000000"/>
                </a:solidFill>
              </a:rPr>
              <a:t> </a:t>
            </a:r>
            <a:r>
              <a:rPr b="1" sz="4300" lang="en-US" u="sng">
                <a:solidFill>
                  <a:srgbClr val="000000"/>
                </a:solidFill>
              </a:rPr>
              <a:t> </a:t>
            </a:r>
            <a:r>
              <a:rPr b="1" sz="4300" lang="en-US" u="sng">
                <a:solidFill>
                  <a:srgbClr val="000000"/>
                </a:solidFill>
              </a:rPr>
              <a:t> </a:t>
            </a:r>
            <a:r>
              <a:rPr b="1" sz="4300" lang="en-US" u="sng">
                <a:solidFill>
                  <a:srgbClr val="000000"/>
                </a:solidFill>
              </a:rPr>
              <a:t> </a:t>
            </a:r>
            <a:r>
              <a:rPr b="1" sz="4300" lang="en-US" u="sng">
                <a:solidFill>
                  <a:srgbClr val="000000"/>
                </a:solidFill>
              </a:rPr>
              <a:t> </a:t>
            </a:r>
            <a:endParaRPr b="1" sz="4300" lang="en-US" u="sng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800">
        <p:extLst>
          <p:ext uri="http://mobile.wps.cn/transition/2016/1">
            <p:transition val="wps_explode_r_800"/>
          </p:ext>
        </p:extLst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/>
          <p:nvPr/>
        </p:nvSpPr>
        <p:spPr>
          <a:xfrm>
            <a:off x="164523" y="0"/>
            <a:ext cx="1540875" cy="6861179"/>
          </a:xfrm>
          <a:prstGeom prst="rect"/>
          <a:solidFill>
            <a:srgbClr val="FFE5E5"/>
          </a:solidFill>
          <a:ln w="38100">
            <a:solidFill>
              <a:srgbClr val="800000"/>
            </a:solidFill>
          </a:ln>
        </p:spPr>
        <p:txBody>
          <a:bodyPr anchor="ctr"/>
          <a:p>
            <a:pPr algn="ctr"/>
            <a:r>
              <a:rPr b="1" sz="8300" lang="en-US">
                <a:solidFill>
                  <a:srgbClr val="008000"/>
                </a:solidFill>
              </a:rPr>
              <a:t>শ</a:t>
            </a:r>
            <a:r>
              <a:rPr b="1" sz="8300" lang="en-US">
                <a:solidFill>
                  <a:srgbClr val="008000"/>
                </a:solidFill>
              </a:rPr>
              <a:t>ি</a:t>
            </a:r>
            <a:endParaRPr b="1" sz="8300" lang="en-US">
              <a:solidFill>
                <a:srgbClr val="008000"/>
              </a:solidFill>
            </a:endParaRPr>
          </a:p>
          <a:p>
            <a:pPr algn="ctr"/>
            <a:r>
              <a:rPr b="1" sz="8300" lang="en-US">
                <a:solidFill>
                  <a:srgbClr val="008000"/>
                </a:solidFill>
              </a:rPr>
              <a:t>খ</a:t>
            </a:r>
            <a:endParaRPr b="1" sz="8300" lang="en-US">
              <a:solidFill>
                <a:srgbClr val="008000"/>
              </a:solidFill>
            </a:endParaRPr>
          </a:p>
          <a:p>
            <a:pPr algn="ctr"/>
            <a:r>
              <a:rPr b="1" sz="8300" lang="en-US">
                <a:solidFill>
                  <a:srgbClr val="008000"/>
                </a:solidFill>
              </a:rPr>
              <a:t>ন</a:t>
            </a:r>
            <a:endParaRPr b="1" sz="8300" lang="en-US">
              <a:solidFill>
                <a:srgbClr val="008000"/>
              </a:solidFill>
            </a:endParaRPr>
          </a:p>
          <a:p>
            <a:pPr algn="ctr"/>
            <a:r>
              <a:rPr b="1" sz="8300" lang="en-US">
                <a:solidFill>
                  <a:srgbClr val="008000"/>
                </a:solidFill>
              </a:rPr>
              <a:t>ফ</a:t>
            </a:r>
            <a:endParaRPr b="1" sz="8300" lang="en-US">
              <a:solidFill>
                <a:srgbClr val="008000"/>
              </a:solidFill>
            </a:endParaRPr>
          </a:p>
          <a:p>
            <a:pPr algn="ctr"/>
            <a:r>
              <a:rPr b="1" sz="8300" lang="en-US">
                <a:solidFill>
                  <a:srgbClr val="008000"/>
                </a:solidFill>
              </a:rPr>
              <a:t>ল</a:t>
            </a:r>
            <a:endParaRPr b="1" sz="8300" lang="en-US">
              <a:solidFill>
                <a:srgbClr val="008000"/>
              </a:solidFill>
            </a:endParaRPr>
          </a:p>
        </p:txBody>
      </p:sp>
      <p:sp>
        <p:nvSpPr>
          <p:cNvPr id="1048604" name=""/>
          <p:cNvSpPr/>
          <p:nvPr/>
        </p:nvSpPr>
        <p:spPr>
          <a:xfrm>
            <a:off x="1887238" y="147528"/>
            <a:ext cx="6868477" cy="1376472"/>
          </a:xfrm>
          <a:prstGeom prst="homePlat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900" lang="en-US">
                <a:solidFill>
                  <a:srgbClr val="000080"/>
                </a:solidFill>
              </a:rPr>
              <a:t>এ</a:t>
            </a:r>
            <a:r>
              <a:rPr b="1" sz="3900" lang="en-US">
                <a:solidFill>
                  <a:srgbClr val="000080"/>
                </a:solidFill>
              </a:rPr>
              <a:t>ই</a:t>
            </a:r>
            <a:r>
              <a:rPr b="1" sz="3900" lang="en-US">
                <a:solidFill>
                  <a:srgbClr val="000080"/>
                </a:solidFill>
              </a:rPr>
              <a:t> </a:t>
            </a:r>
            <a:r>
              <a:rPr b="1" sz="3900" lang="en-US">
                <a:solidFill>
                  <a:srgbClr val="000080"/>
                </a:solidFill>
              </a:rPr>
              <a:t>পাঠ</a:t>
            </a:r>
            <a:r>
              <a:rPr b="1" sz="3900" lang="en-US">
                <a:solidFill>
                  <a:srgbClr val="000080"/>
                </a:solidFill>
              </a:rPr>
              <a:t> </a:t>
            </a:r>
            <a:r>
              <a:rPr b="1" sz="3900" lang="en-US">
                <a:solidFill>
                  <a:srgbClr val="000080"/>
                </a:solidFill>
              </a:rPr>
              <a:t>শেষে</a:t>
            </a:r>
            <a:r>
              <a:rPr b="1" sz="3900" lang="en-US">
                <a:solidFill>
                  <a:srgbClr val="000080"/>
                </a:solidFill>
              </a:rPr>
              <a:t> </a:t>
            </a:r>
            <a:r>
              <a:rPr b="1" sz="3900" lang="en-US">
                <a:solidFill>
                  <a:srgbClr val="000080"/>
                </a:solidFill>
              </a:rPr>
              <a:t>শিক্ষার্থীর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.</a:t>
            </a:r>
            <a:r>
              <a:rPr b="1" sz="3900" lang="en-US">
                <a:solidFill>
                  <a:srgbClr val="000080"/>
                </a:solidFill>
              </a:rPr>
              <a:t> </a:t>
            </a:r>
            <a:r>
              <a:rPr b="1" sz="3900" lang="en-US">
                <a:solidFill>
                  <a:srgbClr val="000080"/>
                </a:solidFill>
              </a:rPr>
              <a:t> </a:t>
            </a:r>
            <a:endParaRPr b="1" sz="3900" lang="en-US">
              <a:solidFill>
                <a:srgbClr val="000080"/>
              </a:solidFill>
            </a:endParaRPr>
          </a:p>
        </p:txBody>
      </p:sp>
      <p:sp>
        <p:nvSpPr>
          <p:cNvPr id="1048605" name=""/>
          <p:cNvSpPr/>
          <p:nvPr/>
        </p:nvSpPr>
        <p:spPr>
          <a:xfrm>
            <a:off x="1887238" y="2555924"/>
            <a:ext cx="6860570" cy="1524000"/>
          </a:xfrm>
          <a:prstGeom prst="homePlat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200" lang="en-US">
                <a:solidFill>
                  <a:srgbClr val="330066"/>
                </a:solidFill>
              </a:rPr>
              <a:t>*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প</a:t>
            </a:r>
            <a:r>
              <a:rPr b="1" sz="3200" lang="en-US">
                <a:solidFill>
                  <a:srgbClr val="330066"/>
                </a:solidFill>
              </a:rPr>
              <a:t>া</a:t>
            </a:r>
            <a:r>
              <a:rPr b="1" sz="3200" lang="en-US">
                <a:solidFill>
                  <a:srgbClr val="330066"/>
                </a:solidFill>
              </a:rPr>
              <a:t>র</a:t>
            </a:r>
            <a:r>
              <a:rPr b="1" sz="3200" lang="en-US">
                <a:solidFill>
                  <a:srgbClr val="330066"/>
                </a:solidFill>
              </a:rPr>
              <a:t>ি</a:t>
            </a:r>
            <a:r>
              <a:rPr b="1" sz="3200" lang="en-US">
                <a:solidFill>
                  <a:srgbClr val="330066"/>
                </a:solidFill>
              </a:rPr>
              <a:t>ব</a:t>
            </a:r>
            <a:r>
              <a:rPr b="1" sz="3200" lang="en-US">
                <a:solidFill>
                  <a:srgbClr val="330066"/>
                </a:solidFill>
              </a:rPr>
              <a:t>া</a:t>
            </a:r>
            <a:r>
              <a:rPr b="1" sz="3200" lang="en-US">
                <a:solidFill>
                  <a:srgbClr val="330066"/>
                </a:solidFill>
              </a:rPr>
              <a:t>র</a:t>
            </a:r>
            <a:r>
              <a:rPr b="1" sz="3200" lang="en-US">
                <a:solidFill>
                  <a:srgbClr val="330066"/>
                </a:solidFill>
              </a:rPr>
              <a:t>ি</a:t>
            </a:r>
            <a:r>
              <a:rPr b="1" sz="3200" lang="en-US">
                <a:solidFill>
                  <a:srgbClr val="330066"/>
                </a:solidFill>
              </a:rPr>
              <a:t>ক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জ</a:t>
            </a:r>
            <a:r>
              <a:rPr b="1" sz="3200" lang="en-US">
                <a:solidFill>
                  <a:srgbClr val="330066"/>
                </a:solidFill>
              </a:rPr>
              <a:t>ী</a:t>
            </a:r>
            <a:r>
              <a:rPr b="1" sz="3200" lang="en-US">
                <a:solidFill>
                  <a:srgbClr val="330066"/>
                </a:solidFill>
              </a:rPr>
              <a:t>ব</a:t>
            </a:r>
            <a:r>
              <a:rPr b="1" sz="3200" lang="en-US">
                <a:solidFill>
                  <a:srgbClr val="330066"/>
                </a:solidFill>
              </a:rPr>
              <a:t>ন</a:t>
            </a:r>
            <a:r>
              <a:rPr b="1" sz="3200" lang="en-US">
                <a:solidFill>
                  <a:srgbClr val="330066"/>
                </a:solidFill>
              </a:rPr>
              <a:t>ে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তথ্য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ও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যোগাযোগ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প</a:t>
            </a:r>
            <a:r>
              <a:rPr b="1" sz="3200" lang="en-US">
                <a:solidFill>
                  <a:srgbClr val="330066"/>
                </a:solidFill>
              </a:rPr>
              <a:t>্র</a:t>
            </a:r>
            <a:r>
              <a:rPr b="1" sz="3200" lang="en-US">
                <a:solidFill>
                  <a:srgbClr val="330066"/>
                </a:solidFill>
              </a:rPr>
              <a:t>যুক্তির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প</a:t>
            </a:r>
            <a:r>
              <a:rPr b="1" sz="3200" lang="en-US">
                <a:solidFill>
                  <a:srgbClr val="330066"/>
                </a:solidFill>
              </a:rPr>
              <a:t>্র</a:t>
            </a:r>
            <a:r>
              <a:rPr b="1" sz="3200" lang="en-US">
                <a:solidFill>
                  <a:srgbClr val="330066"/>
                </a:solidFill>
              </a:rPr>
              <a:t>ভ</a:t>
            </a:r>
            <a:r>
              <a:rPr b="1" sz="3200" lang="en-US">
                <a:solidFill>
                  <a:srgbClr val="330066"/>
                </a:solidFill>
              </a:rPr>
              <a:t>া</a:t>
            </a:r>
            <a:r>
              <a:rPr b="1" sz="3200" lang="en-US">
                <a:solidFill>
                  <a:srgbClr val="330066"/>
                </a:solidFill>
              </a:rPr>
              <a:t>ব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ব্যাখ</a:t>
            </a:r>
            <a:r>
              <a:rPr b="1" sz="3200" lang="en-US">
                <a:solidFill>
                  <a:srgbClr val="330066"/>
                </a:solidFill>
              </a:rPr>
              <a:t>্য</a:t>
            </a:r>
            <a:r>
              <a:rPr b="1" sz="3200" lang="en-US">
                <a:solidFill>
                  <a:srgbClr val="330066"/>
                </a:solidFill>
              </a:rPr>
              <a:t>া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করতে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প</a:t>
            </a:r>
            <a:r>
              <a:rPr b="1" sz="3200" lang="en-US">
                <a:solidFill>
                  <a:srgbClr val="330066"/>
                </a:solidFill>
              </a:rPr>
              <a:t>া</a:t>
            </a:r>
            <a:r>
              <a:rPr b="1" sz="3200" lang="en-US">
                <a:solidFill>
                  <a:srgbClr val="330066"/>
                </a:solidFill>
              </a:rPr>
              <a:t>র</a:t>
            </a:r>
            <a:r>
              <a:rPr b="1" sz="3200" lang="en-US">
                <a:solidFill>
                  <a:srgbClr val="330066"/>
                </a:solidFill>
              </a:rPr>
              <a:t>বে</a:t>
            </a:r>
            <a:r>
              <a:rPr b="1" sz="3200" lang="en-US">
                <a:solidFill>
                  <a:srgbClr val="330066"/>
                </a:solidFill>
              </a:rPr>
              <a:t>।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r>
              <a:rPr b="1" sz="3200" lang="en-US">
                <a:solidFill>
                  <a:srgbClr val="330066"/>
                </a:solidFill>
              </a:rPr>
              <a:t> </a:t>
            </a:r>
            <a:endParaRPr b="1" sz="3200" lang="en-US">
              <a:solidFill>
                <a:srgbClr val="330066"/>
              </a:solidFill>
            </a:endParaRPr>
          </a:p>
        </p:txBody>
      </p:sp>
      <p:sp>
        <p:nvSpPr>
          <p:cNvPr id="1048606" name=""/>
          <p:cNvSpPr/>
          <p:nvPr/>
        </p:nvSpPr>
        <p:spPr>
          <a:xfrm>
            <a:off x="1887238" y="5111851"/>
            <a:ext cx="6779427" cy="1524000"/>
          </a:xfrm>
          <a:prstGeom prst="homePlat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400" lang="en-US">
                <a:solidFill>
                  <a:srgbClr val="330066"/>
                </a:solidFill>
              </a:rPr>
              <a:t>*</a:t>
            </a:r>
            <a:r>
              <a:rPr b="1" sz="3400" lang="en-US">
                <a:solidFill>
                  <a:srgbClr val="330066"/>
                </a:solidFill>
              </a:rPr>
              <a:t> </a:t>
            </a:r>
            <a:r>
              <a:rPr b="1" sz="3400" lang="en-US">
                <a:solidFill>
                  <a:srgbClr val="330066"/>
                </a:solidFill>
              </a:rPr>
              <a:t>দৈ</a:t>
            </a:r>
            <a:r>
              <a:rPr b="1" sz="3400" lang="en-US">
                <a:solidFill>
                  <a:srgbClr val="330066"/>
                </a:solidFill>
              </a:rPr>
              <a:t>ন</a:t>
            </a:r>
            <a:r>
              <a:rPr b="1" sz="3400" lang="en-US">
                <a:solidFill>
                  <a:srgbClr val="330066"/>
                </a:solidFill>
              </a:rPr>
              <a:t>ন্দিন</a:t>
            </a:r>
            <a:r>
              <a:rPr b="1" sz="3400" lang="en-US">
                <a:solidFill>
                  <a:srgbClr val="330066"/>
                </a:solidFill>
              </a:rPr>
              <a:t> </a:t>
            </a:r>
            <a:r>
              <a:rPr b="1" sz="3400" lang="en-US">
                <a:solidFill>
                  <a:srgbClr val="330066"/>
                </a:solidFill>
              </a:rPr>
              <a:t>জীবনে</a:t>
            </a:r>
            <a:r>
              <a:rPr b="1" sz="3400" lang="en-US">
                <a:solidFill>
                  <a:srgbClr val="330066"/>
                </a:solidFill>
              </a:rPr>
              <a:t> </a:t>
            </a:r>
            <a:r>
              <a:rPr b="1" sz="3400" lang="en-US">
                <a:solidFill>
                  <a:srgbClr val="330066"/>
                </a:solidFill>
              </a:rPr>
              <a:t>তথ্য</a:t>
            </a:r>
            <a:r>
              <a:rPr b="1" sz="3400" lang="en-US">
                <a:solidFill>
                  <a:srgbClr val="330066"/>
                </a:solidFill>
              </a:rPr>
              <a:t> </a:t>
            </a:r>
            <a:r>
              <a:rPr b="1" sz="3400" lang="en-US">
                <a:solidFill>
                  <a:srgbClr val="330066"/>
                </a:solidFill>
              </a:rPr>
              <a:t>ও</a:t>
            </a:r>
            <a:r>
              <a:rPr b="1" sz="3400" lang="en-US">
                <a:solidFill>
                  <a:srgbClr val="330066"/>
                </a:solidFill>
              </a:rPr>
              <a:t> </a:t>
            </a:r>
            <a:r>
              <a:rPr b="1" sz="3400" lang="en-US">
                <a:solidFill>
                  <a:srgbClr val="330066"/>
                </a:solidFill>
              </a:rPr>
              <a:t>যোগাযোগ</a:t>
            </a:r>
            <a:r>
              <a:rPr b="1" sz="3400" lang="en-US">
                <a:solidFill>
                  <a:srgbClr val="330066"/>
                </a:solidFill>
              </a:rPr>
              <a:t> </a:t>
            </a:r>
            <a:r>
              <a:rPr b="1" sz="3400" lang="en-US">
                <a:solidFill>
                  <a:srgbClr val="330066"/>
                </a:solidFill>
              </a:rPr>
              <a:t>প্রযুক্তির</a:t>
            </a:r>
            <a:r>
              <a:rPr b="1" sz="3400" lang="en-US">
                <a:solidFill>
                  <a:srgbClr val="330066"/>
                </a:solidFill>
              </a:rPr>
              <a:t> </a:t>
            </a:r>
            <a:r>
              <a:rPr b="1" sz="3400" lang="en-US">
                <a:solidFill>
                  <a:srgbClr val="330066"/>
                </a:solidFill>
              </a:rPr>
              <a:t>গুরুত্ব</a:t>
            </a:r>
            <a:r>
              <a:rPr b="1" sz="3400" lang="en-US">
                <a:solidFill>
                  <a:srgbClr val="330066"/>
                </a:solidFill>
              </a:rPr>
              <a:t> </a:t>
            </a:r>
            <a:r>
              <a:rPr b="1" sz="3400" lang="en-US">
                <a:solidFill>
                  <a:srgbClr val="330066"/>
                </a:solidFill>
              </a:rPr>
              <a:t>ব</a:t>
            </a:r>
            <a:r>
              <a:rPr b="1" sz="3400" lang="en-US">
                <a:solidFill>
                  <a:srgbClr val="330066"/>
                </a:solidFill>
              </a:rPr>
              <a:t>র্ণনা</a:t>
            </a:r>
            <a:r>
              <a:rPr b="1" sz="3400" lang="en-US">
                <a:solidFill>
                  <a:srgbClr val="330066"/>
                </a:solidFill>
              </a:rPr>
              <a:t> </a:t>
            </a:r>
            <a:r>
              <a:rPr b="1" sz="3400" lang="en-US">
                <a:solidFill>
                  <a:srgbClr val="330066"/>
                </a:solidFill>
              </a:rPr>
              <a:t>করতে</a:t>
            </a:r>
            <a:r>
              <a:rPr b="1" sz="3400" lang="en-US">
                <a:solidFill>
                  <a:srgbClr val="330066"/>
                </a:solidFill>
              </a:rPr>
              <a:t> </a:t>
            </a:r>
            <a:r>
              <a:rPr b="1" sz="3400" lang="en-US">
                <a:solidFill>
                  <a:srgbClr val="330066"/>
                </a:solidFill>
              </a:rPr>
              <a:t>পারব</a:t>
            </a:r>
            <a:r>
              <a:rPr b="1" sz="3400" lang="en-US">
                <a:solidFill>
                  <a:srgbClr val="330066"/>
                </a:solidFill>
              </a:rPr>
              <a:t>।</a:t>
            </a:r>
            <a:endParaRPr b="1" sz="3400" lang="en-US">
              <a:solidFill>
                <a:srgbClr val="330066"/>
              </a:solidFill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/>
          <p:nvPr/>
        </p:nvSpPr>
        <p:spPr>
          <a:xfrm>
            <a:off x="2193339" y="16589"/>
            <a:ext cx="4947968" cy="926131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400" lang="en-US">
                <a:solidFill>
                  <a:srgbClr val="800000"/>
                </a:solidFill>
              </a:rPr>
              <a:t>প</a:t>
            </a:r>
            <a:r>
              <a:rPr b="1" sz="4400" lang="en-US">
                <a:solidFill>
                  <a:srgbClr val="800000"/>
                </a:solidFill>
              </a:rPr>
              <a:t>্র</a:t>
            </a:r>
            <a:r>
              <a:rPr b="1" sz="4400" lang="en-US">
                <a:solidFill>
                  <a:srgbClr val="800000"/>
                </a:solidFill>
              </a:rPr>
              <a:t>চ</a:t>
            </a:r>
            <a:r>
              <a:rPr b="1" sz="4400" lang="en-US">
                <a:solidFill>
                  <a:srgbClr val="800000"/>
                </a:solidFill>
              </a:rPr>
              <a:t>া</a:t>
            </a:r>
            <a:r>
              <a:rPr b="1" sz="4400" lang="en-US">
                <a:solidFill>
                  <a:srgbClr val="800000"/>
                </a:solidFill>
              </a:rPr>
              <a:t>র</a:t>
            </a:r>
            <a:r>
              <a:rPr b="1" sz="4400" lang="en-US">
                <a:solidFill>
                  <a:srgbClr val="800000"/>
                </a:solidFill>
              </a:rPr>
              <a:t> </a:t>
            </a:r>
            <a:r>
              <a:rPr b="1" sz="4400" lang="en-US">
                <a:solidFill>
                  <a:srgbClr val="800000"/>
                </a:solidFill>
              </a:rPr>
              <a:t>ও</a:t>
            </a:r>
            <a:r>
              <a:rPr b="1" sz="4400" lang="en-US">
                <a:solidFill>
                  <a:srgbClr val="800000"/>
                </a:solidFill>
              </a:rPr>
              <a:t> </a:t>
            </a:r>
            <a:r>
              <a:rPr b="1" sz="4400" lang="en-US">
                <a:solidFill>
                  <a:srgbClr val="800000"/>
                </a:solidFill>
              </a:rPr>
              <a:t>গ</a:t>
            </a:r>
            <a:r>
              <a:rPr b="1" sz="4400" lang="en-US">
                <a:solidFill>
                  <a:srgbClr val="800000"/>
                </a:solidFill>
              </a:rPr>
              <a:t>ণ</a:t>
            </a:r>
            <a:r>
              <a:rPr b="1" sz="4400" lang="en-US">
                <a:solidFill>
                  <a:srgbClr val="800000"/>
                </a:solidFill>
              </a:rPr>
              <a:t>ম</a:t>
            </a:r>
            <a:r>
              <a:rPr b="1" sz="4400" lang="en-US">
                <a:solidFill>
                  <a:srgbClr val="800000"/>
                </a:solidFill>
              </a:rPr>
              <a:t>া</a:t>
            </a:r>
            <a:r>
              <a:rPr b="1" sz="4400" lang="en-US">
                <a:solidFill>
                  <a:srgbClr val="800000"/>
                </a:solidFill>
              </a:rPr>
              <a:t>ধ্যম</a:t>
            </a:r>
            <a:r>
              <a:rPr b="1" sz="4400" lang="en-US">
                <a:solidFill>
                  <a:srgbClr val="800000"/>
                </a:solidFill>
              </a:rPr>
              <a:t> </a:t>
            </a:r>
            <a:endParaRPr b="1" sz="4400" lang="en-US">
              <a:solidFill>
                <a:srgbClr val="800000"/>
              </a:solidFill>
            </a:endParaRPr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299173" y="942720"/>
            <a:ext cx="4019191" cy="2658946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3963991"/>
            <a:ext cx="4364082" cy="2195305"/>
          </a:xfrm>
          <a:prstGeom prst="rect"/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168500" y="693188"/>
            <a:ext cx="3104933" cy="2594204"/>
          </a:xfrm>
          <a:prstGeom prst="rect"/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21600000">
            <a:off x="4571999" y="4117917"/>
            <a:ext cx="4741820" cy="2177500"/>
          </a:xfrm>
          <a:prstGeom prst="rect"/>
        </p:spPr>
      </p:pic>
      <p:sp>
        <p:nvSpPr>
          <p:cNvPr id="1048608" name=""/>
          <p:cNvSpPr txBox="1"/>
          <p:nvPr/>
        </p:nvSpPr>
        <p:spPr>
          <a:xfrm>
            <a:off x="574590" y="3333696"/>
            <a:ext cx="1618750" cy="535940"/>
          </a:xfrm>
          <a:prstGeom prst="rect"/>
        </p:spPr>
        <p:txBody>
          <a:bodyPr rtlCol="0" wrap="square">
            <a:spAutoFit/>
          </a:bodyPr>
          <a:p>
            <a:r>
              <a:rPr b="1" sz="2900" lang="en-US">
                <a:solidFill>
                  <a:srgbClr val="000000"/>
                </a:solidFill>
              </a:rPr>
              <a:t>র</a:t>
            </a:r>
            <a:r>
              <a:rPr b="1" sz="2900" lang="en-US">
                <a:solidFill>
                  <a:srgbClr val="000000"/>
                </a:solidFill>
              </a:rPr>
              <a:t>ে</a:t>
            </a:r>
            <a:r>
              <a:rPr b="1" sz="2900" lang="en-US">
                <a:solidFill>
                  <a:srgbClr val="000000"/>
                </a:solidFill>
              </a:rPr>
              <a:t>ড</a:t>
            </a:r>
            <a:r>
              <a:rPr b="1" sz="2900" lang="en-US">
                <a:solidFill>
                  <a:srgbClr val="000000"/>
                </a:solidFill>
              </a:rPr>
              <a:t>িও</a:t>
            </a:r>
            <a:r>
              <a:rPr b="1" sz="2900" lang="en-US">
                <a:solidFill>
                  <a:srgbClr val="000000"/>
                </a:solidFill>
              </a:rPr>
              <a:t> </a:t>
            </a:r>
            <a:endParaRPr b="1" sz="2900" lang="en-US">
              <a:solidFill>
                <a:srgbClr val="000000"/>
              </a:solidFill>
            </a:endParaRPr>
          </a:p>
        </p:txBody>
      </p:sp>
      <p:sp>
        <p:nvSpPr>
          <p:cNvPr id="1048609" name=""/>
          <p:cNvSpPr txBox="1"/>
          <p:nvPr/>
        </p:nvSpPr>
        <p:spPr>
          <a:xfrm>
            <a:off x="6608879" y="3607376"/>
            <a:ext cx="1883157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ট</a:t>
            </a:r>
            <a:r>
              <a:rPr b="1" sz="2800" lang="en-US">
                <a:solidFill>
                  <a:srgbClr val="000000"/>
                </a:solidFill>
              </a:rPr>
              <a:t>ে</a:t>
            </a:r>
            <a:r>
              <a:rPr b="1" sz="2800" lang="en-US">
                <a:solidFill>
                  <a:srgbClr val="000000"/>
                </a:solidFill>
              </a:rPr>
              <a:t>ল</a:t>
            </a:r>
            <a:r>
              <a:rPr b="1" sz="2800" lang="en-US">
                <a:solidFill>
                  <a:srgbClr val="000000"/>
                </a:solidFill>
              </a:rPr>
              <a:t>ি</a:t>
            </a:r>
            <a:r>
              <a:rPr b="1" sz="2800" lang="en-US">
                <a:solidFill>
                  <a:srgbClr val="000000"/>
                </a:solidFill>
              </a:rPr>
              <a:t>ভ</a:t>
            </a:r>
            <a:r>
              <a:rPr b="1" sz="2800" lang="en-US">
                <a:solidFill>
                  <a:srgbClr val="000000"/>
                </a:solidFill>
              </a:rPr>
              <a:t>িশন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0000"/>
              </a:solidFill>
            </a:endParaRPr>
          </a:p>
        </p:txBody>
      </p:sp>
      <p:sp>
        <p:nvSpPr>
          <p:cNvPr id="1048610" name=""/>
          <p:cNvSpPr txBox="1"/>
          <p:nvPr/>
        </p:nvSpPr>
        <p:spPr>
          <a:xfrm>
            <a:off x="574589" y="6159296"/>
            <a:ext cx="2527700" cy="523241"/>
          </a:xfrm>
          <a:prstGeom prst="rect"/>
        </p:spPr>
        <p:txBody>
          <a:bodyPr rtlCol="0" wrap="square">
            <a:spAutoFit/>
          </a:bodyPr>
          <a:p>
            <a:r>
              <a:rPr b="1" sz="2900" lang="en-US">
                <a:solidFill>
                  <a:srgbClr val="000000"/>
                </a:solidFill>
              </a:rPr>
              <a:t>খ</a:t>
            </a:r>
            <a:r>
              <a:rPr b="1" sz="2900" lang="en-US">
                <a:solidFill>
                  <a:srgbClr val="000000"/>
                </a:solidFill>
              </a:rPr>
              <a:t>ব</a:t>
            </a:r>
            <a:r>
              <a:rPr b="1" sz="2900" lang="en-US">
                <a:solidFill>
                  <a:srgbClr val="000000"/>
                </a:solidFill>
              </a:rPr>
              <a:t>র</a:t>
            </a:r>
            <a:r>
              <a:rPr b="1" sz="2900" lang="en-US">
                <a:solidFill>
                  <a:srgbClr val="000000"/>
                </a:solidFill>
              </a:rPr>
              <a:t>ে</a:t>
            </a:r>
            <a:r>
              <a:rPr b="1" sz="2900" lang="en-US">
                <a:solidFill>
                  <a:srgbClr val="000000"/>
                </a:solidFill>
              </a:rPr>
              <a:t>র</a:t>
            </a:r>
            <a:r>
              <a:rPr b="1" sz="2900" lang="en-US">
                <a:solidFill>
                  <a:srgbClr val="000000"/>
                </a:solidFill>
              </a:rPr>
              <a:t> </a:t>
            </a:r>
            <a:r>
              <a:rPr b="1" sz="2900" lang="en-US">
                <a:solidFill>
                  <a:srgbClr val="000000"/>
                </a:solidFill>
              </a:rPr>
              <a:t>কাগ</a:t>
            </a:r>
            <a:r>
              <a:rPr b="1" sz="2900" lang="en-US">
                <a:solidFill>
                  <a:srgbClr val="000000"/>
                </a:solidFill>
              </a:rPr>
              <a:t>জ</a:t>
            </a:r>
            <a:r>
              <a:rPr b="1" sz="2900" lang="en-US">
                <a:solidFill>
                  <a:srgbClr val="000000"/>
                </a:solidFill>
              </a:rPr>
              <a:t> </a:t>
            </a:r>
            <a:endParaRPr b="1" sz="2900" lang="en-US">
              <a:solidFill>
                <a:srgbClr val="000000"/>
              </a:solidFill>
            </a:endParaRPr>
          </a:p>
        </p:txBody>
      </p:sp>
      <p:sp>
        <p:nvSpPr>
          <p:cNvPr id="1048611" name=""/>
          <p:cNvSpPr txBox="1"/>
          <p:nvPr/>
        </p:nvSpPr>
        <p:spPr>
          <a:xfrm>
            <a:off x="5128425" y="6295417"/>
            <a:ext cx="2960909" cy="535940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000000"/>
                </a:solidFill>
              </a:rPr>
              <a:t>অ</a:t>
            </a:r>
            <a:r>
              <a:rPr b="1" sz="3000" lang="en-US">
                <a:solidFill>
                  <a:srgbClr val="000000"/>
                </a:solidFill>
              </a:rPr>
              <a:t>ন</a:t>
            </a:r>
            <a:r>
              <a:rPr b="1" sz="3000" lang="en-US">
                <a:solidFill>
                  <a:srgbClr val="000000"/>
                </a:solidFill>
              </a:rPr>
              <a:t>ল</a:t>
            </a:r>
            <a:r>
              <a:rPr b="1" sz="3000" lang="en-US">
                <a:solidFill>
                  <a:srgbClr val="000000"/>
                </a:solidFill>
              </a:rPr>
              <a:t>া</a:t>
            </a:r>
            <a:r>
              <a:rPr b="1" sz="3000" lang="en-US">
                <a:solidFill>
                  <a:srgbClr val="000000"/>
                </a:solidFill>
              </a:rPr>
              <a:t>ইন</a:t>
            </a:r>
            <a:r>
              <a:rPr b="1" sz="3000" lang="en-US">
                <a:solidFill>
                  <a:srgbClr val="000000"/>
                </a:solidFill>
              </a:rPr>
              <a:t>সং</a:t>
            </a:r>
            <a:r>
              <a:rPr b="1" sz="3000" lang="en-US">
                <a:solidFill>
                  <a:srgbClr val="000000"/>
                </a:solidFill>
              </a:rPr>
              <a:t>বাদ</a:t>
            </a:r>
            <a:r>
              <a:rPr b="1" sz="3000" lang="en-US">
                <a:solidFill>
                  <a:srgbClr val="000000"/>
                </a:solidFill>
              </a:rPr>
              <a:t> </a:t>
            </a:r>
            <a:r>
              <a:rPr b="1" sz="3000" lang="en-US">
                <a:solidFill>
                  <a:srgbClr val="000000"/>
                </a:solidFill>
              </a:rPr>
              <a:t> </a:t>
            </a:r>
            <a:endParaRPr b="1" sz="30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/>
        </p:nvSpPr>
        <p:spPr>
          <a:xfrm>
            <a:off x="392836" y="174226"/>
            <a:ext cx="4179164" cy="1657071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6000" lang="en-US"/>
              <a:t>এ</a:t>
            </a:r>
            <a:r>
              <a:rPr b="1" sz="6000" lang="en-US"/>
              <a:t>ক</a:t>
            </a:r>
            <a:r>
              <a:rPr b="1" sz="6000" lang="en-US"/>
              <a:t>ক</a:t>
            </a:r>
            <a:r>
              <a:rPr b="1" sz="6000" lang="en-US"/>
              <a:t> </a:t>
            </a:r>
            <a:r>
              <a:rPr b="1" sz="6000" lang="en-US"/>
              <a:t>ক</a:t>
            </a:r>
            <a:r>
              <a:rPr b="1" sz="6000" lang="en-US"/>
              <a:t>া</a:t>
            </a:r>
            <a:r>
              <a:rPr b="1" sz="6000" lang="en-US"/>
              <a:t>জ</a:t>
            </a:r>
            <a:endParaRPr b="1" sz="6000" lang="en-US"/>
          </a:p>
        </p:txBody>
      </p:sp>
      <p:sp>
        <p:nvSpPr>
          <p:cNvPr id="1048613" name=""/>
          <p:cNvSpPr/>
          <p:nvPr/>
        </p:nvSpPr>
        <p:spPr>
          <a:xfrm>
            <a:off x="4784601" y="181911"/>
            <a:ext cx="3816352" cy="1649387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800" lang="en-US">
                <a:solidFill>
                  <a:srgbClr val="008000"/>
                </a:solidFill>
              </a:rPr>
              <a:t>স</a:t>
            </a:r>
            <a:r>
              <a:rPr b="1" sz="3800" lang="en-US">
                <a:solidFill>
                  <a:srgbClr val="008000"/>
                </a:solidFill>
              </a:rPr>
              <a:t>ম</a:t>
            </a:r>
            <a:r>
              <a:rPr b="1" sz="3800" lang="en-US">
                <a:solidFill>
                  <a:srgbClr val="008000"/>
                </a:solidFill>
              </a:rPr>
              <a:t>য়</a:t>
            </a:r>
            <a:r>
              <a:rPr b="1" sz="3800" lang="en-US">
                <a:solidFill>
                  <a:srgbClr val="008000"/>
                </a:solidFill>
              </a:rPr>
              <a:t>ঃ</a:t>
            </a:r>
            <a:r>
              <a:rPr b="1" sz="3800" lang="en-US">
                <a:solidFill>
                  <a:srgbClr val="008000"/>
                </a:solidFill>
              </a:rPr>
              <a:t> </a:t>
            </a:r>
            <a:r>
              <a:rPr b="1" sz="3800" lang="en-US">
                <a:solidFill>
                  <a:srgbClr val="008000"/>
                </a:solidFill>
              </a:rPr>
              <a:t>৫</a:t>
            </a:r>
            <a:r>
              <a:rPr b="1" sz="3800" lang="en-US">
                <a:solidFill>
                  <a:srgbClr val="008000"/>
                </a:solidFill>
              </a:rPr>
              <a:t> </a:t>
            </a:r>
            <a:r>
              <a:rPr b="1" sz="3800" lang="en-US">
                <a:solidFill>
                  <a:srgbClr val="008000"/>
                </a:solidFill>
              </a:rPr>
              <a:t>ম</a:t>
            </a:r>
            <a:r>
              <a:rPr b="1" sz="3800" lang="en-US">
                <a:solidFill>
                  <a:srgbClr val="008000"/>
                </a:solidFill>
              </a:rPr>
              <a:t>ি</a:t>
            </a:r>
            <a:r>
              <a:rPr b="1" sz="3800" lang="en-US">
                <a:solidFill>
                  <a:srgbClr val="008000"/>
                </a:solidFill>
              </a:rPr>
              <a:t>নিট</a:t>
            </a:r>
            <a:r>
              <a:rPr b="1" sz="3800" lang="en-US">
                <a:solidFill>
                  <a:srgbClr val="008000"/>
                </a:solidFill>
              </a:rPr>
              <a:t> </a:t>
            </a:r>
            <a:endParaRPr b="1" sz="3800" lang="en-US">
              <a:solidFill>
                <a:srgbClr val="008000"/>
              </a:solidFill>
            </a:endParaRPr>
          </a:p>
        </p:txBody>
      </p:sp>
      <p:sp>
        <p:nvSpPr>
          <p:cNvPr id="1048614" name=""/>
          <p:cNvSpPr/>
          <p:nvPr/>
        </p:nvSpPr>
        <p:spPr>
          <a:xfrm>
            <a:off x="1009858" y="2208734"/>
            <a:ext cx="7124282" cy="3706382"/>
          </a:xfrm>
          <a:prstGeom prst="roundRect"/>
          <a:noFill/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500" lang="en-US">
                <a:solidFill>
                  <a:srgbClr val="330066"/>
                </a:solidFill>
              </a:rPr>
              <a:t>*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ত</a:t>
            </a:r>
            <a:r>
              <a:rPr b="1" sz="3500" lang="en-US">
                <a:solidFill>
                  <a:srgbClr val="330066"/>
                </a:solidFill>
              </a:rPr>
              <a:t>ো</a:t>
            </a:r>
            <a:r>
              <a:rPr b="1" sz="3500" lang="en-US">
                <a:solidFill>
                  <a:srgbClr val="330066"/>
                </a:solidFill>
              </a:rPr>
              <a:t>ম</a:t>
            </a:r>
            <a:r>
              <a:rPr b="1" sz="3500" lang="en-US">
                <a:solidFill>
                  <a:srgbClr val="330066"/>
                </a:solidFill>
              </a:rPr>
              <a:t>া</a:t>
            </a:r>
            <a:r>
              <a:rPr b="1" sz="3500" lang="en-US">
                <a:solidFill>
                  <a:srgbClr val="330066"/>
                </a:solidFill>
              </a:rPr>
              <a:t>দ</a:t>
            </a:r>
            <a:r>
              <a:rPr b="1" sz="3500" lang="en-US">
                <a:solidFill>
                  <a:srgbClr val="330066"/>
                </a:solidFill>
              </a:rPr>
              <a:t>ে</a:t>
            </a:r>
            <a:r>
              <a:rPr b="1" sz="3500" lang="en-US">
                <a:solidFill>
                  <a:srgbClr val="330066"/>
                </a:solidFill>
              </a:rPr>
              <a:t>র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প</a:t>
            </a:r>
            <a:r>
              <a:rPr b="1" sz="3500" lang="en-US">
                <a:solidFill>
                  <a:srgbClr val="330066"/>
                </a:solidFill>
              </a:rPr>
              <a:t>া</a:t>
            </a:r>
            <a:r>
              <a:rPr b="1" sz="3500" lang="en-US">
                <a:solidFill>
                  <a:srgbClr val="330066"/>
                </a:solidFill>
              </a:rPr>
              <a:t>র</a:t>
            </a:r>
            <a:r>
              <a:rPr b="1" sz="3500" lang="en-US">
                <a:solidFill>
                  <a:srgbClr val="330066"/>
                </a:solidFill>
              </a:rPr>
              <a:t>ি</a:t>
            </a:r>
            <a:r>
              <a:rPr b="1" sz="3500" lang="en-US">
                <a:solidFill>
                  <a:srgbClr val="330066"/>
                </a:solidFill>
              </a:rPr>
              <a:t>বারিক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জীবনে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প</a:t>
            </a:r>
            <a:r>
              <a:rPr b="1" sz="3500" lang="en-US">
                <a:solidFill>
                  <a:srgbClr val="330066"/>
                </a:solidFill>
              </a:rPr>
              <a:t>্র</a:t>
            </a:r>
            <a:r>
              <a:rPr b="1" sz="3500" lang="en-US">
                <a:solidFill>
                  <a:srgbClr val="330066"/>
                </a:solidFill>
              </a:rPr>
              <a:t>চ</a:t>
            </a:r>
            <a:r>
              <a:rPr b="1" sz="3500" lang="en-US">
                <a:solidFill>
                  <a:srgbClr val="330066"/>
                </a:solidFill>
              </a:rPr>
              <a:t>া</a:t>
            </a:r>
            <a:r>
              <a:rPr b="1" sz="3500" lang="en-US">
                <a:solidFill>
                  <a:srgbClr val="330066"/>
                </a:solidFill>
              </a:rPr>
              <a:t>র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ও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গ</a:t>
            </a:r>
            <a:r>
              <a:rPr b="1" sz="3500" lang="en-US">
                <a:solidFill>
                  <a:srgbClr val="330066"/>
                </a:solidFill>
              </a:rPr>
              <a:t>ণ</a:t>
            </a:r>
            <a:r>
              <a:rPr b="1" sz="3500" lang="en-US">
                <a:solidFill>
                  <a:srgbClr val="330066"/>
                </a:solidFill>
              </a:rPr>
              <a:t>ম</a:t>
            </a:r>
            <a:r>
              <a:rPr b="1" sz="3500" lang="en-US">
                <a:solidFill>
                  <a:srgbClr val="330066"/>
                </a:solidFill>
              </a:rPr>
              <a:t>া</a:t>
            </a:r>
            <a:r>
              <a:rPr b="1" sz="3500" lang="en-US">
                <a:solidFill>
                  <a:srgbClr val="330066"/>
                </a:solidFill>
              </a:rPr>
              <a:t>ধ্যমের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প</a:t>
            </a:r>
            <a:r>
              <a:rPr b="1" sz="3500" lang="en-US">
                <a:solidFill>
                  <a:srgbClr val="330066"/>
                </a:solidFill>
              </a:rPr>
              <a:t>্র</a:t>
            </a:r>
            <a:r>
              <a:rPr b="1" sz="3500" lang="en-US">
                <a:solidFill>
                  <a:srgbClr val="330066"/>
                </a:solidFill>
              </a:rPr>
              <a:t>ভ</a:t>
            </a:r>
            <a:r>
              <a:rPr b="1" sz="3500" lang="en-US">
                <a:solidFill>
                  <a:srgbClr val="330066"/>
                </a:solidFill>
              </a:rPr>
              <a:t>া</a:t>
            </a:r>
            <a:r>
              <a:rPr b="1" sz="3500" lang="en-US">
                <a:solidFill>
                  <a:srgbClr val="330066"/>
                </a:solidFill>
              </a:rPr>
              <a:t>ব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ব্যাখ্যা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কর</a:t>
            </a:r>
            <a:r>
              <a:rPr b="1" sz="3500" lang="en-US">
                <a:solidFill>
                  <a:srgbClr val="330066"/>
                </a:solidFill>
              </a:rPr>
              <a:t>। 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r>
              <a:rPr b="1" sz="3500" lang="en-US">
                <a:solidFill>
                  <a:srgbClr val="330066"/>
                </a:solidFill>
              </a:rPr>
              <a:t> </a:t>
            </a:r>
            <a:endParaRPr b="1" sz="3500" lang="en-US">
              <a:solidFill>
                <a:srgbClr val="330066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824451" y="703903"/>
            <a:ext cx="4630632" cy="2570698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1210" y="3429000"/>
            <a:ext cx="4349288" cy="3456524"/>
          </a:xfrm>
          <a:prstGeom prst="rect"/>
        </p:spPr>
      </p:pic>
      <p:sp>
        <p:nvSpPr>
          <p:cNvPr id="1048615" name=""/>
          <p:cNvSpPr/>
          <p:nvPr/>
        </p:nvSpPr>
        <p:spPr>
          <a:xfrm rot="10800000" flipV="1">
            <a:off x="2363931" y="0"/>
            <a:ext cx="4722114" cy="786422"/>
          </a:xfrm>
          <a:prstGeom prst="rect"/>
          <a:solidFill>
            <a:srgbClr val="99CCFF"/>
          </a:solidFill>
          <a:ln w="381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700" lang="en-US"/>
              <a:t>প্রকাশ</a:t>
            </a:r>
            <a:r>
              <a:rPr b="1" sz="4700" lang="en-US"/>
              <a:t>ন</a:t>
            </a:r>
            <a:r>
              <a:rPr b="1" sz="4700" lang="en-US"/>
              <a:t>া</a:t>
            </a:r>
            <a:endParaRPr b="1" sz="4700"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62356" y="786422"/>
            <a:ext cx="4351191" cy="2460299"/>
          </a:xfrm>
          <a:prstGeom prst="rect"/>
        </p:spPr>
      </p:pic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513549" y="3429000"/>
            <a:ext cx="4576887" cy="344890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/>
          <p:nvPr/>
        </p:nvSpPr>
        <p:spPr>
          <a:xfrm>
            <a:off x="258744" y="164885"/>
            <a:ext cx="4747154" cy="1621768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6000" lang="en-US">
                <a:solidFill>
                  <a:srgbClr val="000080"/>
                </a:solidFill>
              </a:rPr>
              <a:t>জ</a:t>
            </a:r>
            <a:r>
              <a:rPr b="1" sz="6000" lang="en-US">
                <a:solidFill>
                  <a:srgbClr val="000080"/>
                </a:solidFill>
              </a:rPr>
              <a:t>ো</a:t>
            </a:r>
            <a:r>
              <a:rPr b="1" sz="6000" lang="en-US">
                <a:solidFill>
                  <a:srgbClr val="000080"/>
                </a:solidFill>
              </a:rPr>
              <a:t>ড়</a:t>
            </a:r>
            <a:r>
              <a:rPr b="1" sz="6000" lang="en-US">
                <a:solidFill>
                  <a:srgbClr val="000080"/>
                </a:solidFill>
              </a:rPr>
              <a:t>া</a:t>
            </a:r>
            <a:r>
              <a:rPr b="1" sz="6000" lang="en-US">
                <a:solidFill>
                  <a:srgbClr val="000080"/>
                </a:solidFill>
              </a:rPr>
              <a:t>য়</a:t>
            </a:r>
            <a:r>
              <a:rPr b="1" sz="6000" lang="en-US">
                <a:solidFill>
                  <a:srgbClr val="000080"/>
                </a:solidFill>
              </a:rPr>
              <a:t> </a:t>
            </a:r>
            <a:r>
              <a:rPr b="1" sz="6000" lang="en-US">
                <a:solidFill>
                  <a:srgbClr val="000080"/>
                </a:solidFill>
              </a:rPr>
              <a:t>ক</a:t>
            </a:r>
            <a:r>
              <a:rPr b="1" sz="6000" lang="en-US">
                <a:solidFill>
                  <a:srgbClr val="000080"/>
                </a:solidFill>
              </a:rPr>
              <a:t>া</a:t>
            </a:r>
            <a:r>
              <a:rPr b="1" sz="6000" lang="en-US">
                <a:solidFill>
                  <a:srgbClr val="000080"/>
                </a:solidFill>
              </a:rPr>
              <a:t>জ</a:t>
            </a:r>
            <a:r>
              <a:rPr b="1" sz="6000" lang="en-US">
                <a:solidFill>
                  <a:srgbClr val="000080"/>
                </a:solidFill>
              </a:rPr>
              <a:t> </a:t>
            </a:r>
            <a:endParaRPr b="1" sz="6000" lang="en-US">
              <a:solidFill>
                <a:srgbClr val="000080"/>
              </a:solidFill>
            </a:endParaRPr>
          </a:p>
        </p:txBody>
      </p:sp>
      <p:sp>
        <p:nvSpPr>
          <p:cNvPr id="1048617" name=""/>
          <p:cNvSpPr/>
          <p:nvPr/>
        </p:nvSpPr>
        <p:spPr>
          <a:xfrm>
            <a:off x="5222960" y="163487"/>
            <a:ext cx="3681753" cy="1623165"/>
          </a:xfrm>
          <a:prstGeom prst="homePlat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000" lang="en-US">
                <a:solidFill>
                  <a:srgbClr val="008000"/>
                </a:solidFill>
              </a:rPr>
              <a:t>স</a:t>
            </a:r>
            <a:r>
              <a:rPr b="1" sz="4000" lang="en-US">
                <a:solidFill>
                  <a:srgbClr val="008000"/>
                </a:solidFill>
              </a:rPr>
              <a:t>ম</a:t>
            </a:r>
            <a:r>
              <a:rPr b="1" sz="4000" lang="en-US">
                <a:solidFill>
                  <a:srgbClr val="008000"/>
                </a:solidFill>
              </a:rPr>
              <a:t>য়</a:t>
            </a:r>
            <a:r>
              <a:rPr b="1" sz="4000" lang="en-US">
                <a:solidFill>
                  <a:srgbClr val="008000"/>
                </a:solidFill>
              </a:rPr>
              <a:t>ঃ</a:t>
            </a:r>
            <a:r>
              <a:rPr b="1" sz="4000" lang="en-US">
                <a:solidFill>
                  <a:srgbClr val="008000"/>
                </a:solidFill>
              </a:rPr>
              <a:t> </a:t>
            </a:r>
            <a:r>
              <a:rPr b="1" sz="4000" lang="en-US">
                <a:solidFill>
                  <a:srgbClr val="008000"/>
                </a:solidFill>
              </a:rPr>
              <a:t>৫</a:t>
            </a:r>
            <a:r>
              <a:rPr b="1" sz="4000" lang="en-US">
                <a:solidFill>
                  <a:srgbClr val="008000"/>
                </a:solidFill>
              </a:rPr>
              <a:t> </a:t>
            </a:r>
            <a:r>
              <a:rPr b="1" sz="4000" lang="en-US">
                <a:solidFill>
                  <a:srgbClr val="008000"/>
                </a:solidFill>
              </a:rPr>
              <a:t>ম</a:t>
            </a:r>
            <a:r>
              <a:rPr b="1" sz="4000" lang="en-US">
                <a:solidFill>
                  <a:srgbClr val="008000"/>
                </a:solidFill>
              </a:rPr>
              <a:t>ি</a:t>
            </a:r>
            <a:r>
              <a:rPr b="1" sz="4000" lang="en-US">
                <a:solidFill>
                  <a:srgbClr val="008000"/>
                </a:solidFill>
              </a:rPr>
              <a:t>নিট</a:t>
            </a:r>
            <a:r>
              <a:rPr b="1" sz="4000" lang="en-US">
                <a:solidFill>
                  <a:srgbClr val="008000"/>
                </a:solidFill>
              </a:rPr>
              <a:t> </a:t>
            </a:r>
            <a:endParaRPr b="1" sz="4000" lang="en-US">
              <a:solidFill>
                <a:srgbClr val="008000"/>
              </a:solidFill>
            </a:endParaRPr>
          </a:p>
        </p:txBody>
      </p:sp>
      <p:sp>
        <p:nvSpPr>
          <p:cNvPr id="1048618" name=""/>
          <p:cNvSpPr/>
          <p:nvPr/>
        </p:nvSpPr>
        <p:spPr>
          <a:xfrm>
            <a:off x="827534" y="2652607"/>
            <a:ext cx="7433968" cy="2961219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4000" lang="en-US"/>
              <a:t>*</a:t>
            </a:r>
            <a:r>
              <a:rPr b="1" sz="4000" lang="en-US"/>
              <a:t> </a:t>
            </a:r>
            <a:r>
              <a:rPr b="1" sz="4000" lang="en-US"/>
              <a:t> </a:t>
            </a:r>
            <a:r>
              <a:rPr b="1" sz="4000" lang="en-US"/>
              <a:t>"</a:t>
            </a:r>
            <a:r>
              <a:rPr b="1" sz="4000" lang="en-US"/>
              <a:t>প</a:t>
            </a:r>
            <a:r>
              <a:rPr b="1" sz="4000" lang="en-US"/>
              <a:t>্র</a:t>
            </a:r>
            <a:r>
              <a:rPr b="1" sz="4000" lang="en-US"/>
              <a:t>কাশ</a:t>
            </a:r>
            <a:r>
              <a:rPr b="1" sz="4000" lang="en-US"/>
              <a:t>ন</a:t>
            </a:r>
            <a:r>
              <a:rPr b="1" sz="4000" lang="en-US"/>
              <a:t>া</a:t>
            </a:r>
            <a:r>
              <a:rPr b="1" sz="4000" lang="en-US"/>
              <a:t>র</a:t>
            </a:r>
            <a:r>
              <a:rPr b="1" sz="4000" lang="en-US"/>
              <a:t>"</a:t>
            </a:r>
            <a:r>
              <a:rPr b="1" sz="4000" lang="en-US"/>
              <a:t> </a:t>
            </a:r>
            <a:r>
              <a:rPr b="1" sz="4000" lang="en-US"/>
              <a:t>ক্ষ</a:t>
            </a:r>
            <a:r>
              <a:rPr b="1" sz="4000" lang="en-US"/>
              <a:t>ে</a:t>
            </a:r>
            <a:r>
              <a:rPr b="1" sz="4000" lang="en-US"/>
              <a:t>ত</a:t>
            </a:r>
            <a:r>
              <a:rPr b="1" sz="4000" lang="en-US"/>
              <a:t>্র</a:t>
            </a:r>
            <a:r>
              <a:rPr b="1" sz="4000" lang="en-US"/>
              <a:t>ে</a:t>
            </a:r>
            <a:r>
              <a:rPr b="1" sz="4000" lang="en-US"/>
              <a:t> </a:t>
            </a:r>
            <a:r>
              <a:rPr b="1" sz="4000" lang="en-US"/>
              <a:t>আ</a:t>
            </a:r>
            <a:r>
              <a:rPr b="1" sz="4000" lang="en-US"/>
              <a:t>ই</a:t>
            </a:r>
            <a:r>
              <a:rPr b="1" sz="4000" lang="en-US"/>
              <a:t>স</a:t>
            </a:r>
            <a:r>
              <a:rPr b="1" sz="4000" lang="en-US"/>
              <a:t>ি</a:t>
            </a:r>
            <a:r>
              <a:rPr b="1" sz="4000" lang="en-US"/>
              <a:t>ট</a:t>
            </a:r>
            <a:r>
              <a:rPr b="1" sz="4000" lang="en-US"/>
              <a:t>ি</a:t>
            </a:r>
            <a:r>
              <a:rPr b="1" sz="4000" lang="en-US"/>
              <a:t>র</a:t>
            </a:r>
            <a:r>
              <a:rPr b="1" sz="4000" lang="en-US"/>
              <a:t> </a:t>
            </a:r>
            <a:r>
              <a:rPr b="1" sz="4000" lang="en-US"/>
              <a:t>প</a:t>
            </a:r>
            <a:r>
              <a:rPr b="1" sz="4000" lang="en-US"/>
              <a:t>্র</a:t>
            </a:r>
            <a:r>
              <a:rPr b="1" sz="4000" lang="en-US"/>
              <a:t>ভ</a:t>
            </a:r>
            <a:r>
              <a:rPr b="1" sz="4000" lang="en-US"/>
              <a:t>া</a:t>
            </a:r>
            <a:r>
              <a:rPr b="1" sz="4000" lang="en-US"/>
              <a:t>ব</a:t>
            </a:r>
            <a:r>
              <a:rPr b="1" sz="4000" lang="en-US"/>
              <a:t> </a:t>
            </a:r>
            <a:r>
              <a:rPr b="1" sz="4000" lang="en-US"/>
              <a:t>স</a:t>
            </a:r>
            <a:r>
              <a:rPr b="1" sz="4000" lang="en-US"/>
              <a:t>ম</a:t>
            </a:r>
            <a:r>
              <a:rPr b="1" sz="4000" lang="en-US"/>
              <a:t>্প</a:t>
            </a:r>
            <a:r>
              <a:rPr b="1" sz="4000" lang="en-US"/>
              <a:t>র্কে</a:t>
            </a:r>
            <a:r>
              <a:rPr b="1" sz="4000" lang="en-US"/>
              <a:t> </a:t>
            </a:r>
            <a:r>
              <a:rPr b="1" sz="4000" lang="en-US"/>
              <a:t>৫</a:t>
            </a:r>
            <a:r>
              <a:rPr b="1" sz="4000" lang="en-US"/>
              <a:t>ট</a:t>
            </a:r>
            <a:r>
              <a:rPr b="1" sz="4000" lang="en-US"/>
              <a:t>ি</a:t>
            </a:r>
            <a:r>
              <a:rPr b="1" sz="4000" lang="en-US"/>
              <a:t> </a:t>
            </a:r>
            <a:r>
              <a:rPr b="1" sz="4000" lang="en-US"/>
              <a:t>ব</a:t>
            </a:r>
            <a:r>
              <a:rPr b="1" sz="4000" lang="en-US"/>
              <a:t>া</a:t>
            </a:r>
            <a:r>
              <a:rPr b="1" sz="4000" lang="en-US"/>
              <a:t>ক</a:t>
            </a:r>
            <a:r>
              <a:rPr b="1" sz="4000" lang="en-US"/>
              <a:t>্য</a:t>
            </a:r>
            <a:r>
              <a:rPr b="1" sz="4000" lang="en-US"/>
              <a:t> </a:t>
            </a:r>
            <a:r>
              <a:rPr b="1" sz="4000" lang="en-US"/>
              <a:t>লিখ</a:t>
            </a:r>
            <a:r>
              <a:rPr b="1" sz="4000" lang="en-US"/>
              <a:t>।</a:t>
            </a:r>
            <a:r>
              <a:rPr b="1" sz="4000" lang="en-US"/>
              <a:t> </a:t>
            </a:r>
            <a:r>
              <a:rPr b="1" sz="4000" lang="en-US"/>
              <a:t> </a:t>
            </a:r>
            <a:r>
              <a:rPr b="1" sz="4000" lang="en-US"/>
              <a:t> </a:t>
            </a:r>
            <a:r>
              <a:rPr b="1" sz="4000" lang="en-US"/>
              <a:t> </a:t>
            </a:r>
            <a:endParaRPr b="1" sz="40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STK-L21</dc:creator>
  <dcterms:created xsi:type="dcterms:W3CDTF">2015-05-10T09:30:45Z</dcterms:created>
  <dcterms:modified xsi:type="dcterms:W3CDTF">2021-05-05T07:49:34Z</dcterms:modified>
</cp:coreProperties>
</file>