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7" r:id="rId2"/>
    <p:sldId id="304" r:id="rId3"/>
    <p:sldId id="280" r:id="rId4"/>
    <p:sldId id="258" r:id="rId5"/>
    <p:sldId id="283" r:id="rId6"/>
    <p:sldId id="259" r:id="rId7"/>
    <p:sldId id="257" r:id="rId8"/>
    <p:sldId id="284" r:id="rId9"/>
    <p:sldId id="298" r:id="rId10"/>
    <p:sldId id="285" r:id="rId11"/>
    <p:sldId id="299" r:id="rId12"/>
    <p:sldId id="303" r:id="rId13"/>
    <p:sldId id="300" r:id="rId14"/>
    <p:sldId id="301" r:id="rId15"/>
    <p:sldId id="286" r:id="rId16"/>
    <p:sldId id="302" r:id="rId17"/>
    <p:sldId id="275" r:id="rId18"/>
    <p:sldId id="282" r:id="rId19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AA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>
      <p:cViewPr varScale="1">
        <p:scale>
          <a:sx n="65" d="100"/>
          <a:sy n="65" d="100"/>
        </p:scale>
        <p:origin x="83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D576A8-B212-4E5D-AAEB-CE07A55CA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302D7-0AB7-407A-B4EC-C6E854922F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6886-62B0-48F5-B863-9CF93B0E70C2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C92D9-58CB-4C4B-9CEE-1859B5519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427F4-5D2A-4B6B-9DE6-E9D5887EB2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17A1A-7BE1-4405-ACF1-39E56832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4D34-AAE4-4385-B3C4-FAF02D146F8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62C-A55C-4E1D-97A1-4AFDE5384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4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970" r="1939" b="5472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C55E76-EEA5-45DA-9A44-C2735E4B8BBF}"/>
              </a:ext>
            </a:extLst>
          </p:cNvPr>
          <p:cNvSpPr/>
          <p:nvPr userDrawn="1"/>
        </p:nvSpPr>
        <p:spPr>
          <a:xfrm>
            <a:off x="-25474" y="-44624"/>
            <a:ext cx="12233948" cy="6902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112155-1D1D-4409-9E99-F2F2623C1131}"/>
              </a:ext>
            </a:extLst>
          </p:cNvPr>
          <p:cNvGrpSpPr/>
          <p:nvPr userDrawn="1"/>
        </p:nvGrpSpPr>
        <p:grpSpPr>
          <a:xfrm>
            <a:off x="32161" y="-27384"/>
            <a:ext cx="2066715" cy="2500388"/>
            <a:chOff x="17788" y="-197505"/>
            <a:chExt cx="2066715" cy="25003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AC3CFF-5A62-47B7-960F-F8221DB01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83929" y="-263646"/>
              <a:ext cx="1754299" cy="1886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6BE862-F1AF-4D18-B5A8-8CB3B270A5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3E65D2-143B-4348-813D-9786025D5B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2" y="1700808"/>
            <a:ext cx="11773422" cy="1207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2452F7-40D6-4C7A-9A2D-38525F29D649}"/>
              </a:ext>
            </a:extLst>
          </p:cNvPr>
          <p:cNvGrpSpPr/>
          <p:nvPr userDrawn="1"/>
        </p:nvGrpSpPr>
        <p:grpSpPr>
          <a:xfrm flipH="1">
            <a:off x="9983638" y="-44624"/>
            <a:ext cx="2182855" cy="2445620"/>
            <a:chOff x="32161" y="-125497"/>
            <a:chExt cx="2052342" cy="24283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BA9D8D-D643-4FF2-B2E7-D81353E8B5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98302" y="-191638"/>
              <a:ext cx="1754299" cy="18865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377BC2-63DF-4449-B276-857B88B28B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93B4B3-A8C6-414F-8CC1-7B6518A0D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32161" y="6356351"/>
            <a:ext cx="12134332" cy="529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BB89EE-F179-4C53-A707-9A2847A0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880AED-E71B-4283-9BA0-A5F7B512D29C}"/>
              </a:ext>
            </a:extLst>
          </p:cNvPr>
          <p:cNvSpPr txBox="1"/>
          <p:nvPr/>
        </p:nvSpPr>
        <p:spPr>
          <a:xfrm>
            <a:off x="334567" y="764704"/>
            <a:ext cx="1119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C0ED1C-7667-4D10-A090-9E14176BD8D9}"/>
              </a:ext>
            </a:extLst>
          </p:cNvPr>
          <p:cNvSpPr/>
          <p:nvPr/>
        </p:nvSpPr>
        <p:spPr>
          <a:xfrm>
            <a:off x="982638" y="1988840"/>
            <a:ext cx="3096344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২৪       ৪৭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4B4155-65DC-487D-92BC-42C3DE575AAF}"/>
              </a:ext>
            </a:extLst>
          </p:cNvPr>
          <p:cNvSpPr/>
          <p:nvPr/>
        </p:nvSpPr>
        <p:spPr>
          <a:xfrm>
            <a:off x="4655046" y="1988840"/>
            <a:ext cx="3096344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৩৬       ৫০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8332ED-C195-4AF3-9CAB-3E52596DE76E}"/>
              </a:ext>
            </a:extLst>
          </p:cNvPr>
          <p:cNvSpPr/>
          <p:nvPr/>
        </p:nvSpPr>
        <p:spPr>
          <a:xfrm>
            <a:off x="2854846" y="1988840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D5C03-C814-4FB9-ABEC-B485E253BA20}"/>
              </a:ext>
            </a:extLst>
          </p:cNvPr>
          <p:cNvSpPr/>
          <p:nvPr/>
        </p:nvSpPr>
        <p:spPr>
          <a:xfrm>
            <a:off x="8327454" y="1988840"/>
            <a:ext cx="3096344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২৬       ১৪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0F5593-684E-4303-B6D0-DD9DF7A59765}"/>
              </a:ext>
            </a:extLst>
          </p:cNvPr>
          <p:cNvSpPr/>
          <p:nvPr/>
        </p:nvSpPr>
        <p:spPr>
          <a:xfrm>
            <a:off x="982638" y="3356992"/>
            <a:ext cx="3096344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৪৩       ৩৮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97BB58-35EC-498D-96D5-7035984CC0A0}"/>
              </a:ext>
            </a:extLst>
          </p:cNvPr>
          <p:cNvSpPr/>
          <p:nvPr/>
        </p:nvSpPr>
        <p:spPr>
          <a:xfrm>
            <a:off x="4655046" y="3356992"/>
            <a:ext cx="3096344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৩০       ৪০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5C64F6-486D-4079-A73D-7689E70DFDA5}"/>
              </a:ext>
            </a:extLst>
          </p:cNvPr>
          <p:cNvSpPr/>
          <p:nvPr/>
        </p:nvSpPr>
        <p:spPr>
          <a:xfrm>
            <a:off x="8327454" y="3356992"/>
            <a:ext cx="3096344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২৩       ২৮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340D6F-7988-4722-BD20-2B50203EDBCD}"/>
              </a:ext>
            </a:extLst>
          </p:cNvPr>
          <p:cNvSpPr/>
          <p:nvPr/>
        </p:nvSpPr>
        <p:spPr>
          <a:xfrm>
            <a:off x="982638" y="4725144"/>
            <a:ext cx="3096344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৪৪       ৪১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EFAF8D-0AEF-4048-A5A7-9EE5B497B613}"/>
              </a:ext>
            </a:extLst>
          </p:cNvPr>
          <p:cNvSpPr/>
          <p:nvPr/>
        </p:nvSpPr>
        <p:spPr>
          <a:xfrm>
            <a:off x="4655046" y="4725144"/>
            <a:ext cx="3096344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৩৯       ৩৬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E56EC9-3347-4900-A9B1-9CE028A2EC6F}"/>
              </a:ext>
            </a:extLst>
          </p:cNvPr>
          <p:cNvSpPr/>
          <p:nvPr/>
        </p:nvSpPr>
        <p:spPr>
          <a:xfrm>
            <a:off x="8327454" y="4725144"/>
            <a:ext cx="3096344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২৫       ৩৫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A657AF4-FF07-4679-BB4F-EF5E42275CA2}"/>
              </a:ext>
            </a:extLst>
          </p:cNvPr>
          <p:cNvSpPr/>
          <p:nvPr/>
        </p:nvSpPr>
        <p:spPr>
          <a:xfrm>
            <a:off x="6527254" y="1988840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1DCD62-E1D5-44DF-975A-00F074CD9AD3}"/>
              </a:ext>
            </a:extLst>
          </p:cNvPr>
          <p:cNvSpPr/>
          <p:nvPr/>
        </p:nvSpPr>
        <p:spPr>
          <a:xfrm>
            <a:off x="8399462" y="1988840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BCD173-5B08-4926-AA95-5295D7430346}"/>
              </a:ext>
            </a:extLst>
          </p:cNvPr>
          <p:cNvSpPr/>
          <p:nvPr/>
        </p:nvSpPr>
        <p:spPr>
          <a:xfrm>
            <a:off x="982638" y="3356992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DA90D2-8121-4CCD-B737-6FACAAA2246E}"/>
              </a:ext>
            </a:extLst>
          </p:cNvPr>
          <p:cNvSpPr/>
          <p:nvPr/>
        </p:nvSpPr>
        <p:spPr>
          <a:xfrm>
            <a:off x="6455246" y="3356992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A3B991-BBFD-4F76-9002-B07EB9DC8CCE}"/>
              </a:ext>
            </a:extLst>
          </p:cNvPr>
          <p:cNvSpPr/>
          <p:nvPr/>
        </p:nvSpPr>
        <p:spPr>
          <a:xfrm>
            <a:off x="10127654" y="3356992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C39295-91E7-4B00-938D-38D58D1933D6}"/>
              </a:ext>
            </a:extLst>
          </p:cNvPr>
          <p:cNvSpPr/>
          <p:nvPr/>
        </p:nvSpPr>
        <p:spPr>
          <a:xfrm>
            <a:off x="982638" y="4725144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76CE0A-F8AA-4119-8BEA-93DE4C9F2E9B}"/>
              </a:ext>
            </a:extLst>
          </p:cNvPr>
          <p:cNvSpPr/>
          <p:nvPr/>
        </p:nvSpPr>
        <p:spPr>
          <a:xfrm>
            <a:off x="4727054" y="4725144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8ED24F8-E3FA-4018-8CB2-3AC4624E60C7}"/>
              </a:ext>
            </a:extLst>
          </p:cNvPr>
          <p:cNvSpPr/>
          <p:nvPr/>
        </p:nvSpPr>
        <p:spPr>
          <a:xfrm>
            <a:off x="10127654" y="4725144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37A393-ADDC-49EC-B622-ABAC36C7B447}"/>
              </a:ext>
            </a:extLst>
          </p:cNvPr>
          <p:cNvSpPr txBox="1"/>
          <p:nvPr/>
        </p:nvSpPr>
        <p:spPr>
          <a:xfrm>
            <a:off x="658602" y="776898"/>
            <a:ext cx="1087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19396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6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880AED-E71B-4283-9BA0-A5F7B512D29C}"/>
              </a:ext>
            </a:extLst>
          </p:cNvPr>
          <p:cNvSpPr txBox="1"/>
          <p:nvPr/>
        </p:nvSpPr>
        <p:spPr>
          <a:xfrm>
            <a:off x="334566" y="764704"/>
            <a:ext cx="1169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C0ED1C-7667-4D10-A090-9E14176BD8D9}"/>
              </a:ext>
            </a:extLst>
          </p:cNvPr>
          <p:cNvSpPr/>
          <p:nvPr/>
        </p:nvSpPr>
        <p:spPr>
          <a:xfrm>
            <a:off x="982638" y="1988840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২৩       ৩৮         ১৭    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4B4155-65DC-487D-92BC-42C3DE575AAF}"/>
              </a:ext>
            </a:extLst>
          </p:cNvPr>
          <p:cNvSpPr/>
          <p:nvPr/>
        </p:nvSpPr>
        <p:spPr>
          <a:xfrm>
            <a:off x="6527254" y="1988840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১০       ৪৫      ৩৬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8332ED-C195-4AF3-9CAB-3E52596DE76E}"/>
              </a:ext>
            </a:extLst>
          </p:cNvPr>
          <p:cNvSpPr/>
          <p:nvPr/>
        </p:nvSpPr>
        <p:spPr>
          <a:xfrm>
            <a:off x="4727054" y="1939772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0F5593-684E-4303-B6D0-DD9DF7A59765}"/>
              </a:ext>
            </a:extLst>
          </p:cNvPr>
          <p:cNvSpPr/>
          <p:nvPr/>
        </p:nvSpPr>
        <p:spPr>
          <a:xfrm>
            <a:off x="982638" y="3356992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২৫       ২৮       ৩২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97BB58-35EC-498D-96D5-7035984CC0A0}"/>
              </a:ext>
            </a:extLst>
          </p:cNvPr>
          <p:cNvSpPr/>
          <p:nvPr/>
        </p:nvSpPr>
        <p:spPr>
          <a:xfrm>
            <a:off x="6527254" y="3356992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১৯       ২৭        ১৬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340D6F-7988-4722-BD20-2B50203EDBCD}"/>
              </a:ext>
            </a:extLst>
          </p:cNvPr>
          <p:cNvSpPr/>
          <p:nvPr/>
        </p:nvSpPr>
        <p:spPr>
          <a:xfrm>
            <a:off x="982638" y="4725144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৩৬       ৩০       ৩১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EFAF8D-0AEF-4048-A5A7-9EE5B497B613}"/>
              </a:ext>
            </a:extLst>
          </p:cNvPr>
          <p:cNvSpPr/>
          <p:nvPr/>
        </p:nvSpPr>
        <p:spPr>
          <a:xfrm>
            <a:off x="6527254" y="4725144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৫০       ৪০       ৩০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A657AF4-FF07-4679-BB4F-EF5E42275CA2}"/>
              </a:ext>
            </a:extLst>
          </p:cNvPr>
          <p:cNvSpPr/>
          <p:nvPr/>
        </p:nvSpPr>
        <p:spPr>
          <a:xfrm>
            <a:off x="6671270" y="1988840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BCD173-5B08-4926-AA95-5295D7430346}"/>
              </a:ext>
            </a:extLst>
          </p:cNvPr>
          <p:cNvSpPr/>
          <p:nvPr/>
        </p:nvSpPr>
        <p:spPr>
          <a:xfrm>
            <a:off x="982638" y="3356992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DA90D2-8121-4CCD-B737-6FACAAA2246E}"/>
              </a:ext>
            </a:extLst>
          </p:cNvPr>
          <p:cNvSpPr/>
          <p:nvPr/>
        </p:nvSpPr>
        <p:spPr>
          <a:xfrm>
            <a:off x="10127654" y="3356992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C39295-91E7-4B00-938D-38D58D1933D6}"/>
              </a:ext>
            </a:extLst>
          </p:cNvPr>
          <p:cNvSpPr/>
          <p:nvPr/>
        </p:nvSpPr>
        <p:spPr>
          <a:xfrm>
            <a:off x="4727054" y="4725144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76CE0A-F8AA-4119-8BEA-93DE4C9F2E9B}"/>
              </a:ext>
            </a:extLst>
          </p:cNvPr>
          <p:cNvSpPr/>
          <p:nvPr/>
        </p:nvSpPr>
        <p:spPr>
          <a:xfrm>
            <a:off x="10271670" y="4725144"/>
            <a:ext cx="1224136" cy="8640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37A393-ADDC-49EC-B622-ABAC36C7B447}"/>
              </a:ext>
            </a:extLst>
          </p:cNvPr>
          <p:cNvSpPr txBox="1"/>
          <p:nvPr/>
        </p:nvSpPr>
        <p:spPr>
          <a:xfrm>
            <a:off x="1221701" y="715636"/>
            <a:ext cx="1169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9951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6" grpId="0" animBg="1"/>
      <p:bldP spid="5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718D4A-48C0-4896-8F99-C56410B0214D}"/>
              </a:ext>
            </a:extLst>
          </p:cNvPr>
          <p:cNvSpPr txBox="1"/>
          <p:nvPr/>
        </p:nvSpPr>
        <p:spPr>
          <a:xfrm>
            <a:off x="262558" y="584537"/>
            <a:ext cx="11181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A2CC745C-2804-4007-A286-4D43C4F21F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089599"/>
              </p:ext>
            </p:extLst>
          </p:nvPr>
        </p:nvGraphicFramePr>
        <p:xfrm>
          <a:off x="5430838" y="3208338"/>
          <a:ext cx="13271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327320" imgH="440280" progId="Package">
                  <p:embed/>
                </p:oleObj>
              </mc:Choice>
              <mc:Fallback>
                <p:oleObj name="Packager Shell Object" showAsIcon="1" r:id="rId2" imgW="13273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0838" y="3208338"/>
                        <a:ext cx="13271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40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880AED-E71B-4283-9BA0-A5F7B512D29C}"/>
              </a:ext>
            </a:extLst>
          </p:cNvPr>
          <p:cNvSpPr txBox="1"/>
          <p:nvPr/>
        </p:nvSpPr>
        <p:spPr>
          <a:xfrm>
            <a:off x="1150594" y="992922"/>
            <a:ext cx="10166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সংখ্যাগুলো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সাজাও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C0ED1C-7667-4D10-A090-9E14176BD8D9}"/>
              </a:ext>
            </a:extLst>
          </p:cNvPr>
          <p:cNvSpPr/>
          <p:nvPr/>
        </p:nvSpPr>
        <p:spPr>
          <a:xfrm>
            <a:off x="982638" y="1931999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৩৭   ৪৬   ৩৬   ২৪  ১৯    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4B4155-65DC-487D-92BC-42C3DE575AAF}"/>
              </a:ext>
            </a:extLst>
          </p:cNvPr>
          <p:cNvSpPr/>
          <p:nvPr/>
        </p:nvSpPr>
        <p:spPr>
          <a:xfrm>
            <a:off x="6527254" y="1988840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১৯   ২৪   ৩৬   ৩৭  ৪৬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0F5593-684E-4303-B6D0-DD9DF7A59765}"/>
              </a:ext>
            </a:extLst>
          </p:cNvPr>
          <p:cNvSpPr/>
          <p:nvPr/>
        </p:nvSpPr>
        <p:spPr>
          <a:xfrm>
            <a:off x="982638" y="3140968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৩২   ১৯   ৫০   ৪৫  ২৭    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97BB58-35EC-498D-96D5-7035984CC0A0}"/>
              </a:ext>
            </a:extLst>
          </p:cNvPr>
          <p:cNvSpPr/>
          <p:nvPr/>
        </p:nvSpPr>
        <p:spPr>
          <a:xfrm>
            <a:off x="6527254" y="3140968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১৯   ২৭   ৩২   ৪৫  ৫০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340D6F-7988-4722-BD20-2B50203EDBCD}"/>
              </a:ext>
            </a:extLst>
          </p:cNvPr>
          <p:cNvSpPr/>
          <p:nvPr/>
        </p:nvSpPr>
        <p:spPr>
          <a:xfrm>
            <a:off x="982638" y="4293096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১১   ২৩   ৪৯   ৩৮  ২৫    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EFAF8D-0AEF-4048-A5A7-9EE5B497B613}"/>
              </a:ext>
            </a:extLst>
          </p:cNvPr>
          <p:cNvSpPr/>
          <p:nvPr/>
        </p:nvSpPr>
        <p:spPr>
          <a:xfrm>
            <a:off x="6527254" y="4293096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১১   ২৩   ২৫   ৩৮  ৪৯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37A393-ADDC-49EC-B622-ABAC36C7B447}"/>
              </a:ext>
            </a:extLst>
          </p:cNvPr>
          <p:cNvSpPr txBox="1"/>
          <p:nvPr/>
        </p:nvSpPr>
        <p:spPr>
          <a:xfrm>
            <a:off x="490256" y="992922"/>
            <a:ext cx="1169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710BDE0-EEDE-4744-8FC3-F30FD382F319}"/>
              </a:ext>
            </a:extLst>
          </p:cNvPr>
          <p:cNvSpPr/>
          <p:nvPr/>
        </p:nvSpPr>
        <p:spPr>
          <a:xfrm>
            <a:off x="982638" y="5517232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২৮   ১৭   ২২   ৩৪  ১২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F5B894-77C2-448D-8AF1-DA909B081B71}"/>
              </a:ext>
            </a:extLst>
          </p:cNvPr>
          <p:cNvSpPr/>
          <p:nvPr/>
        </p:nvSpPr>
        <p:spPr>
          <a:xfrm>
            <a:off x="6527254" y="5517232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১২   ১৭   ২২   ২৮  ৩৪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40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6" grpId="0" animBg="1"/>
      <p:bldP spid="9" grpId="0" animBg="1"/>
      <p:bldP spid="10" grpId="0" animBg="1"/>
      <p:bldP spid="12" grpId="0" animBg="1"/>
      <p:bldP spid="13" grpId="0" animBg="1"/>
      <p:bldP spid="23" grpId="0"/>
      <p:bldP spid="16" grpId="0"/>
      <p:bldP spid="19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880AED-E71B-4283-9BA0-A5F7B512D29C}"/>
              </a:ext>
            </a:extLst>
          </p:cNvPr>
          <p:cNvSpPr txBox="1"/>
          <p:nvPr/>
        </p:nvSpPr>
        <p:spPr>
          <a:xfrm>
            <a:off x="203286" y="1064408"/>
            <a:ext cx="1178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সাজাও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C0ED1C-7667-4D10-A090-9E14176BD8D9}"/>
              </a:ext>
            </a:extLst>
          </p:cNvPr>
          <p:cNvSpPr/>
          <p:nvPr/>
        </p:nvSpPr>
        <p:spPr>
          <a:xfrm>
            <a:off x="982638" y="1931999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২৪  ৩৮  ১২  ৪৯  ২৫    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4B4155-65DC-487D-92BC-42C3DE575AAF}"/>
              </a:ext>
            </a:extLst>
          </p:cNvPr>
          <p:cNvSpPr/>
          <p:nvPr/>
        </p:nvSpPr>
        <p:spPr>
          <a:xfrm>
            <a:off x="6527254" y="1988840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৪৯  ৩৮  ২৫  ২৪  ১২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0F5593-684E-4303-B6D0-DD9DF7A59765}"/>
              </a:ext>
            </a:extLst>
          </p:cNvPr>
          <p:cNvSpPr/>
          <p:nvPr/>
        </p:nvSpPr>
        <p:spPr>
          <a:xfrm>
            <a:off x="982638" y="3140968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৪১  ১৮  ২০  ৩৭  ২৬    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97BB58-35EC-498D-96D5-7035984CC0A0}"/>
              </a:ext>
            </a:extLst>
          </p:cNvPr>
          <p:cNvSpPr/>
          <p:nvPr/>
        </p:nvSpPr>
        <p:spPr>
          <a:xfrm>
            <a:off x="6527254" y="3140968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৪১  ৩৭  ২৬  ২০  ১৮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340D6F-7988-4722-BD20-2B50203EDBCD}"/>
              </a:ext>
            </a:extLst>
          </p:cNvPr>
          <p:cNvSpPr/>
          <p:nvPr/>
        </p:nvSpPr>
        <p:spPr>
          <a:xfrm>
            <a:off x="982638" y="4293096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১৪  ২৯  ৪১  ২৩  ১৫    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EFAF8D-0AEF-4048-A5A7-9EE5B497B613}"/>
              </a:ext>
            </a:extLst>
          </p:cNvPr>
          <p:cNvSpPr/>
          <p:nvPr/>
        </p:nvSpPr>
        <p:spPr>
          <a:xfrm>
            <a:off x="6527254" y="4293096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৪১  ২৯  ২৩  ১৫  ১৪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37A393-ADDC-49EC-B622-ABAC36C7B447}"/>
              </a:ext>
            </a:extLst>
          </p:cNvPr>
          <p:cNvSpPr txBox="1"/>
          <p:nvPr/>
        </p:nvSpPr>
        <p:spPr>
          <a:xfrm>
            <a:off x="0" y="1080097"/>
            <a:ext cx="1169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710BDE0-EEDE-4744-8FC3-F30FD382F319}"/>
              </a:ext>
            </a:extLst>
          </p:cNvPr>
          <p:cNvSpPr/>
          <p:nvPr/>
        </p:nvSpPr>
        <p:spPr>
          <a:xfrm>
            <a:off x="982638" y="5517232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৩৩  ২০  ৩৬  ৫০  ২৮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F5B894-77C2-448D-8AF1-DA909B081B71}"/>
              </a:ext>
            </a:extLst>
          </p:cNvPr>
          <p:cNvSpPr/>
          <p:nvPr/>
        </p:nvSpPr>
        <p:spPr>
          <a:xfrm>
            <a:off x="6527254" y="5517232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৫০  ৩৬  ৩৩  ২৮  ২০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59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6" grpId="0" animBg="1"/>
      <p:bldP spid="9" grpId="0" animBg="1"/>
      <p:bldP spid="10" grpId="0" animBg="1"/>
      <p:bldP spid="12" grpId="0" animBg="1"/>
      <p:bldP spid="13" grpId="0" animBg="1"/>
      <p:bldP spid="23" grpId="0"/>
      <p:bldP spid="16" grpId="0"/>
      <p:bldP spid="19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58794755-05A6-440D-987F-B9A4492ACD4C}"/>
              </a:ext>
            </a:extLst>
          </p:cNvPr>
          <p:cNvSpPr txBox="1"/>
          <p:nvPr/>
        </p:nvSpPr>
        <p:spPr>
          <a:xfrm>
            <a:off x="4655046" y="116632"/>
            <a:ext cx="2880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5AECCE-09DE-4613-868E-036DCB7F7F1B}"/>
              </a:ext>
            </a:extLst>
          </p:cNvPr>
          <p:cNvSpPr/>
          <p:nvPr/>
        </p:nvSpPr>
        <p:spPr>
          <a:xfrm>
            <a:off x="749740" y="3054965"/>
            <a:ext cx="1601050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৪২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2DE4B0-4E03-4B31-BDD1-9F5D5FD3E9BB}"/>
              </a:ext>
            </a:extLst>
          </p:cNvPr>
          <p:cNvSpPr/>
          <p:nvPr/>
        </p:nvSpPr>
        <p:spPr>
          <a:xfrm>
            <a:off x="2795141" y="3054965"/>
            <a:ext cx="163452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৪৮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DB2488-3D39-43CA-843C-B3D71925F63C}"/>
              </a:ext>
            </a:extLst>
          </p:cNvPr>
          <p:cNvSpPr/>
          <p:nvPr/>
        </p:nvSpPr>
        <p:spPr>
          <a:xfrm>
            <a:off x="4874021" y="3054965"/>
            <a:ext cx="1581461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২৪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1487409" y="1064791"/>
            <a:ext cx="8453594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AF2475-3D04-4430-9797-67CE4601B7F5}"/>
              </a:ext>
            </a:extLst>
          </p:cNvPr>
          <p:cNvSpPr/>
          <p:nvPr/>
        </p:nvSpPr>
        <p:spPr>
          <a:xfrm>
            <a:off x="6899833" y="3054965"/>
            <a:ext cx="185966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৩৪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69D364-D884-422F-B6FB-9C89B8903133}"/>
              </a:ext>
            </a:extLst>
          </p:cNvPr>
          <p:cNvSpPr txBox="1"/>
          <p:nvPr/>
        </p:nvSpPr>
        <p:spPr>
          <a:xfrm>
            <a:off x="975701" y="1949018"/>
            <a:ext cx="8780103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৩৪, ২৪, ৪২, ৪৮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70C0BE-D1D3-4574-ACA8-2944E46252FC}"/>
              </a:ext>
            </a:extLst>
          </p:cNvPr>
          <p:cNvSpPr/>
          <p:nvPr/>
        </p:nvSpPr>
        <p:spPr>
          <a:xfrm>
            <a:off x="9695606" y="3000062"/>
            <a:ext cx="266429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92196C0-EDCC-49FA-B4D0-C96A0076C2A8}"/>
              </a:ext>
            </a:extLst>
          </p:cNvPr>
          <p:cNvSpPr/>
          <p:nvPr/>
        </p:nvSpPr>
        <p:spPr>
          <a:xfrm>
            <a:off x="9725523" y="3054964"/>
            <a:ext cx="23612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525903-7B8A-4D47-A004-930DF30DD22C}"/>
              </a:ext>
            </a:extLst>
          </p:cNvPr>
          <p:cNvSpPr/>
          <p:nvPr/>
        </p:nvSpPr>
        <p:spPr>
          <a:xfrm>
            <a:off x="910630" y="4941168"/>
            <a:ext cx="157496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২৪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88F197-15E4-471E-8D5E-EC570BAEBDA8}"/>
              </a:ext>
            </a:extLst>
          </p:cNvPr>
          <p:cNvSpPr/>
          <p:nvPr/>
        </p:nvSpPr>
        <p:spPr>
          <a:xfrm>
            <a:off x="5930198" y="4915413"/>
            <a:ext cx="1319145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৩৪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A8B943-5D9B-40BC-B3DD-FE7743AC724D}"/>
              </a:ext>
            </a:extLst>
          </p:cNvPr>
          <p:cNvSpPr/>
          <p:nvPr/>
        </p:nvSpPr>
        <p:spPr>
          <a:xfrm>
            <a:off x="3161107" y="4948001"/>
            <a:ext cx="2093583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৪৮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C00308-A434-4710-B743-B592FD924394}"/>
              </a:ext>
            </a:extLst>
          </p:cNvPr>
          <p:cNvSpPr/>
          <p:nvPr/>
        </p:nvSpPr>
        <p:spPr>
          <a:xfrm>
            <a:off x="7924852" y="4980589"/>
            <a:ext cx="14778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ক৪২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FEC324-DC93-40C9-92B5-CDDEBF802CB0}"/>
              </a:ext>
            </a:extLst>
          </p:cNvPr>
          <p:cNvSpPr/>
          <p:nvPr/>
        </p:nvSpPr>
        <p:spPr>
          <a:xfrm>
            <a:off x="10102120" y="4941167"/>
            <a:ext cx="260953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FD9ED6-6CAA-489A-89C2-B9C63EBAC8ED}"/>
              </a:ext>
            </a:extLst>
          </p:cNvPr>
          <p:cNvSpPr/>
          <p:nvPr/>
        </p:nvSpPr>
        <p:spPr>
          <a:xfrm>
            <a:off x="10350432" y="4963180"/>
            <a:ext cx="23612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7BC910-37B3-4218-A6A3-7E924C355B4E}"/>
              </a:ext>
            </a:extLst>
          </p:cNvPr>
          <p:cNvSpPr txBox="1"/>
          <p:nvPr/>
        </p:nvSpPr>
        <p:spPr>
          <a:xfrm>
            <a:off x="945788" y="3886200"/>
            <a:ext cx="8810017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১৬, ৩৬, ৩২, ২৩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231C89-E540-41A9-8846-342C2CB271AF}"/>
              </a:ext>
            </a:extLst>
          </p:cNvPr>
          <p:cNvSpPr txBox="1"/>
          <p:nvPr/>
        </p:nvSpPr>
        <p:spPr>
          <a:xfrm>
            <a:off x="1918742" y="6000837"/>
            <a:ext cx="8780103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808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1" grpId="1" animBg="1"/>
      <p:bldP spid="41" grpId="2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7" grpId="2" animBg="1"/>
      <p:bldP spid="48" grpId="0" animBg="1"/>
      <p:bldP spid="49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934943-A483-44B4-8772-4DE9A3D253FA}"/>
              </a:ext>
            </a:extLst>
          </p:cNvPr>
          <p:cNvSpPr txBox="1"/>
          <p:nvPr/>
        </p:nvSpPr>
        <p:spPr>
          <a:xfrm>
            <a:off x="2397632" y="476672"/>
            <a:ext cx="7395149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A3C76F-E67D-49A3-B4EC-F2056357A04C}"/>
              </a:ext>
            </a:extLst>
          </p:cNvPr>
          <p:cNvSpPr/>
          <p:nvPr/>
        </p:nvSpPr>
        <p:spPr>
          <a:xfrm>
            <a:off x="3610930" y="1484784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৩৩   ৪৬   ৩৮   ২২  ১৯    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835D68-A65D-4933-9F97-A1A78C365177}"/>
              </a:ext>
            </a:extLst>
          </p:cNvPr>
          <p:cNvSpPr/>
          <p:nvPr/>
        </p:nvSpPr>
        <p:spPr>
          <a:xfrm>
            <a:off x="3610930" y="2693753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৩২   ২৩  ৪০   ৪৫  ২৬    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6B2000-B403-4139-A312-8F76B3B23EC0}"/>
              </a:ext>
            </a:extLst>
          </p:cNvPr>
          <p:cNvSpPr/>
          <p:nvPr/>
        </p:nvSpPr>
        <p:spPr>
          <a:xfrm>
            <a:off x="3610930" y="3845881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২১   ১৩   ৩৯   ২৮  ৩৫    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055CC7-FC4B-450C-B8FA-D186B09101A2}"/>
              </a:ext>
            </a:extLst>
          </p:cNvPr>
          <p:cNvSpPr/>
          <p:nvPr/>
        </p:nvSpPr>
        <p:spPr>
          <a:xfrm>
            <a:off x="3610930" y="5070017"/>
            <a:ext cx="49685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২৫   ১৭   ২০   ৩৪  ৩২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9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894" y="395859"/>
            <a:ext cx="348685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r="57853" b="30140"/>
          <a:stretch/>
        </p:blipFill>
        <p:spPr>
          <a:xfrm>
            <a:off x="7363518" y="23916"/>
            <a:ext cx="2808312" cy="194421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1232A-4165-4A03-9F9C-3E5F787647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289"/>
          <a:stretch/>
        </p:blipFill>
        <p:spPr>
          <a:xfrm>
            <a:off x="334566" y="3212976"/>
            <a:ext cx="11253240" cy="244827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59CC99-DC56-4DA5-96E4-4DF42AD61FDF}"/>
              </a:ext>
            </a:extLst>
          </p:cNvPr>
          <p:cNvSpPr txBox="1"/>
          <p:nvPr/>
        </p:nvSpPr>
        <p:spPr>
          <a:xfrm>
            <a:off x="370367" y="2175055"/>
            <a:ext cx="11181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বক্সের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7446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147" y="2032843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4B4928-2937-4452-8CA3-36B2FB06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" y="0"/>
            <a:ext cx="121793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23749" y="1"/>
            <a:ext cx="4923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68878" y="2209800"/>
            <a:ext cx="456887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3B47E-E7C5-4BCE-BF9A-42EC7A625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5" y="3356992"/>
            <a:ext cx="5688632" cy="3810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8CDA9-6847-42A6-8502-53FF4EF8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54" y="3140968"/>
            <a:ext cx="5688632" cy="3810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93A94-B01B-4C12-8500-A2DF00D1E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45" y="1742418"/>
            <a:ext cx="722540" cy="652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C5CDE4-EDAE-41E3-ABE7-523B1A7EB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75" y="1335714"/>
            <a:ext cx="722540" cy="65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50A4D-FAA6-4E6B-AAF4-0DBA2ACA1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70" y="908720"/>
            <a:ext cx="722540" cy="652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35B30-BD2A-4D13-92FC-38E58984F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0264" y="-3090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3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43E-6 0.01875 C 2.1943E-6 -0.02685 0.1327 -0.06204 0.29379 -0.06204 C 0.45969 -0.06204 0.59252 -0.02685 0.59252 0.01875 C 0.59252 0.06435 0.72522 0.09977 0.89113 0.09977 C 1.05222 0.09977 1.18505 0.06435 1.18505 0.01875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9583E-7 3.7037E-7 C -7.99583E-7 -0.03495 0.12137 -0.06204 0.26866 -0.06204 C 0.4205 -0.06204 0.54187 -0.03495 0.54187 3.7037E-7 C 0.54187 0.03495 0.66324 0.06204 0.81508 0.06204 C 0.96237 0.06204 1.08387 0.03495 1.08387 3.7037E-7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62E-6 -1.11111E-6 C 4.7962E-6 -0.03495 0.12137 -0.06204 0.26865 -0.06204 C 0.42049 -0.06204 0.54186 -0.03495 0.54186 -1.11111E-6 C 0.54186 0.03495 0.66323 0.06204 0.81508 0.06204 C 0.96236 0.06204 1.08386 0.03495 1.08386 -1.11111E-6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9065" y="318833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55446" y="3881051"/>
            <a:ext cx="3340496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: ০৩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7432" y="3429000"/>
            <a:ext cx="559412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০১৭২১২৪২৩১৯</a:t>
            </a:r>
            <a:endParaRPr lang="bn-BD" sz="2400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mztutul2006@gmail.com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 descr="c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437" y="1760154"/>
            <a:ext cx="1542140" cy="1937989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6" name="Rectangle 25"/>
          <p:cNvSpPr/>
          <p:nvPr/>
        </p:nvSpPr>
        <p:spPr>
          <a:xfrm flipV="1">
            <a:off x="1218405" y="1341714"/>
            <a:ext cx="1022852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3705131" y="121649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 flipV="1">
            <a:off x="5212483" y="4052329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 flipV="1">
            <a:off x="5328039" y="4671322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82142" y="1600200"/>
            <a:ext cx="1429249" cy="170967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2198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502852" y="3418118"/>
            <a:ext cx="550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38722" y="1765280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3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D93E54-C91D-46C8-9B09-F8509ABFEF16}"/>
              </a:ext>
            </a:extLst>
          </p:cNvPr>
          <p:cNvSpPr txBox="1"/>
          <p:nvPr/>
        </p:nvSpPr>
        <p:spPr>
          <a:xfrm>
            <a:off x="262558" y="584537"/>
            <a:ext cx="111816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5EBFB70F-B306-4ED8-B0A0-6F82AE8BB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749477"/>
              </p:ext>
            </p:extLst>
          </p:nvPr>
        </p:nvGraphicFramePr>
        <p:xfrm>
          <a:off x="5646738" y="3208338"/>
          <a:ext cx="8953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895680" imgH="440280" progId="Package">
                  <p:embed/>
                </p:oleObj>
              </mc:Choice>
              <mc:Fallback>
                <p:oleObj name="Packager Shell Object" showAsIcon="1" r:id="rId2" imgW="8956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46738" y="3208338"/>
                        <a:ext cx="8953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36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775" y="584537"/>
            <a:ext cx="715551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D2B85-9C9B-449C-9382-F0F9C9E24DD0}"/>
              </a:ext>
            </a:extLst>
          </p:cNvPr>
          <p:cNvSpPr txBox="1"/>
          <p:nvPr/>
        </p:nvSpPr>
        <p:spPr>
          <a:xfrm>
            <a:off x="1774726" y="285293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সংখার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663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3973" y="1945406"/>
            <a:ext cx="721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590" y="2743201"/>
            <a:ext cx="10827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১.1 ২০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041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A3B9E2-E29D-4170-B862-F74297686C89}"/>
              </a:ext>
            </a:extLst>
          </p:cNvPr>
          <p:cNvSpPr txBox="1"/>
          <p:nvPr/>
        </p:nvSpPr>
        <p:spPr>
          <a:xfrm>
            <a:off x="2998862" y="20083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৪১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২৭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609B126-13BB-4329-8A2D-304DA0B4B866}"/>
              </a:ext>
            </a:extLst>
          </p:cNvPr>
          <p:cNvCxnSpPr>
            <a:cxnSpLocks/>
          </p:cNvCxnSpPr>
          <p:nvPr/>
        </p:nvCxnSpPr>
        <p:spPr>
          <a:xfrm>
            <a:off x="619432" y="4639663"/>
            <a:ext cx="4035614" cy="1347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01BC2B1-2E0A-4F5D-8D24-C4E6E8D2231D}"/>
              </a:ext>
            </a:extLst>
          </p:cNvPr>
          <p:cNvCxnSpPr>
            <a:cxnSpLocks/>
          </p:cNvCxnSpPr>
          <p:nvPr/>
        </p:nvCxnSpPr>
        <p:spPr>
          <a:xfrm flipV="1">
            <a:off x="3718942" y="764704"/>
            <a:ext cx="0" cy="39604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68FEA8F-4BBA-43D4-9243-6E085C961AAC}"/>
              </a:ext>
            </a:extLst>
          </p:cNvPr>
          <p:cNvCxnSpPr>
            <a:cxnSpLocks/>
          </p:cNvCxnSpPr>
          <p:nvPr/>
        </p:nvCxnSpPr>
        <p:spPr>
          <a:xfrm>
            <a:off x="6311230" y="4639663"/>
            <a:ext cx="3384376" cy="1347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BB43EF0-7DB7-4200-BFDF-897E4E7B7510}"/>
              </a:ext>
            </a:extLst>
          </p:cNvPr>
          <p:cNvCxnSpPr>
            <a:cxnSpLocks/>
          </p:cNvCxnSpPr>
          <p:nvPr/>
        </p:nvCxnSpPr>
        <p:spPr>
          <a:xfrm flipV="1">
            <a:off x="8183438" y="764704"/>
            <a:ext cx="0" cy="39604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9062569-32B4-4EA4-9047-8B2F00F078BA}"/>
              </a:ext>
            </a:extLst>
          </p:cNvPr>
          <p:cNvSpPr/>
          <p:nvPr/>
        </p:nvSpPr>
        <p:spPr>
          <a:xfrm>
            <a:off x="1846735" y="4733016"/>
            <a:ext cx="3240359" cy="751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D2722B3-5B40-442E-A646-FC8DD2E66B5F}"/>
              </a:ext>
            </a:extLst>
          </p:cNvPr>
          <p:cNvSpPr/>
          <p:nvPr/>
        </p:nvSpPr>
        <p:spPr>
          <a:xfrm>
            <a:off x="6743279" y="4725144"/>
            <a:ext cx="3240359" cy="751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4D1D25-EA1B-427E-A9E6-A12B4B4936AB}"/>
              </a:ext>
            </a:extLst>
          </p:cNvPr>
          <p:cNvSpPr/>
          <p:nvPr/>
        </p:nvSpPr>
        <p:spPr>
          <a:xfrm>
            <a:off x="2613362" y="4758035"/>
            <a:ext cx="14180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৪১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96A8286-0105-4464-996B-2F7F33282C26}"/>
              </a:ext>
            </a:extLst>
          </p:cNvPr>
          <p:cNvSpPr/>
          <p:nvPr/>
        </p:nvSpPr>
        <p:spPr>
          <a:xfrm>
            <a:off x="7402412" y="4725144"/>
            <a:ext cx="14180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২৭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695CBB-2DB4-4714-9164-16D8321D5240}"/>
              </a:ext>
            </a:extLst>
          </p:cNvPr>
          <p:cNvSpPr txBox="1"/>
          <p:nvPr/>
        </p:nvSpPr>
        <p:spPr>
          <a:xfrm>
            <a:off x="1275793" y="5519604"/>
            <a:ext cx="8707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74075BD-7768-4BBA-999E-B7AD32E7E049}"/>
              </a:ext>
            </a:extLst>
          </p:cNvPr>
          <p:cNvSpPr txBox="1"/>
          <p:nvPr/>
        </p:nvSpPr>
        <p:spPr>
          <a:xfrm>
            <a:off x="517147" y="5559857"/>
            <a:ext cx="1022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ও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7A62F06-1CA2-415A-9ECC-E07BFBF46342}"/>
              </a:ext>
            </a:extLst>
          </p:cNvPr>
          <p:cNvSpPr txBox="1"/>
          <p:nvPr/>
        </p:nvSpPr>
        <p:spPr>
          <a:xfrm>
            <a:off x="2192144" y="5581712"/>
            <a:ext cx="8707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আতএব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৪১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২৭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5" name="Table 12">
            <a:extLst>
              <a:ext uri="{FF2B5EF4-FFF2-40B4-BE49-F238E27FC236}">
                <a16:creationId xmlns:a16="http://schemas.microsoft.com/office/drawing/2014/main" id="{ED6D0A33-17E1-4BFD-9C15-F5CB0550F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923272"/>
              </p:ext>
            </p:extLst>
          </p:nvPr>
        </p:nvGraphicFramePr>
        <p:xfrm>
          <a:off x="1136900" y="422641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46" name="Table 12">
            <a:extLst>
              <a:ext uri="{FF2B5EF4-FFF2-40B4-BE49-F238E27FC236}">
                <a16:creationId xmlns:a16="http://schemas.microsoft.com/office/drawing/2014/main" id="{EBB87874-BA1F-4F1F-A412-9C01884A8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647693"/>
              </p:ext>
            </p:extLst>
          </p:nvPr>
        </p:nvGraphicFramePr>
        <p:xfrm>
          <a:off x="1131206" y="386578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47" name="Table 12">
            <a:extLst>
              <a:ext uri="{FF2B5EF4-FFF2-40B4-BE49-F238E27FC236}">
                <a16:creationId xmlns:a16="http://schemas.microsoft.com/office/drawing/2014/main" id="{1775E886-A19E-4B71-9169-05C5CCE7E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948792"/>
              </p:ext>
            </p:extLst>
          </p:nvPr>
        </p:nvGraphicFramePr>
        <p:xfrm>
          <a:off x="1135758" y="350515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48" name="Table 12">
            <a:extLst>
              <a:ext uri="{FF2B5EF4-FFF2-40B4-BE49-F238E27FC236}">
                <a16:creationId xmlns:a16="http://schemas.microsoft.com/office/drawing/2014/main" id="{4FF58EB1-2EBC-4840-B0CC-FAE5922F5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53797"/>
              </p:ext>
            </p:extLst>
          </p:nvPr>
        </p:nvGraphicFramePr>
        <p:xfrm>
          <a:off x="1130068" y="31445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49" name="Table 12">
            <a:extLst>
              <a:ext uri="{FF2B5EF4-FFF2-40B4-BE49-F238E27FC236}">
                <a16:creationId xmlns:a16="http://schemas.microsoft.com/office/drawing/2014/main" id="{9721F54C-627B-4648-8B69-AD8630416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8287"/>
              </p:ext>
            </p:extLst>
          </p:nvPr>
        </p:nvGraphicFramePr>
        <p:xfrm>
          <a:off x="1134620" y="278388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50" name="Table 12">
            <a:extLst>
              <a:ext uri="{FF2B5EF4-FFF2-40B4-BE49-F238E27FC236}">
                <a16:creationId xmlns:a16="http://schemas.microsoft.com/office/drawing/2014/main" id="{BA3C032C-1892-4EA7-8B21-DEA2A632C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71710"/>
              </p:ext>
            </p:extLst>
          </p:nvPr>
        </p:nvGraphicFramePr>
        <p:xfrm>
          <a:off x="1128930" y="242325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51" name="Table 12">
            <a:extLst>
              <a:ext uri="{FF2B5EF4-FFF2-40B4-BE49-F238E27FC236}">
                <a16:creationId xmlns:a16="http://schemas.microsoft.com/office/drawing/2014/main" id="{44CC453D-6FCC-4E33-8707-7BFDDA12A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38656"/>
              </p:ext>
            </p:extLst>
          </p:nvPr>
        </p:nvGraphicFramePr>
        <p:xfrm>
          <a:off x="1133482" y="206262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52" name="Table 12">
            <a:extLst>
              <a:ext uri="{FF2B5EF4-FFF2-40B4-BE49-F238E27FC236}">
                <a16:creationId xmlns:a16="http://schemas.microsoft.com/office/drawing/2014/main" id="{F1B86C26-91F4-4917-AE1C-9DFDCFFFA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4528"/>
              </p:ext>
            </p:extLst>
          </p:nvPr>
        </p:nvGraphicFramePr>
        <p:xfrm>
          <a:off x="1127792" y="170199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53" name="Table 12">
            <a:extLst>
              <a:ext uri="{FF2B5EF4-FFF2-40B4-BE49-F238E27FC236}">
                <a16:creationId xmlns:a16="http://schemas.microsoft.com/office/drawing/2014/main" id="{7ACFB37D-5EA3-42D1-A091-BF6C5D050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481814"/>
              </p:ext>
            </p:extLst>
          </p:nvPr>
        </p:nvGraphicFramePr>
        <p:xfrm>
          <a:off x="1132344" y="13413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54" name="Table 12">
            <a:extLst>
              <a:ext uri="{FF2B5EF4-FFF2-40B4-BE49-F238E27FC236}">
                <a16:creationId xmlns:a16="http://schemas.microsoft.com/office/drawing/2014/main" id="{96567A8E-F25C-4E53-98DE-8E8DA4C62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57422"/>
              </p:ext>
            </p:extLst>
          </p:nvPr>
        </p:nvGraphicFramePr>
        <p:xfrm>
          <a:off x="1126654" y="9807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95" name="Table 12">
            <a:extLst>
              <a:ext uri="{FF2B5EF4-FFF2-40B4-BE49-F238E27FC236}">
                <a16:creationId xmlns:a16="http://schemas.microsoft.com/office/drawing/2014/main" id="{12028030-E35A-4697-8209-CB147E429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022807"/>
              </p:ext>
            </p:extLst>
          </p:nvPr>
        </p:nvGraphicFramePr>
        <p:xfrm>
          <a:off x="1712964" y="422641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96" name="Table 12">
            <a:extLst>
              <a:ext uri="{FF2B5EF4-FFF2-40B4-BE49-F238E27FC236}">
                <a16:creationId xmlns:a16="http://schemas.microsoft.com/office/drawing/2014/main" id="{8DC6B6EC-EE4C-46D4-9114-E9CEFFEA5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42184"/>
              </p:ext>
            </p:extLst>
          </p:nvPr>
        </p:nvGraphicFramePr>
        <p:xfrm>
          <a:off x="1707270" y="386578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97" name="Table 12">
            <a:extLst>
              <a:ext uri="{FF2B5EF4-FFF2-40B4-BE49-F238E27FC236}">
                <a16:creationId xmlns:a16="http://schemas.microsoft.com/office/drawing/2014/main" id="{9165C9E5-6DD9-4978-A198-660BCB9C6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732477"/>
              </p:ext>
            </p:extLst>
          </p:nvPr>
        </p:nvGraphicFramePr>
        <p:xfrm>
          <a:off x="1711822" y="350515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98" name="Table 12">
            <a:extLst>
              <a:ext uri="{FF2B5EF4-FFF2-40B4-BE49-F238E27FC236}">
                <a16:creationId xmlns:a16="http://schemas.microsoft.com/office/drawing/2014/main" id="{D10431F9-94FC-4C17-9ED6-6BCCFA6B1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25750"/>
              </p:ext>
            </p:extLst>
          </p:nvPr>
        </p:nvGraphicFramePr>
        <p:xfrm>
          <a:off x="1706132" y="31445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99" name="Table 12">
            <a:extLst>
              <a:ext uri="{FF2B5EF4-FFF2-40B4-BE49-F238E27FC236}">
                <a16:creationId xmlns:a16="http://schemas.microsoft.com/office/drawing/2014/main" id="{42AB9A4C-8564-4551-9E81-9BE2BBFE4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15488"/>
              </p:ext>
            </p:extLst>
          </p:nvPr>
        </p:nvGraphicFramePr>
        <p:xfrm>
          <a:off x="1710684" y="278388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0" name="Table 12">
            <a:extLst>
              <a:ext uri="{FF2B5EF4-FFF2-40B4-BE49-F238E27FC236}">
                <a16:creationId xmlns:a16="http://schemas.microsoft.com/office/drawing/2014/main" id="{7DA4C59F-50E1-4ACF-87A4-8F1AE25F0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55404"/>
              </p:ext>
            </p:extLst>
          </p:nvPr>
        </p:nvGraphicFramePr>
        <p:xfrm>
          <a:off x="1704994" y="242325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1" name="Table 12">
            <a:extLst>
              <a:ext uri="{FF2B5EF4-FFF2-40B4-BE49-F238E27FC236}">
                <a16:creationId xmlns:a16="http://schemas.microsoft.com/office/drawing/2014/main" id="{2BE166B4-D040-40CD-AB5C-116F5D03A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68736"/>
              </p:ext>
            </p:extLst>
          </p:nvPr>
        </p:nvGraphicFramePr>
        <p:xfrm>
          <a:off x="1709546" y="206262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2" name="Table 12">
            <a:extLst>
              <a:ext uri="{FF2B5EF4-FFF2-40B4-BE49-F238E27FC236}">
                <a16:creationId xmlns:a16="http://schemas.microsoft.com/office/drawing/2014/main" id="{D145C334-E6F5-422A-9F00-1006D25E8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85890"/>
              </p:ext>
            </p:extLst>
          </p:nvPr>
        </p:nvGraphicFramePr>
        <p:xfrm>
          <a:off x="1703856" y="170199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3" name="Table 12">
            <a:extLst>
              <a:ext uri="{FF2B5EF4-FFF2-40B4-BE49-F238E27FC236}">
                <a16:creationId xmlns:a16="http://schemas.microsoft.com/office/drawing/2014/main" id="{D76472F7-08C5-44F3-9B9D-51731FDF5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07683"/>
              </p:ext>
            </p:extLst>
          </p:nvPr>
        </p:nvGraphicFramePr>
        <p:xfrm>
          <a:off x="1708408" y="13413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4" name="Table 12">
            <a:extLst>
              <a:ext uri="{FF2B5EF4-FFF2-40B4-BE49-F238E27FC236}">
                <a16:creationId xmlns:a16="http://schemas.microsoft.com/office/drawing/2014/main" id="{F460D269-49CA-44B1-B6BA-EAC36BC4F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03801"/>
              </p:ext>
            </p:extLst>
          </p:nvPr>
        </p:nvGraphicFramePr>
        <p:xfrm>
          <a:off x="1702718" y="9807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5" name="Table 12">
            <a:extLst>
              <a:ext uri="{FF2B5EF4-FFF2-40B4-BE49-F238E27FC236}">
                <a16:creationId xmlns:a16="http://schemas.microsoft.com/office/drawing/2014/main" id="{EAE75C3F-9130-4F15-BC11-912B52338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92217"/>
              </p:ext>
            </p:extLst>
          </p:nvPr>
        </p:nvGraphicFramePr>
        <p:xfrm>
          <a:off x="2361036" y="422641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6" name="Table 12">
            <a:extLst>
              <a:ext uri="{FF2B5EF4-FFF2-40B4-BE49-F238E27FC236}">
                <a16:creationId xmlns:a16="http://schemas.microsoft.com/office/drawing/2014/main" id="{E4486E73-0641-4E58-A689-E49F2EEE8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5411"/>
              </p:ext>
            </p:extLst>
          </p:nvPr>
        </p:nvGraphicFramePr>
        <p:xfrm>
          <a:off x="2355342" y="386578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7" name="Table 12">
            <a:extLst>
              <a:ext uri="{FF2B5EF4-FFF2-40B4-BE49-F238E27FC236}">
                <a16:creationId xmlns:a16="http://schemas.microsoft.com/office/drawing/2014/main" id="{DFEC5222-1506-4284-89F3-8D4E2B0A7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505227"/>
              </p:ext>
            </p:extLst>
          </p:nvPr>
        </p:nvGraphicFramePr>
        <p:xfrm>
          <a:off x="2359894" y="350515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8" name="Table 12">
            <a:extLst>
              <a:ext uri="{FF2B5EF4-FFF2-40B4-BE49-F238E27FC236}">
                <a16:creationId xmlns:a16="http://schemas.microsoft.com/office/drawing/2014/main" id="{46B9EBEE-5376-45D9-93F5-F22824DA2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04534"/>
              </p:ext>
            </p:extLst>
          </p:nvPr>
        </p:nvGraphicFramePr>
        <p:xfrm>
          <a:off x="2354204" y="31445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9" name="Table 12">
            <a:extLst>
              <a:ext uri="{FF2B5EF4-FFF2-40B4-BE49-F238E27FC236}">
                <a16:creationId xmlns:a16="http://schemas.microsoft.com/office/drawing/2014/main" id="{7DA6A812-9075-42AE-980B-33C7DF572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52165"/>
              </p:ext>
            </p:extLst>
          </p:nvPr>
        </p:nvGraphicFramePr>
        <p:xfrm>
          <a:off x="2358756" y="278388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0" name="Table 12">
            <a:extLst>
              <a:ext uri="{FF2B5EF4-FFF2-40B4-BE49-F238E27FC236}">
                <a16:creationId xmlns:a16="http://schemas.microsoft.com/office/drawing/2014/main" id="{753FC2C0-D914-4869-B58C-CD4268D6A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284531"/>
              </p:ext>
            </p:extLst>
          </p:nvPr>
        </p:nvGraphicFramePr>
        <p:xfrm>
          <a:off x="2353066" y="242325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1" name="Table 12">
            <a:extLst>
              <a:ext uri="{FF2B5EF4-FFF2-40B4-BE49-F238E27FC236}">
                <a16:creationId xmlns:a16="http://schemas.microsoft.com/office/drawing/2014/main" id="{CCBC062D-C72D-4499-ACB1-AE54C8B1E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514574"/>
              </p:ext>
            </p:extLst>
          </p:nvPr>
        </p:nvGraphicFramePr>
        <p:xfrm>
          <a:off x="2357618" y="206262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2" name="Table 12">
            <a:extLst>
              <a:ext uri="{FF2B5EF4-FFF2-40B4-BE49-F238E27FC236}">
                <a16:creationId xmlns:a16="http://schemas.microsoft.com/office/drawing/2014/main" id="{BC1CAB76-7A3A-4A59-A172-16E1E7EDC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929421"/>
              </p:ext>
            </p:extLst>
          </p:nvPr>
        </p:nvGraphicFramePr>
        <p:xfrm>
          <a:off x="2351928" y="170199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3" name="Table 12">
            <a:extLst>
              <a:ext uri="{FF2B5EF4-FFF2-40B4-BE49-F238E27FC236}">
                <a16:creationId xmlns:a16="http://schemas.microsoft.com/office/drawing/2014/main" id="{D09590F7-44F8-41FF-B0BA-3679DF7ED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13075"/>
              </p:ext>
            </p:extLst>
          </p:nvPr>
        </p:nvGraphicFramePr>
        <p:xfrm>
          <a:off x="2356480" y="13413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4" name="Table 12">
            <a:extLst>
              <a:ext uri="{FF2B5EF4-FFF2-40B4-BE49-F238E27FC236}">
                <a16:creationId xmlns:a16="http://schemas.microsoft.com/office/drawing/2014/main" id="{F2F869A0-80C7-448A-8154-E3278E1E0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9351"/>
              </p:ext>
            </p:extLst>
          </p:nvPr>
        </p:nvGraphicFramePr>
        <p:xfrm>
          <a:off x="2350790" y="9807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5" name="Table 12">
            <a:extLst>
              <a:ext uri="{FF2B5EF4-FFF2-40B4-BE49-F238E27FC236}">
                <a16:creationId xmlns:a16="http://schemas.microsoft.com/office/drawing/2014/main" id="{526C5135-8491-4EDC-AC73-5A8C5E115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19955"/>
              </p:ext>
            </p:extLst>
          </p:nvPr>
        </p:nvGraphicFramePr>
        <p:xfrm>
          <a:off x="3009108" y="422641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6" name="Table 12">
            <a:extLst>
              <a:ext uri="{FF2B5EF4-FFF2-40B4-BE49-F238E27FC236}">
                <a16:creationId xmlns:a16="http://schemas.microsoft.com/office/drawing/2014/main" id="{F7FB411C-5A8B-4779-8013-DBB5D510C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03756"/>
              </p:ext>
            </p:extLst>
          </p:nvPr>
        </p:nvGraphicFramePr>
        <p:xfrm>
          <a:off x="3003414" y="386578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7" name="Table 12">
            <a:extLst>
              <a:ext uri="{FF2B5EF4-FFF2-40B4-BE49-F238E27FC236}">
                <a16:creationId xmlns:a16="http://schemas.microsoft.com/office/drawing/2014/main" id="{7D10E9B5-C9A0-4724-8A53-109AECC19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49448"/>
              </p:ext>
            </p:extLst>
          </p:nvPr>
        </p:nvGraphicFramePr>
        <p:xfrm>
          <a:off x="3007966" y="350515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8" name="Table 12">
            <a:extLst>
              <a:ext uri="{FF2B5EF4-FFF2-40B4-BE49-F238E27FC236}">
                <a16:creationId xmlns:a16="http://schemas.microsoft.com/office/drawing/2014/main" id="{0EE0FECC-0C75-467B-BF7E-F40A1BC46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067780"/>
              </p:ext>
            </p:extLst>
          </p:nvPr>
        </p:nvGraphicFramePr>
        <p:xfrm>
          <a:off x="3002276" y="31445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9" name="Table 12">
            <a:extLst>
              <a:ext uri="{FF2B5EF4-FFF2-40B4-BE49-F238E27FC236}">
                <a16:creationId xmlns:a16="http://schemas.microsoft.com/office/drawing/2014/main" id="{24583605-19BD-4E53-83F3-178E69A3F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93851"/>
              </p:ext>
            </p:extLst>
          </p:nvPr>
        </p:nvGraphicFramePr>
        <p:xfrm>
          <a:off x="3006828" y="278388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0" name="Table 12">
            <a:extLst>
              <a:ext uri="{FF2B5EF4-FFF2-40B4-BE49-F238E27FC236}">
                <a16:creationId xmlns:a16="http://schemas.microsoft.com/office/drawing/2014/main" id="{3A09BFCD-66FF-4240-8FDA-F2ACAB69A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59028"/>
              </p:ext>
            </p:extLst>
          </p:nvPr>
        </p:nvGraphicFramePr>
        <p:xfrm>
          <a:off x="3001138" y="242325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1" name="Table 12">
            <a:extLst>
              <a:ext uri="{FF2B5EF4-FFF2-40B4-BE49-F238E27FC236}">
                <a16:creationId xmlns:a16="http://schemas.microsoft.com/office/drawing/2014/main" id="{30A1012D-2FD5-4083-99C2-6261DC99F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96512"/>
              </p:ext>
            </p:extLst>
          </p:nvPr>
        </p:nvGraphicFramePr>
        <p:xfrm>
          <a:off x="3005690" y="206262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2" name="Table 12">
            <a:extLst>
              <a:ext uri="{FF2B5EF4-FFF2-40B4-BE49-F238E27FC236}">
                <a16:creationId xmlns:a16="http://schemas.microsoft.com/office/drawing/2014/main" id="{4F0C82C8-8819-4BED-B55B-95819BEF3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72104"/>
              </p:ext>
            </p:extLst>
          </p:nvPr>
        </p:nvGraphicFramePr>
        <p:xfrm>
          <a:off x="3000000" y="170199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3" name="Table 12">
            <a:extLst>
              <a:ext uri="{FF2B5EF4-FFF2-40B4-BE49-F238E27FC236}">
                <a16:creationId xmlns:a16="http://schemas.microsoft.com/office/drawing/2014/main" id="{778924BE-AA5F-47E1-AADF-095E6F020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12761"/>
              </p:ext>
            </p:extLst>
          </p:nvPr>
        </p:nvGraphicFramePr>
        <p:xfrm>
          <a:off x="3004552" y="13413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4" name="Table 12">
            <a:extLst>
              <a:ext uri="{FF2B5EF4-FFF2-40B4-BE49-F238E27FC236}">
                <a16:creationId xmlns:a16="http://schemas.microsoft.com/office/drawing/2014/main" id="{724BFB6A-0C9A-4C63-A1D0-758DF5ECC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297608"/>
              </p:ext>
            </p:extLst>
          </p:nvPr>
        </p:nvGraphicFramePr>
        <p:xfrm>
          <a:off x="2998862" y="9807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5" name="Table 12">
            <a:extLst>
              <a:ext uri="{FF2B5EF4-FFF2-40B4-BE49-F238E27FC236}">
                <a16:creationId xmlns:a16="http://schemas.microsoft.com/office/drawing/2014/main" id="{5E7F15C8-83E2-4DB4-A9FA-8F00DB1F0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1091"/>
              </p:ext>
            </p:extLst>
          </p:nvPr>
        </p:nvGraphicFramePr>
        <p:xfrm>
          <a:off x="6825532" y="422641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6" name="Table 12">
            <a:extLst>
              <a:ext uri="{FF2B5EF4-FFF2-40B4-BE49-F238E27FC236}">
                <a16:creationId xmlns:a16="http://schemas.microsoft.com/office/drawing/2014/main" id="{F732D793-9B15-48C5-9951-1C2ECECD0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53170"/>
              </p:ext>
            </p:extLst>
          </p:nvPr>
        </p:nvGraphicFramePr>
        <p:xfrm>
          <a:off x="6819838" y="3872095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7" name="Table 12">
            <a:extLst>
              <a:ext uri="{FF2B5EF4-FFF2-40B4-BE49-F238E27FC236}">
                <a16:creationId xmlns:a16="http://schemas.microsoft.com/office/drawing/2014/main" id="{52F9F499-1CAB-4C2D-8FF8-66944FE8E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98369"/>
              </p:ext>
            </p:extLst>
          </p:nvPr>
        </p:nvGraphicFramePr>
        <p:xfrm>
          <a:off x="6824390" y="3495287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8" name="Table 12">
            <a:extLst>
              <a:ext uri="{FF2B5EF4-FFF2-40B4-BE49-F238E27FC236}">
                <a16:creationId xmlns:a16="http://schemas.microsoft.com/office/drawing/2014/main" id="{63EAEBF5-DE3B-4020-AB1F-04B5AED5A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70584"/>
              </p:ext>
            </p:extLst>
          </p:nvPr>
        </p:nvGraphicFramePr>
        <p:xfrm>
          <a:off x="6818700" y="314096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9" name="Table 12">
            <a:extLst>
              <a:ext uri="{FF2B5EF4-FFF2-40B4-BE49-F238E27FC236}">
                <a16:creationId xmlns:a16="http://schemas.microsoft.com/office/drawing/2014/main" id="{2032D7E5-5047-40CC-85B6-975F9413F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753956"/>
              </p:ext>
            </p:extLst>
          </p:nvPr>
        </p:nvGraphicFramePr>
        <p:xfrm>
          <a:off x="6823252" y="278625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0" name="Table 12">
            <a:extLst>
              <a:ext uri="{FF2B5EF4-FFF2-40B4-BE49-F238E27FC236}">
                <a16:creationId xmlns:a16="http://schemas.microsoft.com/office/drawing/2014/main" id="{8C73EA29-50AF-481B-B736-E5D3353DA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486988"/>
              </p:ext>
            </p:extLst>
          </p:nvPr>
        </p:nvGraphicFramePr>
        <p:xfrm>
          <a:off x="6817562" y="2431935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1" name="Table 12">
            <a:extLst>
              <a:ext uri="{FF2B5EF4-FFF2-40B4-BE49-F238E27FC236}">
                <a16:creationId xmlns:a16="http://schemas.microsoft.com/office/drawing/2014/main" id="{6C24DA7E-E12E-45A2-92BD-2FDB4AF76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307562"/>
              </p:ext>
            </p:extLst>
          </p:nvPr>
        </p:nvGraphicFramePr>
        <p:xfrm>
          <a:off x="6822114" y="206617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2" name="Table 12">
            <a:extLst>
              <a:ext uri="{FF2B5EF4-FFF2-40B4-BE49-F238E27FC236}">
                <a16:creationId xmlns:a16="http://schemas.microsoft.com/office/drawing/2014/main" id="{4F3F7150-851F-4DE9-8301-AFAE4E36D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50745"/>
              </p:ext>
            </p:extLst>
          </p:nvPr>
        </p:nvGraphicFramePr>
        <p:xfrm>
          <a:off x="6816424" y="1711855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3" name="Table 12">
            <a:extLst>
              <a:ext uri="{FF2B5EF4-FFF2-40B4-BE49-F238E27FC236}">
                <a16:creationId xmlns:a16="http://schemas.microsoft.com/office/drawing/2014/main" id="{DEA939F5-2811-480B-9FEB-6B02CB6B4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315451"/>
              </p:ext>
            </p:extLst>
          </p:nvPr>
        </p:nvGraphicFramePr>
        <p:xfrm>
          <a:off x="6820976" y="1335047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4" name="Table 12">
            <a:extLst>
              <a:ext uri="{FF2B5EF4-FFF2-40B4-BE49-F238E27FC236}">
                <a16:creationId xmlns:a16="http://schemas.microsoft.com/office/drawing/2014/main" id="{55F6510D-7B15-4964-99E6-10FF8BBF0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75285"/>
              </p:ext>
            </p:extLst>
          </p:nvPr>
        </p:nvGraphicFramePr>
        <p:xfrm>
          <a:off x="6815286" y="9807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5" name="Table 12">
            <a:extLst>
              <a:ext uri="{FF2B5EF4-FFF2-40B4-BE49-F238E27FC236}">
                <a16:creationId xmlns:a16="http://schemas.microsoft.com/office/drawing/2014/main" id="{730F17E6-29D1-4336-A233-AC048599D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47002"/>
              </p:ext>
            </p:extLst>
          </p:nvPr>
        </p:nvGraphicFramePr>
        <p:xfrm>
          <a:off x="7617620" y="42043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6" name="Table 12">
            <a:extLst>
              <a:ext uri="{FF2B5EF4-FFF2-40B4-BE49-F238E27FC236}">
                <a16:creationId xmlns:a16="http://schemas.microsoft.com/office/drawing/2014/main" id="{A707D418-D4A3-4B68-9699-173AFE6B0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64344"/>
              </p:ext>
            </p:extLst>
          </p:nvPr>
        </p:nvGraphicFramePr>
        <p:xfrm>
          <a:off x="7607374" y="3850001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7" name="Table 12">
            <a:extLst>
              <a:ext uri="{FF2B5EF4-FFF2-40B4-BE49-F238E27FC236}">
                <a16:creationId xmlns:a16="http://schemas.microsoft.com/office/drawing/2014/main" id="{F3DFEA4F-BB3F-415D-AE95-FBC047BF4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97598"/>
              </p:ext>
            </p:extLst>
          </p:nvPr>
        </p:nvGraphicFramePr>
        <p:xfrm>
          <a:off x="7617620" y="3473193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8" name="Table 12">
            <a:extLst>
              <a:ext uri="{FF2B5EF4-FFF2-40B4-BE49-F238E27FC236}">
                <a16:creationId xmlns:a16="http://schemas.microsoft.com/office/drawing/2014/main" id="{99F37929-E708-4DAE-9690-E7ADD24D8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48864"/>
              </p:ext>
            </p:extLst>
          </p:nvPr>
        </p:nvGraphicFramePr>
        <p:xfrm>
          <a:off x="7607374" y="311887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9" name="Table 12">
            <a:extLst>
              <a:ext uri="{FF2B5EF4-FFF2-40B4-BE49-F238E27FC236}">
                <a16:creationId xmlns:a16="http://schemas.microsoft.com/office/drawing/2014/main" id="{7F2F0D05-923A-4DFF-AED4-B147456FB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16730"/>
              </p:ext>
            </p:extLst>
          </p:nvPr>
        </p:nvGraphicFramePr>
        <p:xfrm>
          <a:off x="7617620" y="27641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0" name="Table 12">
            <a:extLst>
              <a:ext uri="{FF2B5EF4-FFF2-40B4-BE49-F238E27FC236}">
                <a16:creationId xmlns:a16="http://schemas.microsoft.com/office/drawing/2014/main" id="{FAF4767C-1EA2-4ABA-9A47-76ED10B0F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71881"/>
              </p:ext>
            </p:extLst>
          </p:nvPr>
        </p:nvGraphicFramePr>
        <p:xfrm>
          <a:off x="7607374" y="2409841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1" name="Table 12">
            <a:extLst>
              <a:ext uri="{FF2B5EF4-FFF2-40B4-BE49-F238E27FC236}">
                <a16:creationId xmlns:a16="http://schemas.microsoft.com/office/drawing/2014/main" id="{3A3BABFD-DC0C-45FF-98EC-1490E57D1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78723"/>
              </p:ext>
            </p:extLst>
          </p:nvPr>
        </p:nvGraphicFramePr>
        <p:xfrm>
          <a:off x="7617620" y="204408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2" name="Table 12">
            <a:extLst>
              <a:ext uri="{FF2B5EF4-FFF2-40B4-BE49-F238E27FC236}">
                <a16:creationId xmlns:a16="http://schemas.microsoft.com/office/drawing/2014/main" id="{96FEAB31-FD1D-4FB3-92A8-136A046C1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03668"/>
              </p:ext>
            </p:extLst>
          </p:nvPr>
        </p:nvGraphicFramePr>
        <p:xfrm>
          <a:off x="7607374" y="1689761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3" name="Table 12">
            <a:extLst>
              <a:ext uri="{FF2B5EF4-FFF2-40B4-BE49-F238E27FC236}">
                <a16:creationId xmlns:a16="http://schemas.microsoft.com/office/drawing/2014/main" id="{766A6F5A-97F4-4952-80D0-4D194C528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6069"/>
              </p:ext>
            </p:extLst>
          </p:nvPr>
        </p:nvGraphicFramePr>
        <p:xfrm>
          <a:off x="7617620" y="1312953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4" name="Table 12">
            <a:extLst>
              <a:ext uri="{FF2B5EF4-FFF2-40B4-BE49-F238E27FC236}">
                <a16:creationId xmlns:a16="http://schemas.microsoft.com/office/drawing/2014/main" id="{A88EFDD8-BC58-42FB-9157-241B0DBB3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48597"/>
              </p:ext>
            </p:extLst>
          </p:nvPr>
        </p:nvGraphicFramePr>
        <p:xfrm>
          <a:off x="7607374" y="95863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5" name="Table 12">
            <a:extLst>
              <a:ext uri="{FF2B5EF4-FFF2-40B4-BE49-F238E27FC236}">
                <a16:creationId xmlns:a16="http://schemas.microsoft.com/office/drawing/2014/main" id="{988771E6-D391-4531-A621-54E461C65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451052"/>
              </p:ext>
            </p:extLst>
          </p:nvPr>
        </p:nvGraphicFramePr>
        <p:xfrm>
          <a:off x="8769748" y="422641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6" name="Table 12">
            <a:extLst>
              <a:ext uri="{FF2B5EF4-FFF2-40B4-BE49-F238E27FC236}">
                <a16:creationId xmlns:a16="http://schemas.microsoft.com/office/drawing/2014/main" id="{AA01C290-3358-4EFB-87EB-BB7E9E2D1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24635"/>
              </p:ext>
            </p:extLst>
          </p:nvPr>
        </p:nvGraphicFramePr>
        <p:xfrm>
          <a:off x="8759502" y="3872095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7" name="Table 12">
            <a:extLst>
              <a:ext uri="{FF2B5EF4-FFF2-40B4-BE49-F238E27FC236}">
                <a16:creationId xmlns:a16="http://schemas.microsoft.com/office/drawing/2014/main" id="{EBC66A03-60F4-49C8-B83F-83E32D302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57983"/>
              </p:ext>
            </p:extLst>
          </p:nvPr>
        </p:nvGraphicFramePr>
        <p:xfrm>
          <a:off x="8769748" y="3495287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8" name="Table 12">
            <a:extLst>
              <a:ext uri="{FF2B5EF4-FFF2-40B4-BE49-F238E27FC236}">
                <a16:creationId xmlns:a16="http://schemas.microsoft.com/office/drawing/2014/main" id="{1A7B4E50-10FF-4E90-838F-C275317BC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01313"/>
              </p:ext>
            </p:extLst>
          </p:nvPr>
        </p:nvGraphicFramePr>
        <p:xfrm>
          <a:off x="8759502" y="314096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9" name="Table 12">
            <a:extLst>
              <a:ext uri="{FF2B5EF4-FFF2-40B4-BE49-F238E27FC236}">
                <a16:creationId xmlns:a16="http://schemas.microsoft.com/office/drawing/2014/main" id="{F9FC766D-DB94-40BA-BEBE-0B649E285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02647"/>
              </p:ext>
            </p:extLst>
          </p:nvPr>
        </p:nvGraphicFramePr>
        <p:xfrm>
          <a:off x="8769748" y="278625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50" name="Table 12">
            <a:extLst>
              <a:ext uri="{FF2B5EF4-FFF2-40B4-BE49-F238E27FC236}">
                <a16:creationId xmlns:a16="http://schemas.microsoft.com/office/drawing/2014/main" id="{C47D4165-CBC8-47D2-8023-A7C8E3319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54716"/>
              </p:ext>
            </p:extLst>
          </p:nvPr>
        </p:nvGraphicFramePr>
        <p:xfrm>
          <a:off x="8759502" y="2431935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51" name="Table 12">
            <a:extLst>
              <a:ext uri="{FF2B5EF4-FFF2-40B4-BE49-F238E27FC236}">
                <a16:creationId xmlns:a16="http://schemas.microsoft.com/office/drawing/2014/main" id="{C5DBB10F-382B-450E-8903-6CAC2D44F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334630"/>
              </p:ext>
            </p:extLst>
          </p:nvPr>
        </p:nvGraphicFramePr>
        <p:xfrm>
          <a:off x="8769748" y="206617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54" name="Table 12">
            <a:extLst>
              <a:ext uri="{FF2B5EF4-FFF2-40B4-BE49-F238E27FC236}">
                <a16:creationId xmlns:a16="http://schemas.microsoft.com/office/drawing/2014/main" id="{4B131688-A989-4F06-A507-56397C000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58351"/>
              </p:ext>
            </p:extLst>
          </p:nvPr>
        </p:nvGraphicFramePr>
        <p:xfrm>
          <a:off x="4078982" y="42043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91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500"/>
                            </p:stCondLst>
                            <p:childTnLst>
                              <p:par>
                                <p:cTn id="2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000"/>
                            </p:stCondLst>
                            <p:childTnLst>
                              <p:par>
                                <p:cTn id="2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500"/>
                            </p:stCondLst>
                            <p:childTnLst>
                              <p:par>
                                <p:cTn id="2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000"/>
                            </p:stCondLst>
                            <p:childTnLst>
                              <p:par>
                                <p:cTn id="2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500"/>
                            </p:stCondLst>
                            <p:childTnLst>
                              <p:par>
                                <p:cTn id="2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0"/>
                            </p:stCondLst>
                            <p:childTnLst>
                              <p:par>
                                <p:cTn id="2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6000"/>
                            </p:stCondLst>
                            <p:childTnLst>
                              <p:par>
                                <p:cTn id="2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6500"/>
                            </p:stCondLst>
                            <p:childTnLst>
                              <p:par>
                                <p:cTn id="2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000"/>
                            </p:stCondLst>
                            <p:childTnLst>
                              <p:par>
                                <p:cTn id="30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500"/>
                            </p:stCondLst>
                            <p:childTnLst>
                              <p:par>
                                <p:cTn id="30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000"/>
                            </p:stCondLst>
                            <p:childTnLst>
                              <p:par>
                                <p:cTn id="3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500"/>
                            </p:stCondLst>
                            <p:childTnLst>
                              <p:par>
                                <p:cTn id="3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000"/>
                            </p:stCondLst>
                            <p:childTnLst>
                              <p:par>
                                <p:cTn id="3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500"/>
                            </p:stCondLst>
                            <p:childTnLst>
                              <p:par>
                                <p:cTn id="3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000"/>
                            </p:stCondLst>
                            <p:childTnLst>
                              <p:par>
                                <p:cTn id="3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5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2000"/>
                            </p:stCondLst>
                            <p:childTnLst>
                              <p:par>
                                <p:cTn id="40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82" grpId="0" animBg="1"/>
      <p:bldP spid="17" grpId="0"/>
      <p:bldP spid="83" grpId="0"/>
      <p:bldP spid="19" grpId="0"/>
      <p:bldP spid="19" grpId="1"/>
      <p:bldP spid="86" grpId="0"/>
      <p:bldP spid="86" grpId="1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A3B9E2-E29D-4170-B862-F74297686C89}"/>
              </a:ext>
            </a:extLst>
          </p:cNvPr>
          <p:cNvSpPr txBox="1"/>
          <p:nvPr/>
        </p:nvSpPr>
        <p:spPr>
          <a:xfrm>
            <a:off x="3358902" y="12882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37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34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609B126-13BB-4329-8A2D-304DA0B4B866}"/>
              </a:ext>
            </a:extLst>
          </p:cNvPr>
          <p:cNvCxnSpPr>
            <a:cxnSpLocks/>
          </p:cNvCxnSpPr>
          <p:nvPr/>
        </p:nvCxnSpPr>
        <p:spPr>
          <a:xfrm>
            <a:off x="619432" y="4639663"/>
            <a:ext cx="4035614" cy="1347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01BC2B1-2E0A-4F5D-8D24-C4E6E8D2231D}"/>
              </a:ext>
            </a:extLst>
          </p:cNvPr>
          <p:cNvCxnSpPr>
            <a:cxnSpLocks/>
          </p:cNvCxnSpPr>
          <p:nvPr/>
        </p:nvCxnSpPr>
        <p:spPr>
          <a:xfrm flipV="1">
            <a:off x="3718942" y="764704"/>
            <a:ext cx="0" cy="39604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68FEA8F-4BBA-43D4-9243-6E085C961AAC}"/>
              </a:ext>
            </a:extLst>
          </p:cNvPr>
          <p:cNvCxnSpPr>
            <a:cxnSpLocks/>
          </p:cNvCxnSpPr>
          <p:nvPr/>
        </p:nvCxnSpPr>
        <p:spPr>
          <a:xfrm>
            <a:off x="5663158" y="4653136"/>
            <a:ext cx="403244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BB43EF0-7DB7-4200-BFDF-897E4E7B7510}"/>
              </a:ext>
            </a:extLst>
          </p:cNvPr>
          <p:cNvCxnSpPr>
            <a:cxnSpLocks/>
          </p:cNvCxnSpPr>
          <p:nvPr/>
        </p:nvCxnSpPr>
        <p:spPr>
          <a:xfrm flipV="1">
            <a:off x="8183438" y="764704"/>
            <a:ext cx="0" cy="39604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9062569-32B4-4EA4-9047-8B2F00F078BA}"/>
              </a:ext>
            </a:extLst>
          </p:cNvPr>
          <p:cNvSpPr/>
          <p:nvPr/>
        </p:nvSpPr>
        <p:spPr>
          <a:xfrm>
            <a:off x="1846735" y="4733016"/>
            <a:ext cx="3240359" cy="751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D2722B3-5B40-442E-A646-FC8DD2E66B5F}"/>
              </a:ext>
            </a:extLst>
          </p:cNvPr>
          <p:cNvSpPr/>
          <p:nvPr/>
        </p:nvSpPr>
        <p:spPr>
          <a:xfrm>
            <a:off x="6743279" y="4725144"/>
            <a:ext cx="3240359" cy="751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4D1D25-EA1B-427E-A9E6-A12B4B4936AB}"/>
              </a:ext>
            </a:extLst>
          </p:cNvPr>
          <p:cNvSpPr/>
          <p:nvPr/>
        </p:nvSpPr>
        <p:spPr>
          <a:xfrm>
            <a:off x="2613362" y="4758035"/>
            <a:ext cx="14180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৩৭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96A8286-0105-4464-996B-2F7F33282C26}"/>
              </a:ext>
            </a:extLst>
          </p:cNvPr>
          <p:cNvSpPr/>
          <p:nvPr/>
        </p:nvSpPr>
        <p:spPr>
          <a:xfrm>
            <a:off x="7402412" y="4725144"/>
            <a:ext cx="14180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৩৪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695CBB-2DB4-4714-9164-16D8321D5240}"/>
              </a:ext>
            </a:extLst>
          </p:cNvPr>
          <p:cNvSpPr txBox="1"/>
          <p:nvPr/>
        </p:nvSpPr>
        <p:spPr>
          <a:xfrm>
            <a:off x="1275793" y="5519604"/>
            <a:ext cx="8707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74075BD-7768-4BBA-999E-B7AD32E7E049}"/>
              </a:ext>
            </a:extLst>
          </p:cNvPr>
          <p:cNvSpPr txBox="1"/>
          <p:nvPr/>
        </p:nvSpPr>
        <p:spPr>
          <a:xfrm>
            <a:off x="982638" y="5498867"/>
            <a:ext cx="1022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৭ ও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7A62F06-1CA2-415A-9ECC-E07BFBF46342}"/>
              </a:ext>
            </a:extLst>
          </p:cNvPr>
          <p:cNvSpPr txBox="1"/>
          <p:nvPr/>
        </p:nvSpPr>
        <p:spPr>
          <a:xfrm>
            <a:off x="2285610" y="5564565"/>
            <a:ext cx="8707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আতএব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৩৭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৩৪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5" name="Table 12">
            <a:extLst>
              <a:ext uri="{FF2B5EF4-FFF2-40B4-BE49-F238E27FC236}">
                <a16:creationId xmlns:a16="http://schemas.microsoft.com/office/drawing/2014/main" id="{ED6D0A33-17E1-4BFD-9C15-F5CB0550F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65720"/>
              </p:ext>
            </p:extLst>
          </p:nvPr>
        </p:nvGraphicFramePr>
        <p:xfrm>
          <a:off x="1712964" y="422641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46" name="Table 12">
            <a:extLst>
              <a:ext uri="{FF2B5EF4-FFF2-40B4-BE49-F238E27FC236}">
                <a16:creationId xmlns:a16="http://schemas.microsoft.com/office/drawing/2014/main" id="{EBB87874-BA1F-4F1F-A412-9C01884A8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73124"/>
              </p:ext>
            </p:extLst>
          </p:nvPr>
        </p:nvGraphicFramePr>
        <p:xfrm>
          <a:off x="1707270" y="386578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47" name="Table 12">
            <a:extLst>
              <a:ext uri="{FF2B5EF4-FFF2-40B4-BE49-F238E27FC236}">
                <a16:creationId xmlns:a16="http://schemas.microsoft.com/office/drawing/2014/main" id="{1775E886-A19E-4B71-9169-05C5CCE7E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702291"/>
              </p:ext>
            </p:extLst>
          </p:nvPr>
        </p:nvGraphicFramePr>
        <p:xfrm>
          <a:off x="1711822" y="350515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48" name="Table 12">
            <a:extLst>
              <a:ext uri="{FF2B5EF4-FFF2-40B4-BE49-F238E27FC236}">
                <a16:creationId xmlns:a16="http://schemas.microsoft.com/office/drawing/2014/main" id="{4FF58EB1-2EBC-4840-B0CC-FAE5922F5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97078"/>
              </p:ext>
            </p:extLst>
          </p:nvPr>
        </p:nvGraphicFramePr>
        <p:xfrm>
          <a:off x="1706132" y="31445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49" name="Table 12">
            <a:extLst>
              <a:ext uri="{FF2B5EF4-FFF2-40B4-BE49-F238E27FC236}">
                <a16:creationId xmlns:a16="http://schemas.microsoft.com/office/drawing/2014/main" id="{9721F54C-627B-4648-8B69-AD8630416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74971"/>
              </p:ext>
            </p:extLst>
          </p:nvPr>
        </p:nvGraphicFramePr>
        <p:xfrm>
          <a:off x="1710684" y="278388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50" name="Table 12">
            <a:extLst>
              <a:ext uri="{FF2B5EF4-FFF2-40B4-BE49-F238E27FC236}">
                <a16:creationId xmlns:a16="http://schemas.microsoft.com/office/drawing/2014/main" id="{BA3C032C-1892-4EA7-8B21-DEA2A632C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1955"/>
              </p:ext>
            </p:extLst>
          </p:nvPr>
        </p:nvGraphicFramePr>
        <p:xfrm>
          <a:off x="1704994" y="242325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51" name="Table 12">
            <a:extLst>
              <a:ext uri="{FF2B5EF4-FFF2-40B4-BE49-F238E27FC236}">
                <a16:creationId xmlns:a16="http://schemas.microsoft.com/office/drawing/2014/main" id="{44CC453D-6FCC-4E33-8707-7BFDDA12A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96354"/>
              </p:ext>
            </p:extLst>
          </p:nvPr>
        </p:nvGraphicFramePr>
        <p:xfrm>
          <a:off x="1709546" y="206262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52" name="Table 12">
            <a:extLst>
              <a:ext uri="{FF2B5EF4-FFF2-40B4-BE49-F238E27FC236}">
                <a16:creationId xmlns:a16="http://schemas.microsoft.com/office/drawing/2014/main" id="{F1B86C26-91F4-4917-AE1C-9DFDCFFFA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319661"/>
              </p:ext>
            </p:extLst>
          </p:nvPr>
        </p:nvGraphicFramePr>
        <p:xfrm>
          <a:off x="1703856" y="170199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53" name="Table 12">
            <a:extLst>
              <a:ext uri="{FF2B5EF4-FFF2-40B4-BE49-F238E27FC236}">
                <a16:creationId xmlns:a16="http://schemas.microsoft.com/office/drawing/2014/main" id="{7ACFB37D-5EA3-42D1-A091-BF6C5D050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579724"/>
              </p:ext>
            </p:extLst>
          </p:nvPr>
        </p:nvGraphicFramePr>
        <p:xfrm>
          <a:off x="1708408" y="13413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54" name="Table 12">
            <a:extLst>
              <a:ext uri="{FF2B5EF4-FFF2-40B4-BE49-F238E27FC236}">
                <a16:creationId xmlns:a16="http://schemas.microsoft.com/office/drawing/2014/main" id="{96567A8E-F25C-4E53-98DE-8E8DA4C62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88040"/>
              </p:ext>
            </p:extLst>
          </p:nvPr>
        </p:nvGraphicFramePr>
        <p:xfrm>
          <a:off x="1702718" y="9807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95" name="Table 12">
            <a:extLst>
              <a:ext uri="{FF2B5EF4-FFF2-40B4-BE49-F238E27FC236}">
                <a16:creationId xmlns:a16="http://schemas.microsoft.com/office/drawing/2014/main" id="{12028030-E35A-4697-8209-CB147E429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52193"/>
              </p:ext>
            </p:extLst>
          </p:nvPr>
        </p:nvGraphicFramePr>
        <p:xfrm>
          <a:off x="2289028" y="422641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96" name="Table 12">
            <a:extLst>
              <a:ext uri="{FF2B5EF4-FFF2-40B4-BE49-F238E27FC236}">
                <a16:creationId xmlns:a16="http://schemas.microsoft.com/office/drawing/2014/main" id="{8DC6B6EC-EE4C-46D4-9114-E9CEFFEA5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13023"/>
              </p:ext>
            </p:extLst>
          </p:nvPr>
        </p:nvGraphicFramePr>
        <p:xfrm>
          <a:off x="2283334" y="386578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97" name="Table 12">
            <a:extLst>
              <a:ext uri="{FF2B5EF4-FFF2-40B4-BE49-F238E27FC236}">
                <a16:creationId xmlns:a16="http://schemas.microsoft.com/office/drawing/2014/main" id="{9165C9E5-6DD9-4978-A198-660BCB9C6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1805"/>
              </p:ext>
            </p:extLst>
          </p:nvPr>
        </p:nvGraphicFramePr>
        <p:xfrm>
          <a:off x="2287886" y="350515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98" name="Table 12">
            <a:extLst>
              <a:ext uri="{FF2B5EF4-FFF2-40B4-BE49-F238E27FC236}">
                <a16:creationId xmlns:a16="http://schemas.microsoft.com/office/drawing/2014/main" id="{D10431F9-94FC-4C17-9ED6-6BCCFA6B1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141199"/>
              </p:ext>
            </p:extLst>
          </p:nvPr>
        </p:nvGraphicFramePr>
        <p:xfrm>
          <a:off x="2282196" y="31445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99" name="Table 12">
            <a:extLst>
              <a:ext uri="{FF2B5EF4-FFF2-40B4-BE49-F238E27FC236}">
                <a16:creationId xmlns:a16="http://schemas.microsoft.com/office/drawing/2014/main" id="{42AB9A4C-8564-4551-9E81-9BE2BBFE4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95144"/>
              </p:ext>
            </p:extLst>
          </p:nvPr>
        </p:nvGraphicFramePr>
        <p:xfrm>
          <a:off x="2286748" y="278388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0" name="Table 12">
            <a:extLst>
              <a:ext uri="{FF2B5EF4-FFF2-40B4-BE49-F238E27FC236}">
                <a16:creationId xmlns:a16="http://schemas.microsoft.com/office/drawing/2014/main" id="{7DA4C59F-50E1-4ACF-87A4-8F1AE25F0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07235"/>
              </p:ext>
            </p:extLst>
          </p:nvPr>
        </p:nvGraphicFramePr>
        <p:xfrm>
          <a:off x="2281058" y="242325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1" name="Table 12">
            <a:extLst>
              <a:ext uri="{FF2B5EF4-FFF2-40B4-BE49-F238E27FC236}">
                <a16:creationId xmlns:a16="http://schemas.microsoft.com/office/drawing/2014/main" id="{2BE166B4-D040-40CD-AB5C-116F5D03A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643472"/>
              </p:ext>
            </p:extLst>
          </p:nvPr>
        </p:nvGraphicFramePr>
        <p:xfrm>
          <a:off x="2285610" y="206262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2" name="Table 12">
            <a:extLst>
              <a:ext uri="{FF2B5EF4-FFF2-40B4-BE49-F238E27FC236}">
                <a16:creationId xmlns:a16="http://schemas.microsoft.com/office/drawing/2014/main" id="{D145C334-E6F5-422A-9F00-1006D25E8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72058"/>
              </p:ext>
            </p:extLst>
          </p:nvPr>
        </p:nvGraphicFramePr>
        <p:xfrm>
          <a:off x="2279920" y="170199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3" name="Table 12">
            <a:extLst>
              <a:ext uri="{FF2B5EF4-FFF2-40B4-BE49-F238E27FC236}">
                <a16:creationId xmlns:a16="http://schemas.microsoft.com/office/drawing/2014/main" id="{D76472F7-08C5-44F3-9B9D-51731FDF5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31758"/>
              </p:ext>
            </p:extLst>
          </p:nvPr>
        </p:nvGraphicFramePr>
        <p:xfrm>
          <a:off x="2284472" y="13413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4" name="Table 12">
            <a:extLst>
              <a:ext uri="{FF2B5EF4-FFF2-40B4-BE49-F238E27FC236}">
                <a16:creationId xmlns:a16="http://schemas.microsoft.com/office/drawing/2014/main" id="{F460D269-49CA-44B1-B6BA-EAC36BC4F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50234"/>
              </p:ext>
            </p:extLst>
          </p:nvPr>
        </p:nvGraphicFramePr>
        <p:xfrm>
          <a:off x="2278782" y="9807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5" name="Table 12">
            <a:extLst>
              <a:ext uri="{FF2B5EF4-FFF2-40B4-BE49-F238E27FC236}">
                <a16:creationId xmlns:a16="http://schemas.microsoft.com/office/drawing/2014/main" id="{EAE75C3F-9130-4F15-BC11-912B52338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617318"/>
              </p:ext>
            </p:extLst>
          </p:nvPr>
        </p:nvGraphicFramePr>
        <p:xfrm>
          <a:off x="2937100" y="422641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6" name="Table 12">
            <a:extLst>
              <a:ext uri="{FF2B5EF4-FFF2-40B4-BE49-F238E27FC236}">
                <a16:creationId xmlns:a16="http://schemas.microsoft.com/office/drawing/2014/main" id="{E4486E73-0641-4E58-A689-E49F2EEE8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463175"/>
              </p:ext>
            </p:extLst>
          </p:nvPr>
        </p:nvGraphicFramePr>
        <p:xfrm>
          <a:off x="2931406" y="386578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7" name="Table 12">
            <a:extLst>
              <a:ext uri="{FF2B5EF4-FFF2-40B4-BE49-F238E27FC236}">
                <a16:creationId xmlns:a16="http://schemas.microsoft.com/office/drawing/2014/main" id="{DFEC5222-1506-4284-89F3-8D4E2B0A7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08114"/>
              </p:ext>
            </p:extLst>
          </p:nvPr>
        </p:nvGraphicFramePr>
        <p:xfrm>
          <a:off x="2935958" y="350515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8" name="Table 12">
            <a:extLst>
              <a:ext uri="{FF2B5EF4-FFF2-40B4-BE49-F238E27FC236}">
                <a16:creationId xmlns:a16="http://schemas.microsoft.com/office/drawing/2014/main" id="{46B9EBEE-5376-45D9-93F5-F22824DA2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94968"/>
              </p:ext>
            </p:extLst>
          </p:nvPr>
        </p:nvGraphicFramePr>
        <p:xfrm>
          <a:off x="2930268" y="31445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9" name="Table 12">
            <a:extLst>
              <a:ext uri="{FF2B5EF4-FFF2-40B4-BE49-F238E27FC236}">
                <a16:creationId xmlns:a16="http://schemas.microsoft.com/office/drawing/2014/main" id="{7DA6A812-9075-42AE-980B-33C7DF572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39952"/>
              </p:ext>
            </p:extLst>
          </p:nvPr>
        </p:nvGraphicFramePr>
        <p:xfrm>
          <a:off x="2934820" y="278388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0" name="Table 12">
            <a:extLst>
              <a:ext uri="{FF2B5EF4-FFF2-40B4-BE49-F238E27FC236}">
                <a16:creationId xmlns:a16="http://schemas.microsoft.com/office/drawing/2014/main" id="{753FC2C0-D914-4869-B58C-CD4268D6A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61748"/>
              </p:ext>
            </p:extLst>
          </p:nvPr>
        </p:nvGraphicFramePr>
        <p:xfrm>
          <a:off x="2929130" y="242325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1" name="Table 12">
            <a:extLst>
              <a:ext uri="{FF2B5EF4-FFF2-40B4-BE49-F238E27FC236}">
                <a16:creationId xmlns:a16="http://schemas.microsoft.com/office/drawing/2014/main" id="{CCBC062D-C72D-4499-ACB1-AE54C8B1E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763952"/>
              </p:ext>
            </p:extLst>
          </p:nvPr>
        </p:nvGraphicFramePr>
        <p:xfrm>
          <a:off x="2933682" y="206262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2" name="Table 12">
            <a:extLst>
              <a:ext uri="{FF2B5EF4-FFF2-40B4-BE49-F238E27FC236}">
                <a16:creationId xmlns:a16="http://schemas.microsoft.com/office/drawing/2014/main" id="{BC1CAB76-7A3A-4A59-A172-16E1E7EDC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54506"/>
              </p:ext>
            </p:extLst>
          </p:nvPr>
        </p:nvGraphicFramePr>
        <p:xfrm>
          <a:off x="2927992" y="170199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3" name="Table 12">
            <a:extLst>
              <a:ext uri="{FF2B5EF4-FFF2-40B4-BE49-F238E27FC236}">
                <a16:creationId xmlns:a16="http://schemas.microsoft.com/office/drawing/2014/main" id="{D09590F7-44F8-41FF-B0BA-3679DF7ED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71371"/>
              </p:ext>
            </p:extLst>
          </p:nvPr>
        </p:nvGraphicFramePr>
        <p:xfrm>
          <a:off x="2932544" y="13413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4" name="Table 12">
            <a:extLst>
              <a:ext uri="{FF2B5EF4-FFF2-40B4-BE49-F238E27FC236}">
                <a16:creationId xmlns:a16="http://schemas.microsoft.com/office/drawing/2014/main" id="{F2F869A0-80C7-448A-8154-E3278E1E0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97563"/>
              </p:ext>
            </p:extLst>
          </p:nvPr>
        </p:nvGraphicFramePr>
        <p:xfrm>
          <a:off x="2926854" y="9807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5" name="Table 12">
            <a:extLst>
              <a:ext uri="{FF2B5EF4-FFF2-40B4-BE49-F238E27FC236}">
                <a16:creationId xmlns:a16="http://schemas.microsoft.com/office/drawing/2014/main" id="{526C5135-8491-4EDC-AC73-5A8C5E115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019958"/>
              </p:ext>
            </p:extLst>
          </p:nvPr>
        </p:nvGraphicFramePr>
        <p:xfrm>
          <a:off x="4089228" y="422641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6" name="Table 12">
            <a:extLst>
              <a:ext uri="{FF2B5EF4-FFF2-40B4-BE49-F238E27FC236}">
                <a16:creationId xmlns:a16="http://schemas.microsoft.com/office/drawing/2014/main" id="{F7FB411C-5A8B-4779-8013-DBB5D510C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08410"/>
              </p:ext>
            </p:extLst>
          </p:nvPr>
        </p:nvGraphicFramePr>
        <p:xfrm>
          <a:off x="4083534" y="386578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7" name="Table 12">
            <a:extLst>
              <a:ext uri="{FF2B5EF4-FFF2-40B4-BE49-F238E27FC236}">
                <a16:creationId xmlns:a16="http://schemas.microsoft.com/office/drawing/2014/main" id="{7D10E9B5-C9A0-4724-8A53-109AECC19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26036"/>
              </p:ext>
            </p:extLst>
          </p:nvPr>
        </p:nvGraphicFramePr>
        <p:xfrm>
          <a:off x="4088086" y="350515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8" name="Table 12">
            <a:extLst>
              <a:ext uri="{FF2B5EF4-FFF2-40B4-BE49-F238E27FC236}">
                <a16:creationId xmlns:a16="http://schemas.microsoft.com/office/drawing/2014/main" id="{0EE0FECC-0C75-467B-BF7E-F40A1BC46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23002"/>
              </p:ext>
            </p:extLst>
          </p:nvPr>
        </p:nvGraphicFramePr>
        <p:xfrm>
          <a:off x="4082396" y="31445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9" name="Table 12">
            <a:extLst>
              <a:ext uri="{FF2B5EF4-FFF2-40B4-BE49-F238E27FC236}">
                <a16:creationId xmlns:a16="http://schemas.microsoft.com/office/drawing/2014/main" id="{24583605-19BD-4E53-83F3-178E69A3F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227709"/>
              </p:ext>
            </p:extLst>
          </p:nvPr>
        </p:nvGraphicFramePr>
        <p:xfrm>
          <a:off x="4086948" y="278388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0" name="Table 12">
            <a:extLst>
              <a:ext uri="{FF2B5EF4-FFF2-40B4-BE49-F238E27FC236}">
                <a16:creationId xmlns:a16="http://schemas.microsoft.com/office/drawing/2014/main" id="{3A09BFCD-66FF-4240-8FDA-F2ACAB69A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39188"/>
              </p:ext>
            </p:extLst>
          </p:nvPr>
        </p:nvGraphicFramePr>
        <p:xfrm>
          <a:off x="4081258" y="242325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1" name="Table 12">
            <a:extLst>
              <a:ext uri="{FF2B5EF4-FFF2-40B4-BE49-F238E27FC236}">
                <a16:creationId xmlns:a16="http://schemas.microsoft.com/office/drawing/2014/main" id="{30A1012D-2FD5-4083-99C2-6261DC99F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90975"/>
              </p:ext>
            </p:extLst>
          </p:nvPr>
        </p:nvGraphicFramePr>
        <p:xfrm>
          <a:off x="4085810" y="206262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5" name="Table 12">
            <a:extLst>
              <a:ext uri="{FF2B5EF4-FFF2-40B4-BE49-F238E27FC236}">
                <a16:creationId xmlns:a16="http://schemas.microsoft.com/office/drawing/2014/main" id="{5E7F15C8-83E2-4DB4-A9FA-8F00DB1F0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537455"/>
              </p:ext>
            </p:extLst>
          </p:nvPr>
        </p:nvGraphicFramePr>
        <p:xfrm>
          <a:off x="5889428" y="422641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6" name="Table 12">
            <a:extLst>
              <a:ext uri="{FF2B5EF4-FFF2-40B4-BE49-F238E27FC236}">
                <a16:creationId xmlns:a16="http://schemas.microsoft.com/office/drawing/2014/main" id="{F732D793-9B15-48C5-9951-1C2ECECD0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81191"/>
              </p:ext>
            </p:extLst>
          </p:nvPr>
        </p:nvGraphicFramePr>
        <p:xfrm>
          <a:off x="5883734" y="3872095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7" name="Table 12">
            <a:extLst>
              <a:ext uri="{FF2B5EF4-FFF2-40B4-BE49-F238E27FC236}">
                <a16:creationId xmlns:a16="http://schemas.microsoft.com/office/drawing/2014/main" id="{52F9F499-1CAB-4C2D-8FF8-66944FE8E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38336"/>
              </p:ext>
            </p:extLst>
          </p:nvPr>
        </p:nvGraphicFramePr>
        <p:xfrm>
          <a:off x="5888286" y="3495287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8" name="Table 12">
            <a:extLst>
              <a:ext uri="{FF2B5EF4-FFF2-40B4-BE49-F238E27FC236}">
                <a16:creationId xmlns:a16="http://schemas.microsoft.com/office/drawing/2014/main" id="{63EAEBF5-DE3B-4020-AB1F-04B5AED5A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146319"/>
              </p:ext>
            </p:extLst>
          </p:nvPr>
        </p:nvGraphicFramePr>
        <p:xfrm>
          <a:off x="5882596" y="314096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9" name="Table 12">
            <a:extLst>
              <a:ext uri="{FF2B5EF4-FFF2-40B4-BE49-F238E27FC236}">
                <a16:creationId xmlns:a16="http://schemas.microsoft.com/office/drawing/2014/main" id="{2032D7E5-5047-40CC-85B6-975F9413F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311639"/>
              </p:ext>
            </p:extLst>
          </p:nvPr>
        </p:nvGraphicFramePr>
        <p:xfrm>
          <a:off x="5887148" y="278625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0" name="Table 12">
            <a:extLst>
              <a:ext uri="{FF2B5EF4-FFF2-40B4-BE49-F238E27FC236}">
                <a16:creationId xmlns:a16="http://schemas.microsoft.com/office/drawing/2014/main" id="{8C73EA29-50AF-481B-B736-E5D3353DA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50004"/>
              </p:ext>
            </p:extLst>
          </p:nvPr>
        </p:nvGraphicFramePr>
        <p:xfrm>
          <a:off x="5881458" y="2431935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1" name="Table 12">
            <a:extLst>
              <a:ext uri="{FF2B5EF4-FFF2-40B4-BE49-F238E27FC236}">
                <a16:creationId xmlns:a16="http://schemas.microsoft.com/office/drawing/2014/main" id="{6C24DA7E-E12E-45A2-92BD-2FDB4AF76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414779"/>
              </p:ext>
            </p:extLst>
          </p:nvPr>
        </p:nvGraphicFramePr>
        <p:xfrm>
          <a:off x="5886010" y="206617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2" name="Table 12">
            <a:extLst>
              <a:ext uri="{FF2B5EF4-FFF2-40B4-BE49-F238E27FC236}">
                <a16:creationId xmlns:a16="http://schemas.microsoft.com/office/drawing/2014/main" id="{4F3F7150-851F-4DE9-8301-AFAE4E36D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288215"/>
              </p:ext>
            </p:extLst>
          </p:nvPr>
        </p:nvGraphicFramePr>
        <p:xfrm>
          <a:off x="5880320" y="1711855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3" name="Table 12">
            <a:extLst>
              <a:ext uri="{FF2B5EF4-FFF2-40B4-BE49-F238E27FC236}">
                <a16:creationId xmlns:a16="http://schemas.microsoft.com/office/drawing/2014/main" id="{DEA939F5-2811-480B-9FEB-6B02CB6B4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689365"/>
              </p:ext>
            </p:extLst>
          </p:nvPr>
        </p:nvGraphicFramePr>
        <p:xfrm>
          <a:off x="5884872" y="1335047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4" name="Table 12">
            <a:extLst>
              <a:ext uri="{FF2B5EF4-FFF2-40B4-BE49-F238E27FC236}">
                <a16:creationId xmlns:a16="http://schemas.microsoft.com/office/drawing/2014/main" id="{55F6510D-7B15-4964-99E6-10FF8BBF0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0978"/>
              </p:ext>
            </p:extLst>
          </p:nvPr>
        </p:nvGraphicFramePr>
        <p:xfrm>
          <a:off x="5879182" y="9807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5" name="Table 12">
            <a:extLst>
              <a:ext uri="{FF2B5EF4-FFF2-40B4-BE49-F238E27FC236}">
                <a16:creationId xmlns:a16="http://schemas.microsoft.com/office/drawing/2014/main" id="{730F17E6-29D1-4336-A233-AC048599D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251864"/>
              </p:ext>
            </p:extLst>
          </p:nvPr>
        </p:nvGraphicFramePr>
        <p:xfrm>
          <a:off x="6681516" y="42043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6" name="Table 12">
            <a:extLst>
              <a:ext uri="{FF2B5EF4-FFF2-40B4-BE49-F238E27FC236}">
                <a16:creationId xmlns:a16="http://schemas.microsoft.com/office/drawing/2014/main" id="{A707D418-D4A3-4B68-9699-173AFE6B0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93961"/>
              </p:ext>
            </p:extLst>
          </p:nvPr>
        </p:nvGraphicFramePr>
        <p:xfrm>
          <a:off x="6671270" y="3850001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7" name="Table 12">
            <a:extLst>
              <a:ext uri="{FF2B5EF4-FFF2-40B4-BE49-F238E27FC236}">
                <a16:creationId xmlns:a16="http://schemas.microsoft.com/office/drawing/2014/main" id="{F3DFEA4F-BB3F-415D-AE95-FBC047BF4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458954"/>
              </p:ext>
            </p:extLst>
          </p:nvPr>
        </p:nvGraphicFramePr>
        <p:xfrm>
          <a:off x="6681516" y="3473193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8" name="Table 12">
            <a:extLst>
              <a:ext uri="{FF2B5EF4-FFF2-40B4-BE49-F238E27FC236}">
                <a16:creationId xmlns:a16="http://schemas.microsoft.com/office/drawing/2014/main" id="{99F37929-E708-4DAE-9690-E7ADD24D8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457271"/>
              </p:ext>
            </p:extLst>
          </p:nvPr>
        </p:nvGraphicFramePr>
        <p:xfrm>
          <a:off x="6671270" y="311887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9" name="Table 12">
            <a:extLst>
              <a:ext uri="{FF2B5EF4-FFF2-40B4-BE49-F238E27FC236}">
                <a16:creationId xmlns:a16="http://schemas.microsoft.com/office/drawing/2014/main" id="{7F2F0D05-923A-4DFF-AED4-B147456FB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90106"/>
              </p:ext>
            </p:extLst>
          </p:nvPr>
        </p:nvGraphicFramePr>
        <p:xfrm>
          <a:off x="6681516" y="27641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0" name="Table 12">
            <a:extLst>
              <a:ext uri="{FF2B5EF4-FFF2-40B4-BE49-F238E27FC236}">
                <a16:creationId xmlns:a16="http://schemas.microsoft.com/office/drawing/2014/main" id="{FAF4767C-1EA2-4ABA-9A47-76ED10B0F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2345"/>
              </p:ext>
            </p:extLst>
          </p:nvPr>
        </p:nvGraphicFramePr>
        <p:xfrm>
          <a:off x="6671270" y="2409841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1" name="Table 12">
            <a:extLst>
              <a:ext uri="{FF2B5EF4-FFF2-40B4-BE49-F238E27FC236}">
                <a16:creationId xmlns:a16="http://schemas.microsoft.com/office/drawing/2014/main" id="{3A3BABFD-DC0C-45FF-98EC-1490E57D1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88561"/>
              </p:ext>
            </p:extLst>
          </p:nvPr>
        </p:nvGraphicFramePr>
        <p:xfrm>
          <a:off x="6681516" y="204408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2" name="Table 12">
            <a:extLst>
              <a:ext uri="{FF2B5EF4-FFF2-40B4-BE49-F238E27FC236}">
                <a16:creationId xmlns:a16="http://schemas.microsoft.com/office/drawing/2014/main" id="{96FEAB31-FD1D-4FB3-92A8-136A046C1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34821"/>
              </p:ext>
            </p:extLst>
          </p:nvPr>
        </p:nvGraphicFramePr>
        <p:xfrm>
          <a:off x="6671270" y="1689761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3" name="Table 12">
            <a:extLst>
              <a:ext uri="{FF2B5EF4-FFF2-40B4-BE49-F238E27FC236}">
                <a16:creationId xmlns:a16="http://schemas.microsoft.com/office/drawing/2014/main" id="{766A6F5A-97F4-4952-80D0-4D194C528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38032"/>
              </p:ext>
            </p:extLst>
          </p:nvPr>
        </p:nvGraphicFramePr>
        <p:xfrm>
          <a:off x="6681516" y="1312953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4" name="Table 12">
            <a:extLst>
              <a:ext uri="{FF2B5EF4-FFF2-40B4-BE49-F238E27FC236}">
                <a16:creationId xmlns:a16="http://schemas.microsoft.com/office/drawing/2014/main" id="{A88EFDD8-BC58-42FB-9157-241B0DBB3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07524"/>
              </p:ext>
            </p:extLst>
          </p:nvPr>
        </p:nvGraphicFramePr>
        <p:xfrm>
          <a:off x="6671270" y="95863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5" name="Table 12">
            <a:extLst>
              <a:ext uri="{FF2B5EF4-FFF2-40B4-BE49-F238E27FC236}">
                <a16:creationId xmlns:a16="http://schemas.microsoft.com/office/drawing/2014/main" id="{988771E6-D391-4531-A621-54E461C65368}"/>
              </a:ext>
            </a:extLst>
          </p:cNvPr>
          <p:cNvGraphicFramePr>
            <a:graphicFrameLocks noGrp="1"/>
          </p:cNvGraphicFramePr>
          <p:nvPr/>
        </p:nvGraphicFramePr>
        <p:xfrm>
          <a:off x="8769748" y="422641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6" name="Table 12">
            <a:extLst>
              <a:ext uri="{FF2B5EF4-FFF2-40B4-BE49-F238E27FC236}">
                <a16:creationId xmlns:a16="http://schemas.microsoft.com/office/drawing/2014/main" id="{AA01C290-3358-4EFB-87EB-BB7E9E2D160E}"/>
              </a:ext>
            </a:extLst>
          </p:cNvPr>
          <p:cNvGraphicFramePr>
            <a:graphicFrameLocks noGrp="1"/>
          </p:cNvGraphicFramePr>
          <p:nvPr/>
        </p:nvGraphicFramePr>
        <p:xfrm>
          <a:off x="8759502" y="3872095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7" name="Table 12">
            <a:extLst>
              <a:ext uri="{FF2B5EF4-FFF2-40B4-BE49-F238E27FC236}">
                <a16:creationId xmlns:a16="http://schemas.microsoft.com/office/drawing/2014/main" id="{EBC66A03-60F4-49C8-B83F-83E32D302EE9}"/>
              </a:ext>
            </a:extLst>
          </p:cNvPr>
          <p:cNvGraphicFramePr>
            <a:graphicFrameLocks noGrp="1"/>
          </p:cNvGraphicFramePr>
          <p:nvPr/>
        </p:nvGraphicFramePr>
        <p:xfrm>
          <a:off x="8769748" y="3495287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8" name="Table 12">
            <a:extLst>
              <a:ext uri="{FF2B5EF4-FFF2-40B4-BE49-F238E27FC236}">
                <a16:creationId xmlns:a16="http://schemas.microsoft.com/office/drawing/2014/main" id="{1A7B4E50-10FF-4E90-838F-C275317BC781}"/>
              </a:ext>
            </a:extLst>
          </p:cNvPr>
          <p:cNvGraphicFramePr>
            <a:graphicFrameLocks noGrp="1"/>
          </p:cNvGraphicFramePr>
          <p:nvPr/>
        </p:nvGraphicFramePr>
        <p:xfrm>
          <a:off x="8759502" y="314096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95" name="Table 12">
            <a:extLst>
              <a:ext uri="{FF2B5EF4-FFF2-40B4-BE49-F238E27FC236}">
                <a16:creationId xmlns:a16="http://schemas.microsoft.com/office/drawing/2014/main" id="{E33768DC-6067-4F17-8CD9-FBFBC58E1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89598"/>
              </p:ext>
            </p:extLst>
          </p:nvPr>
        </p:nvGraphicFramePr>
        <p:xfrm>
          <a:off x="7473604" y="422641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96" name="Table 12">
            <a:extLst>
              <a:ext uri="{FF2B5EF4-FFF2-40B4-BE49-F238E27FC236}">
                <a16:creationId xmlns:a16="http://schemas.microsoft.com/office/drawing/2014/main" id="{F375B835-AF06-4ECE-AA8F-4BEC552CE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46056"/>
              </p:ext>
            </p:extLst>
          </p:nvPr>
        </p:nvGraphicFramePr>
        <p:xfrm>
          <a:off x="7467910" y="3872095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97" name="Table 12">
            <a:extLst>
              <a:ext uri="{FF2B5EF4-FFF2-40B4-BE49-F238E27FC236}">
                <a16:creationId xmlns:a16="http://schemas.microsoft.com/office/drawing/2014/main" id="{665DA92B-30B9-4F75-ABFC-4CFC40D07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36592"/>
              </p:ext>
            </p:extLst>
          </p:nvPr>
        </p:nvGraphicFramePr>
        <p:xfrm>
          <a:off x="7472462" y="3495287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98" name="Table 12">
            <a:extLst>
              <a:ext uri="{FF2B5EF4-FFF2-40B4-BE49-F238E27FC236}">
                <a16:creationId xmlns:a16="http://schemas.microsoft.com/office/drawing/2014/main" id="{1D4AB358-5EFA-417C-AE6D-6BC22CE2E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33230"/>
              </p:ext>
            </p:extLst>
          </p:nvPr>
        </p:nvGraphicFramePr>
        <p:xfrm>
          <a:off x="7466772" y="314096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99" name="Table 12">
            <a:extLst>
              <a:ext uri="{FF2B5EF4-FFF2-40B4-BE49-F238E27FC236}">
                <a16:creationId xmlns:a16="http://schemas.microsoft.com/office/drawing/2014/main" id="{D7116070-B394-418D-98C4-35E962476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2107"/>
              </p:ext>
            </p:extLst>
          </p:nvPr>
        </p:nvGraphicFramePr>
        <p:xfrm>
          <a:off x="7471324" y="278625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00" name="Table 12">
            <a:extLst>
              <a:ext uri="{FF2B5EF4-FFF2-40B4-BE49-F238E27FC236}">
                <a16:creationId xmlns:a16="http://schemas.microsoft.com/office/drawing/2014/main" id="{13E2D9CA-1905-459F-B95E-D9BC77E62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21622"/>
              </p:ext>
            </p:extLst>
          </p:nvPr>
        </p:nvGraphicFramePr>
        <p:xfrm>
          <a:off x="7465634" y="2431935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01" name="Table 12">
            <a:extLst>
              <a:ext uri="{FF2B5EF4-FFF2-40B4-BE49-F238E27FC236}">
                <a16:creationId xmlns:a16="http://schemas.microsoft.com/office/drawing/2014/main" id="{F6EC284C-867C-436E-BD4E-12161AFCD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98604"/>
              </p:ext>
            </p:extLst>
          </p:nvPr>
        </p:nvGraphicFramePr>
        <p:xfrm>
          <a:off x="7470186" y="206617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02" name="Table 12">
            <a:extLst>
              <a:ext uri="{FF2B5EF4-FFF2-40B4-BE49-F238E27FC236}">
                <a16:creationId xmlns:a16="http://schemas.microsoft.com/office/drawing/2014/main" id="{A5541A4A-577F-4763-97E2-E83191B53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171184"/>
              </p:ext>
            </p:extLst>
          </p:nvPr>
        </p:nvGraphicFramePr>
        <p:xfrm>
          <a:off x="7464496" y="1711855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03" name="Table 12">
            <a:extLst>
              <a:ext uri="{FF2B5EF4-FFF2-40B4-BE49-F238E27FC236}">
                <a16:creationId xmlns:a16="http://schemas.microsoft.com/office/drawing/2014/main" id="{808D6FE1-FECB-4D76-A362-C9387853C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88730"/>
              </p:ext>
            </p:extLst>
          </p:nvPr>
        </p:nvGraphicFramePr>
        <p:xfrm>
          <a:off x="7469048" y="1335047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04" name="Table 12">
            <a:extLst>
              <a:ext uri="{FF2B5EF4-FFF2-40B4-BE49-F238E27FC236}">
                <a16:creationId xmlns:a16="http://schemas.microsoft.com/office/drawing/2014/main" id="{26C73B4A-A18A-474E-A546-8FA4114D7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91245"/>
              </p:ext>
            </p:extLst>
          </p:nvPr>
        </p:nvGraphicFramePr>
        <p:xfrm>
          <a:off x="7463358" y="9807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233703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809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0"/>
                            </p:stCondLst>
                            <p:childTnLst>
                              <p:par>
                                <p:cTn id="2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000"/>
                            </p:stCondLst>
                            <p:childTnLst>
                              <p:par>
                                <p:cTn id="2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500"/>
                            </p:stCondLst>
                            <p:childTnLst>
                              <p:par>
                                <p:cTn id="2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"/>
                            </p:stCondLst>
                            <p:childTnLst>
                              <p:par>
                                <p:cTn id="2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500"/>
                            </p:stCondLst>
                            <p:childTnLst>
                              <p:par>
                                <p:cTn id="2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0"/>
                            </p:stCondLst>
                            <p:childTnLst>
                              <p:par>
                                <p:cTn id="2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500"/>
                            </p:stCondLst>
                            <p:childTnLst>
                              <p:par>
                                <p:cTn id="2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000"/>
                            </p:stCondLst>
                            <p:childTnLst>
                              <p:par>
                                <p:cTn id="2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6500"/>
                            </p:stCondLst>
                            <p:childTnLst>
                              <p:par>
                                <p:cTn id="2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000"/>
                            </p:stCondLst>
                            <p:childTnLst>
                              <p:par>
                                <p:cTn id="2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000"/>
                            </p:stCondLst>
                            <p:childTnLst>
                              <p:par>
                                <p:cTn id="2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500"/>
                            </p:stCondLst>
                            <p:childTnLst>
                              <p:par>
                                <p:cTn id="2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000"/>
                            </p:stCondLst>
                            <p:childTnLst>
                              <p:par>
                                <p:cTn id="30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500"/>
                            </p:stCondLst>
                            <p:childTnLst>
                              <p:par>
                                <p:cTn id="30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000"/>
                            </p:stCondLst>
                            <p:childTnLst>
                              <p:par>
                                <p:cTn id="4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0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2000"/>
                            </p:stCondLst>
                            <p:childTnLst>
                              <p:par>
                                <p:cTn id="4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82" grpId="0" animBg="1"/>
      <p:bldP spid="17" grpId="0"/>
      <p:bldP spid="83" grpId="0"/>
      <p:bldP spid="19" grpId="0"/>
      <p:bldP spid="19" grpId="1"/>
      <p:bldP spid="86" grpId="0"/>
      <p:bldP spid="86" grpId="1"/>
      <p:bldP spid="87" grpId="0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3606</TotalTime>
  <Words>501</Words>
  <Application>Microsoft Office PowerPoint</Application>
  <PresentationFormat>Custom</PresentationFormat>
  <Paragraphs>107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Wingdings</vt:lpstr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TUTUL</cp:lastModifiedBy>
  <cp:revision>372</cp:revision>
  <dcterms:created xsi:type="dcterms:W3CDTF">2006-08-16T00:00:00Z</dcterms:created>
  <dcterms:modified xsi:type="dcterms:W3CDTF">2021-05-04T21:58:47Z</dcterms:modified>
</cp:coreProperties>
</file>