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77" r:id="rId2"/>
    <p:sldId id="285" r:id="rId3"/>
    <p:sldId id="279" r:id="rId4"/>
    <p:sldId id="298" r:id="rId5"/>
    <p:sldId id="304" r:id="rId6"/>
    <p:sldId id="299" r:id="rId7"/>
    <p:sldId id="306" r:id="rId8"/>
    <p:sldId id="307" r:id="rId9"/>
    <p:sldId id="287" r:id="rId10"/>
    <p:sldId id="296" r:id="rId11"/>
    <p:sldId id="308" r:id="rId12"/>
    <p:sldId id="288" r:id="rId13"/>
    <p:sldId id="289" r:id="rId14"/>
    <p:sldId id="303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9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3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8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1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5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3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7561" y="5133794"/>
            <a:ext cx="594363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4" y="249662"/>
            <a:ext cx="11418984" cy="48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28424"/>
            <a:ext cx="12191999" cy="6803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gray">
          <a:xfrm>
            <a:off x="1605522" y="393271"/>
            <a:ext cx="9332844" cy="85429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লুইস মতবাদে অম্ল-ক্ষারক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5522" y="1360918"/>
            <a:ext cx="9332844" cy="21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46658"/>
          <a:stretch/>
        </p:blipFill>
        <p:spPr>
          <a:xfrm>
            <a:off x="579550" y="1576729"/>
            <a:ext cx="10729260" cy="47975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24259" y="2689931"/>
            <a:ext cx="22022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7431" y="5687847"/>
            <a:ext cx="1893195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ইলেকট্রন</a:t>
            </a:r>
            <a:r>
              <a:rPr lang="bn-IN" sz="2400" b="1" dirty="0" smtClean="0"/>
              <a:t> জোড় দাতা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89797" y="5687847"/>
            <a:ext cx="2073498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ইলেকট্রন</a:t>
            </a:r>
            <a:r>
              <a:rPr lang="bn-IN" sz="2400" b="1" dirty="0" smtClean="0"/>
              <a:t> জোড় গ্রহীতা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704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28424"/>
            <a:ext cx="12191999" cy="6803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gray">
          <a:xfrm>
            <a:off x="1605522" y="393271"/>
            <a:ext cx="9332844" cy="85429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লুইস মতবাদে অম্ল-ক্ষারক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5522" y="1360918"/>
            <a:ext cx="9332844" cy="21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5" y="2317858"/>
            <a:ext cx="9769997" cy="410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4557" y="2685661"/>
            <a:ext cx="86288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দাতা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4512" y="1716461"/>
            <a:ext cx="109899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গ্রহীতা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5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19250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2248084"/>
            <a:ext cx="4487578" cy="4211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2259" y="2033048"/>
            <a:ext cx="259616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5402259" y="3013656"/>
            <a:ext cx="6435351" cy="151753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AlCl</a:t>
            </a:r>
            <a:r>
              <a:rPr lang="en-US" sz="2800" b="1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লুইস অম্ল বলা হয় কেন ?</a:t>
            </a: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64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011">
        <p15:prstTrans prst="pageCurlDoubl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/>
          <a:stretch/>
        </p:blipFill>
        <p:spPr>
          <a:xfrm>
            <a:off x="306947" y="222160"/>
            <a:ext cx="11578106" cy="64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733027"/>
            <a:ext cx="8915400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58" y="5305149"/>
            <a:ext cx="10117428" cy="1292662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HNO</a:t>
            </a:r>
            <a:r>
              <a:rPr lang="en-US" sz="3200" b="1" baseline="-25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</a:t>
            </a:r>
            <a:r>
              <a:rPr lang="en-US" sz="3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এর মধ্যে কোনটি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তীব্র অম্ল ?</a:t>
            </a:r>
            <a:endParaRPr lang="bn-IN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IN" sz="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KOH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আরহেনিয়াস ক্ষারক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55287"/>
            <a:ext cx="8915400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879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"/>
            <a:ext cx="12192000" cy="685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04655">
            <a:off x="8823685" y="4881446"/>
            <a:ext cx="347729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425" y="5343112"/>
            <a:ext cx="42371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8219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8"/>
            <a:ext cx="12192000" cy="680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/>
          <a:stretch/>
        </p:blipFill>
        <p:spPr>
          <a:xfrm>
            <a:off x="7821468" y="1068946"/>
            <a:ext cx="4370533" cy="461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210828">
            <a:off x="3191692" y="1044040"/>
            <a:ext cx="342273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53" y="1612414"/>
            <a:ext cx="3002531" cy="3513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81" y="2015803"/>
            <a:ext cx="5916356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6" y="-14824"/>
            <a:ext cx="7362423" cy="6872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216" y="2463191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542" y="3358926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 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464" y="4699094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753" y="4029010"/>
            <a:ext cx="81195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আধ্যায়ঃ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(পরিবেশ রসায়ন)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" y="0"/>
            <a:ext cx="4809186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7127" y="5669580"/>
            <a:ext cx="10431888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বিভিন্ন অম্লীয়/টক ফল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19872"/>
          <a:stretch/>
        </p:blipFill>
        <p:spPr>
          <a:xfrm>
            <a:off x="695460" y="499525"/>
            <a:ext cx="10715222" cy="48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2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5317" y="2771835"/>
            <a:ext cx="6787167" cy="2862322"/>
          </a:xfrm>
          <a:prstGeom prst="rect">
            <a:avLst/>
          </a:prstGeom>
          <a:solidFill>
            <a:srgbClr val="0070C0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অম্ল-ক্ষারকের আরহেনিয়াস ও লুইস তত্ত্ব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41796" y="1288617"/>
            <a:ext cx="10431888" cy="923330"/>
          </a:xfrm>
          <a:prstGeom prst="rect">
            <a:avLst/>
          </a:prstGeom>
          <a:solidFill>
            <a:srgbClr val="FF0000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96504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07" y="1457493"/>
            <a:ext cx="10993191" cy="369332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403" y="1826825"/>
            <a:ext cx="1099319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আরহেনিয়াস তত্ত্বানুসারে অম্ল-ক্ষারক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লুইস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তত্ত্বানুসারে অম্ল-ক্ষারক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 এসিডের শক্তিক্রম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6654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0"/>
            <a:ext cx="11805637" cy="6735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0"/>
            <a:ext cx="11805637" cy="673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854" y="5324899"/>
            <a:ext cx="5294293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  Base</a:t>
            </a:r>
            <a:endParaRPr lang="en-US" sz="2400" b="1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676"/>
            <a:ext cx="12192000" cy="69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একক কাজ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343955"/>
            <a:ext cx="5215943" cy="412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287031" y="3271235"/>
            <a:ext cx="5329713" cy="18545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আরহেনিয়াস অম্ল কী ?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 ) দুটি আরহেনিয়াস ক্ষারকের উদাহরণ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0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fractur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1337</TotalTime>
  <Words>138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Cambria</vt:lpstr>
      <vt:lpstr>Century Gothic</vt:lpstr>
      <vt:lpstr>Goudy Stout</vt:lpstr>
      <vt:lpstr>NikoshBAN</vt:lpstr>
      <vt:lpstr>SutonnyMJ</vt:lpstr>
      <vt:lpstr>SutonnyOMJ</vt:lpstr>
      <vt:lpstr>Symbol</vt:lpstr>
      <vt:lpstr>Tahoma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126</cp:revision>
  <dcterms:created xsi:type="dcterms:W3CDTF">2019-06-27T13:42:00Z</dcterms:created>
  <dcterms:modified xsi:type="dcterms:W3CDTF">2021-05-09T12:21:24Z</dcterms:modified>
</cp:coreProperties>
</file>