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C896854-DD7B-754A-9745-0EE9F0629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940" y="630923"/>
            <a:ext cx="542062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94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Circuit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Palash Chandra Barman</dc:creator>
  <cp:lastModifiedBy>Palash Chandra Barman</cp:lastModifiedBy>
  <cp:revision>1</cp:revision>
  <dcterms:created xsi:type="dcterms:W3CDTF">2021-11-01T12:23:51Z</dcterms:created>
  <dcterms:modified xsi:type="dcterms:W3CDTF">2021-11-01T12:26:01Z</dcterms:modified>
</cp:coreProperties>
</file>