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35" r:id="rId2"/>
    <p:sldMasterId id="2147483859" r:id="rId3"/>
  </p:sldMasterIdLst>
  <p:notesMasterIdLst>
    <p:notesMasterId r:id="rId25"/>
  </p:notesMasterIdLst>
  <p:sldIdLst>
    <p:sldId id="379" r:id="rId4"/>
    <p:sldId id="326" r:id="rId5"/>
    <p:sldId id="331" r:id="rId6"/>
    <p:sldId id="329" r:id="rId7"/>
    <p:sldId id="328" r:id="rId8"/>
    <p:sldId id="260" r:id="rId9"/>
    <p:sldId id="380" r:id="rId10"/>
    <p:sldId id="335" r:id="rId11"/>
    <p:sldId id="381" r:id="rId12"/>
    <p:sldId id="382" r:id="rId13"/>
    <p:sldId id="384" r:id="rId14"/>
    <p:sldId id="336" r:id="rId15"/>
    <p:sldId id="386" r:id="rId16"/>
    <p:sldId id="389" r:id="rId17"/>
    <p:sldId id="390" r:id="rId18"/>
    <p:sldId id="393" r:id="rId19"/>
    <p:sldId id="337" r:id="rId20"/>
    <p:sldId id="343" r:id="rId21"/>
    <p:sldId id="342" r:id="rId22"/>
    <p:sldId id="340" r:id="rId23"/>
    <p:sldId id="3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0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4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1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5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8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5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7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24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3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8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73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4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31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0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62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84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6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45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7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image" Target="../media/image7.jpe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57200" y="304800"/>
            <a:ext cx="8077200" cy="5714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557338"/>
            <a:ext cx="4608512" cy="804862"/>
          </a:xfrm>
        </p:spPr>
        <p:txBody>
          <a:bodyPr>
            <a:norm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 ক্লাশে সবাইকে স্বাগতম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200" y="0"/>
            <a:ext cx="487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5638800"/>
            <a:ext cx="67818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কেউ যদি অন্য কারো কাছ থেকে  কোনো ধরনের সেবা নেয় , তাকে ক্লায়েন্ট বলে  । 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724400"/>
            <a:ext cx="1752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ক্লায়েন্ট</a:t>
            </a:r>
            <a:endParaRPr lang="en-US" sz="20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454911"/>
            <a:ext cx="4000500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4519"/>
            <a:ext cx="3733800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8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5638800"/>
            <a:ext cx="67818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 বস্তু ব্যবহার করে কম্পিউটারগলো জুড়ে দেওয়া  হয় সেটা  হচ্ছে মিডিয়া   । 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724400"/>
            <a:ext cx="1752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মিডিয়া </a:t>
            </a:r>
            <a:endParaRPr lang="en-US" sz="20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4" y="1529640"/>
            <a:ext cx="4185976" cy="2585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131301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58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47244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মিডিয়া কি? মিডিয়ার ভূমিকা আলোচনা কর  ? 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86" y="20574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5529477"/>
            <a:ext cx="67818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একটি কম্পিউটারকে সোজাসুজি নেটওয়ার্কের সাথে  জুড়ে দেওয়া যায় না। প্রয়োজন হয় নেটওয়ার্ক এডাপ্টারের ।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572000"/>
            <a:ext cx="2590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 এডাপ্টার 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7"/>
            <a:ext cx="3810000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3998"/>
            <a:ext cx="4191000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20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5529477"/>
            <a:ext cx="67818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ক্লায়েন্টের কাছে ব্যবহারের জন্য যে সকল সুযোগ – সুবিধা  দেওয়া হয়, তার সবই হচ্ছে রিসোর্স  ।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572000"/>
            <a:ext cx="2590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রিসোর্স </a:t>
            </a:r>
            <a:endParaRPr lang="en-US" sz="36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9057"/>
            <a:ext cx="4114800" cy="2473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7338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497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5529477"/>
            <a:ext cx="67818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79646">
                    <a:lumMod val="75000"/>
                  </a:srgbClr>
                </a:solidFill>
                <a:latin typeface="Nikosh" pitchFamily="2" charset="0"/>
                <a:cs typeface="Nikosh" pitchFamily="2" charset="0"/>
              </a:rPr>
              <a:t>সার্ভার থেকে যে ক্লায়েন্ট রিসোর্স ব্যভার করে, সে-ই ইউজার বা ব্যভারকারী ।  </a:t>
            </a:r>
            <a:endParaRPr lang="en-US" sz="2400" b="1" dirty="0">
              <a:solidFill>
                <a:srgbClr val="F79646">
                  <a:lumMod val="75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572000"/>
            <a:ext cx="2590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ইউজার </a:t>
            </a:r>
            <a:endParaRPr lang="en-US" sz="36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1"/>
            <a:ext cx="3962400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752601"/>
            <a:ext cx="4000500" cy="228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48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7300" y="5529477"/>
            <a:ext cx="67818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79646">
                    <a:lumMod val="75000"/>
                  </a:srgbClr>
                </a:solidFill>
                <a:latin typeface="Nikosh" pitchFamily="2" charset="0"/>
                <a:cs typeface="Nikosh" pitchFamily="2" charset="0"/>
              </a:rPr>
              <a:t>এক কম্পিউটারের সাথে অন্য কম্পিউটারের যোগাযোগ রক্ষা করার জন্য  কিছু নিয়ম মেনে চলতে হয় ।  এই নিয়ম মেনে চলাকে প্রটোকল বলে। </a:t>
            </a:r>
            <a:endParaRPr lang="en-US" sz="2400" b="1" dirty="0">
              <a:solidFill>
                <a:srgbClr val="F79646">
                  <a:lumMod val="75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572000"/>
            <a:ext cx="2590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প্রটোকল </a:t>
            </a:r>
            <a:endParaRPr lang="en-US" sz="36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14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371600"/>
            <a:ext cx="4032697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2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7244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তোমার স্কুলের কম্পিউটারগুলোকে নেটওয়ার্কিং এর আওত্তায় আনার জন্য কী কী রিসোর্সের প্রয়োজন? একটি তালিকা তৈরী কর ।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4191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কেউ যদি অন্য কারো কাছ থেকে কোনো ধরণের সেবা নেয় তাকে কি বলে 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মিডিয়া 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একটি নেটওয়ার্কে  কয়টি সার্ভার থাকে 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ই- কমার্স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ক্লায়েন্ট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রিসোর্স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দুইটি 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অনেকগুলো  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তিনটি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একটি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2037991" y="2594211"/>
            <a:ext cx="399757" cy="221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962400" y="4694349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29238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৩</a:t>
            </a:r>
            <a:r>
              <a:rPr lang="bn-IN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.সার্ভার থেকে যে ক্লায়েন্ট রিসোর্স ব্যবহার করে তাকে কি বলে?  </a:t>
            </a:r>
            <a:endParaRPr lang="en-US" sz="28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ফ্যাক্স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৪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কিছু নিয়মের সমষ্টিকে কি বলে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ফোন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ইউজার  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ই-মেইল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851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প্রটোকল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মিডিয়া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রিসোর্স  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46253" y="25527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23154" y="3755265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0306" y="381000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634805"/>
            <a:ext cx="8458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3200" b="1" kern="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নেটওয়ার্কের বিভিন্ন </a:t>
            </a:r>
            <a:r>
              <a:rPr lang="bn-BD" sz="32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যন্ত্রপাতির বর্ণনা  লিখে নিয়ে </a:t>
            </a:r>
            <a:r>
              <a:rPr lang="bn-BD" sz="32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আসবে</a:t>
            </a:r>
            <a:r>
              <a:rPr lang="en-US" sz="32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kern="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3200" b="1" kern="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32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799"/>
            <a:ext cx="3657599" cy="3124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10" y="1524000"/>
            <a:ext cx="3858611" cy="25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0" y="0"/>
            <a:ext cx="9372600" cy="702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819400"/>
            <a:ext cx="3505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716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0"/>
            <a:ext cx="4535510" cy="71628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1905000" y="3733800"/>
            <a:ext cx="5943600" cy="1295400"/>
          </a:xfrm>
          <a:prstGeom prst="ribbon">
            <a:avLst>
              <a:gd name="adj1" fmla="val 2187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সমাপ্ত</a:t>
            </a:r>
            <a:endParaRPr lang="en-US" sz="40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অষ্টম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২য়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৮ম  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0917"/>
            <a:ext cx="4305300" cy="2791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352800" cy="3105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04" y="1789623"/>
            <a:ext cx="7239000" cy="3849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নেটওয়ার্কের ধারণা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4" y="1789622"/>
            <a:ext cx="7239000" cy="384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11757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bn-BD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 বিভিন্ন যন্ত্রপাতি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kern="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kern="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পারবে।</a:t>
            </a:r>
            <a:endParaRPr lang="en-US" sz="3200" kern="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228600"/>
            <a:ext cx="37338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নেটওয়ার্কের ধারণা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105400"/>
            <a:ext cx="7543800" cy="1205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দুই বা ততোধিক কম্পিউটারকে যোগাযোগের কোনো মাধ্যম দিয়ে একসাথে জুড়ে দিলে যদি তারা নিজেদের ভেতর তথ্য আদান প্রদান করতে পারে- তাহলেই আমরা সেটাকে কম্পিউটার নেটওয়ার্ক বলতে পারি ।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5438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2578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kern="0" dirty="0" err="1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600" kern="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kern="0" dirty="0" err="1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600" kern="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kern="0" dirty="0" err="1" smtClean="0">
                <a:solidFill>
                  <a:srgbClr val="F7964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ব্যাখ্যা কর ।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5" y="2408494"/>
            <a:ext cx="5791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0"/>
            <a:ext cx="38862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নেটওয়ার্ক সংশ্লিষ্ট যন্ত্রপাতি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733800" cy="2895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1148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57300" y="5638800"/>
            <a:ext cx="67818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সার্ভার নাম শুনেই বুঝতে পারছ এটা 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serve </a:t>
            </a:r>
            <a:r>
              <a:rPr lang="bn-BD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করে । অর্থ্যাৎ সার্ভার হচ্ছে শক্তিশালি কম্পিউটার যেটি নেটওয়ার্কের অন্য কম্পিউটারকে নানা রকম সেবা দিয়ে থাকে । 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4724400"/>
            <a:ext cx="1752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সার্ভার</a:t>
            </a:r>
            <a:endParaRPr lang="en-US" sz="20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476</Words>
  <Application>Microsoft Office PowerPoint</Application>
  <PresentationFormat>On-screen Show (4:3)</PresentationFormat>
  <Paragraphs>113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2_Organic</vt:lpstr>
      <vt:lpstr>3_Organic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353</cp:revision>
  <dcterms:created xsi:type="dcterms:W3CDTF">2016-02-06T16:22:56Z</dcterms:created>
  <dcterms:modified xsi:type="dcterms:W3CDTF">2021-11-01T17:07:13Z</dcterms:modified>
</cp:coreProperties>
</file>