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78" r:id="rId4"/>
    <p:sldId id="281" r:id="rId5"/>
    <p:sldId id="279" r:id="rId6"/>
    <p:sldId id="288" r:id="rId7"/>
    <p:sldId id="290" r:id="rId8"/>
    <p:sldId id="287" r:id="rId9"/>
    <p:sldId id="263" r:id="rId10"/>
    <p:sldId id="289" r:id="rId11"/>
    <p:sldId id="265" r:id="rId12"/>
    <p:sldId id="262" r:id="rId13"/>
    <p:sldId id="274" r:id="rId14"/>
  </p:sldIdLst>
  <p:sldSz cx="22860000" cy="11887200"/>
  <p:notesSz cx="6858000" cy="9144000"/>
  <p:defaultTextStyle>
    <a:defPPr>
      <a:defRPr lang="en-US"/>
    </a:defPPr>
    <a:lvl1pPr marL="0" algn="l" defTabSz="1667866" rtl="0" eaLnBrk="1" latinLnBrk="0" hangingPunct="1">
      <a:defRPr sz="3283" kern="1200">
        <a:solidFill>
          <a:schemeClr val="tx1"/>
        </a:solidFill>
        <a:latin typeface="+mn-lt"/>
        <a:ea typeface="+mn-ea"/>
        <a:cs typeface="+mn-cs"/>
      </a:defRPr>
    </a:lvl1pPr>
    <a:lvl2pPr marL="833933" algn="l" defTabSz="1667866" rtl="0" eaLnBrk="1" latinLnBrk="0" hangingPunct="1">
      <a:defRPr sz="3283" kern="1200">
        <a:solidFill>
          <a:schemeClr val="tx1"/>
        </a:solidFill>
        <a:latin typeface="+mn-lt"/>
        <a:ea typeface="+mn-ea"/>
        <a:cs typeface="+mn-cs"/>
      </a:defRPr>
    </a:lvl2pPr>
    <a:lvl3pPr marL="1667866" algn="l" defTabSz="1667866" rtl="0" eaLnBrk="1" latinLnBrk="0" hangingPunct="1">
      <a:defRPr sz="3283" kern="1200">
        <a:solidFill>
          <a:schemeClr val="tx1"/>
        </a:solidFill>
        <a:latin typeface="+mn-lt"/>
        <a:ea typeface="+mn-ea"/>
        <a:cs typeface="+mn-cs"/>
      </a:defRPr>
    </a:lvl3pPr>
    <a:lvl4pPr marL="2501798" algn="l" defTabSz="1667866" rtl="0" eaLnBrk="1" latinLnBrk="0" hangingPunct="1">
      <a:defRPr sz="3283" kern="1200">
        <a:solidFill>
          <a:schemeClr val="tx1"/>
        </a:solidFill>
        <a:latin typeface="+mn-lt"/>
        <a:ea typeface="+mn-ea"/>
        <a:cs typeface="+mn-cs"/>
      </a:defRPr>
    </a:lvl4pPr>
    <a:lvl5pPr marL="3335731" algn="l" defTabSz="1667866" rtl="0" eaLnBrk="1" latinLnBrk="0" hangingPunct="1">
      <a:defRPr sz="3283" kern="1200">
        <a:solidFill>
          <a:schemeClr val="tx1"/>
        </a:solidFill>
        <a:latin typeface="+mn-lt"/>
        <a:ea typeface="+mn-ea"/>
        <a:cs typeface="+mn-cs"/>
      </a:defRPr>
    </a:lvl5pPr>
    <a:lvl6pPr marL="4169664" algn="l" defTabSz="1667866" rtl="0" eaLnBrk="1" latinLnBrk="0" hangingPunct="1">
      <a:defRPr sz="3283" kern="1200">
        <a:solidFill>
          <a:schemeClr val="tx1"/>
        </a:solidFill>
        <a:latin typeface="+mn-lt"/>
        <a:ea typeface="+mn-ea"/>
        <a:cs typeface="+mn-cs"/>
      </a:defRPr>
    </a:lvl6pPr>
    <a:lvl7pPr marL="5003597" algn="l" defTabSz="1667866" rtl="0" eaLnBrk="1" latinLnBrk="0" hangingPunct="1">
      <a:defRPr sz="3283" kern="1200">
        <a:solidFill>
          <a:schemeClr val="tx1"/>
        </a:solidFill>
        <a:latin typeface="+mn-lt"/>
        <a:ea typeface="+mn-ea"/>
        <a:cs typeface="+mn-cs"/>
      </a:defRPr>
    </a:lvl7pPr>
    <a:lvl8pPr marL="5837530" algn="l" defTabSz="1667866" rtl="0" eaLnBrk="1" latinLnBrk="0" hangingPunct="1">
      <a:defRPr sz="3283" kern="1200">
        <a:solidFill>
          <a:schemeClr val="tx1"/>
        </a:solidFill>
        <a:latin typeface="+mn-lt"/>
        <a:ea typeface="+mn-ea"/>
        <a:cs typeface="+mn-cs"/>
      </a:defRPr>
    </a:lvl8pPr>
    <a:lvl9pPr marL="6671462" algn="l" defTabSz="1667866" rtl="0" eaLnBrk="1" latinLnBrk="0" hangingPunct="1">
      <a:defRPr sz="3283"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6826"/>
    <a:srgbClr val="CC3399"/>
    <a:srgbClr val="035D18"/>
    <a:srgbClr val="7AE67D"/>
    <a:srgbClr val="06AE2E"/>
    <a:srgbClr val="DA7556"/>
    <a:srgbClr val="06B230"/>
    <a:srgbClr val="10AF30"/>
    <a:srgbClr val="F7986D"/>
    <a:srgbClr val="AA16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322" autoAdjust="0"/>
  </p:normalViewPr>
  <p:slideViewPr>
    <p:cSldViewPr snapToGrid="0">
      <p:cViewPr varScale="1">
        <p:scale>
          <a:sx n="27" d="100"/>
          <a:sy n="27" d="100"/>
        </p:scale>
        <p:origin x="-710" y="-101"/>
      </p:cViewPr>
      <p:guideLst>
        <p:guide orient="horz" pos="3744"/>
        <p:guide pos="720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7500" y="1945429"/>
            <a:ext cx="17145000" cy="4138507"/>
          </a:xfrm>
        </p:spPr>
        <p:txBody>
          <a:bodyPr anchor="b"/>
          <a:lstStyle>
            <a:lvl1pPr algn="ctr">
              <a:defRPr sz="10400"/>
            </a:lvl1pPr>
          </a:lstStyle>
          <a:p>
            <a:r>
              <a:rPr lang="en-US" smtClean="0"/>
              <a:t>Click to edit Master title style</a:t>
            </a:r>
            <a:endParaRPr lang="en-US"/>
          </a:p>
        </p:txBody>
      </p:sp>
      <p:sp>
        <p:nvSpPr>
          <p:cNvPr id="3" name="Subtitle 2"/>
          <p:cNvSpPr>
            <a:spLocks noGrp="1"/>
          </p:cNvSpPr>
          <p:nvPr>
            <p:ph type="subTitle" idx="1"/>
          </p:nvPr>
        </p:nvSpPr>
        <p:spPr>
          <a:xfrm>
            <a:off x="2857500" y="6243533"/>
            <a:ext cx="17145000" cy="2869987"/>
          </a:xfrm>
        </p:spPr>
        <p:txBody>
          <a:bodyPr/>
          <a:lstStyle>
            <a:lvl1pPr marL="0" indent="0" algn="ctr">
              <a:buNone/>
              <a:defRPr sz="4160"/>
            </a:lvl1pPr>
            <a:lvl2pPr marL="792465" indent="0" algn="ctr">
              <a:buNone/>
              <a:defRPr sz="3467"/>
            </a:lvl2pPr>
            <a:lvl3pPr marL="1584930" indent="0" algn="ctr">
              <a:buNone/>
              <a:defRPr sz="3120"/>
            </a:lvl3pPr>
            <a:lvl4pPr marL="2377394" indent="0" algn="ctr">
              <a:buNone/>
              <a:defRPr sz="2773"/>
            </a:lvl4pPr>
            <a:lvl5pPr marL="3169859" indent="0" algn="ctr">
              <a:buNone/>
              <a:defRPr sz="2773"/>
            </a:lvl5pPr>
            <a:lvl6pPr marL="3962324" indent="0" algn="ctr">
              <a:buNone/>
              <a:defRPr sz="2773"/>
            </a:lvl6pPr>
            <a:lvl7pPr marL="4754789" indent="0" algn="ctr">
              <a:buNone/>
              <a:defRPr sz="2773"/>
            </a:lvl7pPr>
            <a:lvl8pPr marL="5547253" indent="0" algn="ctr">
              <a:buNone/>
              <a:defRPr sz="2773"/>
            </a:lvl8pPr>
            <a:lvl9pPr marL="6339718" indent="0" algn="ctr">
              <a:buNone/>
              <a:defRPr sz="2773"/>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4C1772-B3CA-471D-95B1-7024F88D934D}" type="datetimeFigureOut">
              <a:rPr lang="en-US" smtClean="0"/>
              <a:t>01/11/21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329367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C1772-B3CA-471D-95B1-7024F88D934D}" type="datetimeFigureOut">
              <a:rPr lang="en-US" smtClean="0"/>
              <a:t>01/11/21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427149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359187" y="632883"/>
            <a:ext cx="4929188" cy="1007385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1625" y="632883"/>
            <a:ext cx="14501813" cy="1007385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C1772-B3CA-471D-95B1-7024F88D934D}" type="datetimeFigureOut">
              <a:rPr lang="en-US" smtClean="0"/>
              <a:t>01/11/21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90152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C1772-B3CA-471D-95B1-7024F88D934D}" type="datetimeFigureOut">
              <a:rPr lang="en-US" smtClean="0"/>
              <a:t>01/11/21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277222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9719" y="2963547"/>
            <a:ext cx="19716750" cy="4944744"/>
          </a:xfrm>
        </p:spPr>
        <p:txBody>
          <a:bodyPr anchor="b"/>
          <a:lstStyle>
            <a:lvl1pPr>
              <a:defRPr sz="10400"/>
            </a:lvl1pPr>
          </a:lstStyle>
          <a:p>
            <a:r>
              <a:rPr lang="en-US" smtClean="0"/>
              <a:t>Click to edit Master title style</a:t>
            </a:r>
            <a:endParaRPr lang="en-US"/>
          </a:p>
        </p:txBody>
      </p:sp>
      <p:sp>
        <p:nvSpPr>
          <p:cNvPr id="3" name="Text Placeholder 2"/>
          <p:cNvSpPr>
            <a:spLocks noGrp="1"/>
          </p:cNvSpPr>
          <p:nvPr>
            <p:ph type="body" idx="1"/>
          </p:nvPr>
        </p:nvSpPr>
        <p:spPr>
          <a:xfrm>
            <a:off x="1559719" y="7955070"/>
            <a:ext cx="19716750" cy="2600324"/>
          </a:xfrm>
        </p:spPr>
        <p:txBody>
          <a:bodyPr/>
          <a:lstStyle>
            <a:lvl1pPr marL="0" indent="0">
              <a:buNone/>
              <a:defRPr sz="4160">
                <a:solidFill>
                  <a:schemeClr val="tx1">
                    <a:tint val="75000"/>
                  </a:schemeClr>
                </a:solidFill>
              </a:defRPr>
            </a:lvl1pPr>
            <a:lvl2pPr marL="792465" indent="0">
              <a:buNone/>
              <a:defRPr sz="3467">
                <a:solidFill>
                  <a:schemeClr val="tx1">
                    <a:tint val="75000"/>
                  </a:schemeClr>
                </a:solidFill>
              </a:defRPr>
            </a:lvl2pPr>
            <a:lvl3pPr marL="1584930" indent="0">
              <a:buNone/>
              <a:defRPr sz="3120">
                <a:solidFill>
                  <a:schemeClr val="tx1">
                    <a:tint val="75000"/>
                  </a:schemeClr>
                </a:solidFill>
              </a:defRPr>
            </a:lvl3pPr>
            <a:lvl4pPr marL="2377394" indent="0">
              <a:buNone/>
              <a:defRPr sz="2773">
                <a:solidFill>
                  <a:schemeClr val="tx1">
                    <a:tint val="75000"/>
                  </a:schemeClr>
                </a:solidFill>
              </a:defRPr>
            </a:lvl4pPr>
            <a:lvl5pPr marL="3169859" indent="0">
              <a:buNone/>
              <a:defRPr sz="2773">
                <a:solidFill>
                  <a:schemeClr val="tx1">
                    <a:tint val="75000"/>
                  </a:schemeClr>
                </a:solidFill>
              </a:defRPr>
            </a:lvl5pPr>
            <a:lvl6pPr marL="3962324" indent="0">
              <a:buNone/>
              <a:defRPr sz="2773">
                <a:solidFill>
                  <a:schemeClr val="tx1">
                    <a:tint val="75000"/>
                  </a:schemeClr>
                </a:solidFill>
              </a:defRPr>
            </a:lvl6pPr>
            <a:lvl7pPr marL="4754789" indent="0">
              <a:buNone/>
              <a:defRPr sz="2773">
                <a:solidFill>
                  <a:schemeClr val="tx1">
                    <a:tint val="75000"/>
                  </a:schemeClr>
                </a:solidFill>
              </a:defRPr>
            </a:lvl7pPr>
            <a:lvl8pPr marL="5547253" indent="0">
              <a:buNone/>
              <a:defRPr sz="2773">
                <a:solidFill>
                  <a:schemeClr val="tx1">
                    <a:tint val="75000"/>
                  </a:schemeClr>
                </a:solidFill>
              </a:defRPr>
            </a:lvl8pPr>
            <a:lvl9pPr marL="6339718" indent="0">
              <a:buNone/>
              <a:defRPr sz="277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4C1772-B3CA-471D-95B1-7024F88D934D}" type="datetimeFigureOut">
              <a:rPr lang="en-US" smtClean="0"/>
              <a:t>01/11/21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237072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71625" y="3164417"/>
            <a:ext cx="9715500" cy="75423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572875" y="3164417"/>
            <a:ext cx="9715500" cy="75423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4C1772-B3CA-471D-95B1-7024F88D934D}" type="datetimeFigureOut">
              <a:rPr lang="en-US" smtClean="0"/>
              <a:t>01/11/21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171046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603" y="632884"/>
            <a:ext cx="19716750" cy="22976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74603" y="2914016"/>
            <a:ext cx="9670851" cy="1428114"/>
          </a:xfrm>
        </p:spPr>
        <p:txBody>
          <a:bodyPr anchor="b"/>
          <a:lstStyle>
            <a:lvl1pPr marL="0" indent="0">
              <a:buNone/>
              <a:defRPr sz="4160" b="1"/>
            </a:lvl1pPr>
            <a:lvl2pPr marL="792465" indent="0">
              <a:buNone/>
              <a:defRPr sz="3467" b="1"/>
            </a:lvl2pPr>
            <a:lvl3pPr marL="1584930" indent="0">
              <a:buNone/>
              <a:defRPr sz="3120" b="1"/>
            </a:lvl3pPr>
            <a:lvl4pPr marL="2377394" indent="0">
              <a:buNone/>
              <a:defRPr sz="2773" b="1"/>
            </a:lvl4pPr>
            <a:lvl5pPr marL="3169859" indent="0">
              <a:buNone/>
              <a:defRPr sz="2773" b="1"/>
            </a:lvl5pPr>
            <a:lvl6pPr marL="3962324" indent="0">
              <a:buNone/>
              <a:defRPr sz="2773" b="1"/>
            </a:lvl6pPr>
            <a:lvl7pPr marL="4754789" indent="0">
              <a:buNone/>
              <a:defRPr sz="2773" b="1"/>
            </a:lvl7pPr>
            <a:lvl8pPr marL="5547253" indent="0">
              <a:buNone/>
              <a:defRPr sz="2773" b="1"/>
            </a:lvl8pPr>
            <a:lvl9pPr marL="6339718" indent="0">
              <a:buNone/>
              <a:defRPr sz="2773" b="1"/>
            </a:lvl9pPr>
          </a:lstStyle>
          <a:p>
            <a:pPr lvl="0"/>
            <a:r>
              <a:rPr lang="en-US" smtClean="0"/>
              <a:t>Edit Master text styles</a:t>
            </a:r>
          </a:p>
        </p:txBody>
      </p:sp>
      <p:sp>
        <p:nvSpPr>
          <p:cNvPr id="4" name="Content Placeholder 3"/>
          <p:cNvSpPr>
            <a:spLocks noGrp="1"/>
          </p:cNvSpPr>
          <p:nvPr>
            <p:ph sz="half" idx="2"/>
          </p:nvPr>
        </p:nvSpPr>
        <p:spPr>
          <a:xfrm>
            <a:off x="1574603" y="4342130"/>
            <a:ext cx="9670851" cy="63866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572875" y="2914016"/>
            <a:ext cx="9718478" cy="1428114"/>
          </a:xfrm>
        </p:spPr>
        <p:txBody>
          <a:bodyPr anchor="b"/>
          <a:lstStyle>
            <a:lvl1pPr marL="0" indent="0">
              <a:buNone/>
              <a:defRPr sz="4160" b="1"/>
            </a:lvl1pPr>
            <a:lvl2pPr marL="792465" indent="0">
              <a:buNone/>
              <a:defRPr sz="3467" b="1"/>
            </a:lvl2pPr>
            <a:lvl3pPr marL="1584930" indent="0">
              <a:buNone/>
              <a:defRPr sz="3120" b="1"/>
            </a:lvl3pPr>
            <a:lvl4pPr marL="2377394" indent="0">
              <a:buNone/>
              <a:defRPr sz="2773" b="1"/>
            </a:lvl4pPr>
            <a:lvl5pPr marL="3169859" indent="0">
              <a:buNone/>
              <a:defRPr sz="2773" b="1"/>
            </a:lvl5pPr>
            <a:lvl6pPr marL="3962324" indent="0">
              <a:buNone/>
              <a:defRPr sz="2773" b="1"/>
            </a:lvl6pPr>
            <a:lvl7pPr marL="4754789" indent="0">
              <a:buNone/>
              <a:defRPr sz="2773" b="1"/>
            </a:lvl7pPr>
            <a:lvl8pPr marL="5547253" indent="0">
              <a:buNone/>
              <a:defRPr sz="2773" b="1"/>
            </a:lvl8pPr>
            <a:lvl9pPr marL="6339718" indent="0">
              <a:buNone/>
              <a:defRPr sz="2773" b="1"/>
            </a:lvl9pPr>
          </a:lstStyle>
          <a:p>
            <a:pPr lvl="0"/>
            <a:r>
              <a:rPr lang="en-US" smtClean="0"/>
              <a:t>Edit Master text styles</a:t>
            </a:r>
          </a:p>
        </p:txBody>
      </p:sp>
      <p:sp>
        <p:nvSpPr>
          <p:cNvPr id="6" name="Content Placeholder 5"/>
          <p:cNvSpPr>
            <a:spLocks noGrp="1"/>
          </p:cNvSpPr>
          <p:nvPr>
            <p:ph sz="quarter" idx="4"/>
          </p:nvPr>
        </p:nvSpPr>
        <p:spPr>
          <a:xfrm>
            <a:off x="11572875" y="4342130"/>
            <a:ext cx="9718478" cy="63866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4C1772-B3CA-471D-95B1-7024F88D934D}" type="datetimeFigureOut">
              <a:rPr lang="en-US" smtClean="0"/>
              <a:t>01/11/21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289013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4C1772-B3CA-471D-95B1-7024F88D934D}" type="datetimeFigureOut">
              <a:rPr lang="en-US" smtClean="0"/>
              <a:t>01/11/21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96268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997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4" y="792480"/>
            <a:ext cx="7372944" cy="2773680"/>
          </a:xfrm>
        </p:spPr>
        <p:txBody>
          <a:bodyPr anchor="b"/>
          <a:lstStyle>
            <a:lvl1pPr>
              <a:defRPr sz="5547"/>
            </a:lvl1pPr>
          </a:lstStyle>
          <a:p>
            <a:r>
              <a:rPr lang="en-US" smtClean="0"/>
              <a:t>Click to edit Master title style</a:t>
            </a:r>
            <a:endParaRPr lang="en-US"/>
          </a:p>
        </p:txBody>
      </p:sp>
      <p:sp>
        <p:nvSpPr>
          <p:cNvPr id="3" name="Content Placeholder 2"/>
          <p:cNvSpPr>
            <a:spLocks noGrp="1"/>
          </p:cNvSpPr>
          <p:nvPr>
            <p:ph idx="1"/>
          </p:nvPr>
        </p:nvSpPr>
        <p:spPr>
          <a:xfrm>
            <a:off x="9718477" y="1711537"/>
            <a:ext cx="11572875" cy="8447617"/>
          </a:xfrm>
        </p:spPr>
        <p:txBody>
          <a:bodyPr/>
          <a:lstStyle>
            <a:lvl1pPr>
              <a:defRPr sz="5547"/>
            </a:lvl1pPr>
            <a:lvl2pPr>
              <a:defRPr sz="4853"/>
            </a:lvl2pPr>
            <a:lvl3pPr>
              <a:defRPr sz="4160"/>
            </a:lvl3pPr>
            <a:lvl4pPr>
              <a:defRPr sz="3467"/>
            </a:lvl4pPr>
            <a:lvl5pPr>
              <a:defRPr sz="3467"/>
            </a:lvl5pPr>
            <a:lvl6pPr>
              <a:defRPr sz="3467"/>
            </a:lvl6pPr>
            <a:lvl7pPr>
              <a:defRPr sz="3467"/>
            </a:lvl7pPr>
            <a:lvl8pPr>
              <a:defRPr sz="3467"/>
            </a:lvl8pPr>
            <a:lvl9pPr>
              <a:defRPr sz="34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74604" y="3566160"/>
            <a:ext cx="7372944" cy="6606753"/>
          </a:xfrm>
        </p:spPr>
        <p:txBody>
          <a:bodyPr/>
          <a:lstStyle>
            <a:lvl1pPr marL="0" indent="0">
              <a:buNone/>
              <a:defRPr sz="2773"/>
            </a:lvl1pPr>
            <a:lvl2pPr marL="792465" indent="0">
              <a:buNone/>
              <a:defRPr sz="2427"/>
            </a:lvl2pPr>
            <a:lvl3pPr marL="1584930" indent="0">
              <a:buNone/>
              <a:defRPr sz="2080"/>
            </a:lvl3pPr>
            <a:lvl4pPr marL="2377394" indent="0">
              <a:buNone/>
              <a:defRPr sz="1733"/>
            </a:lvl4pPr>
            <a:lvl5pPr marL="3169859" indent="0">
              <a:buNone/>
              <a:defRPr sz="1733"/>
            </a:lvl5pPr>
            <a:lvl6pPr marL="3962324" indent="0">
              <a:buNone/>
              <a:defRPr sz="1733"/>
            </a:lvl6pPr>
            <a:lvl7pPr marL="4754789" indent="0">
              <a:buNone/>
              <a:defRPr sz="1733"/>
            </a:lvl7pPr>
            <a:lvl8pPr marL="5547253" indent="0">
              <a:buNone/>
              <a:defRPr sz="1733"/>
            </a:lvl8pPr>
            <a:lvl9pPr marL="6339718" indent="0">
              <a:buNone/>
              <a:defRPr sz="1733"/>
            </a:lvl9pPr>
          </a:lstStyle>
          <a:p>
            <a:pPr lvl="0"/>
            <a:r>
              <a:rPr lang="en-US" smtClean="0"/>
              <a:t>Edit Master text styles</a:t>
            </a:r>
          </a:p>
        </p:txBody>
      </p:sp>
      <p:sp>
        <p:nvSpPr>
          <p:cNvPr id="5" name="Date Placeholder 4"/>
          <p:cNvSpPr>
            <a:spLocks noGrp="1"/>
          </p:cNvSpPr>
          <p:nvPr>
            <p:ph type="dt" sz="half" idx="10"/>
          </p:nvPr>
        </p:nvSpPr>
        <p:spPr/>
        <p:txBody>
          <a:bodyPr/>
          <a:lstStyle/>
          <a:p>
            <a:fld id="{224C1772-B3CA-471D-95B1-7024F88D934D}" type="datetimeFigureOut">
              <a:rPr lang="en-US" smtClean="0"/>
              <a:t>01/11/21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362108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4" y="792480"/>
            <a:ext cx="7372944" cy="2773680"/>
          </a:xfrm>
        </p:spPr>
        <p:txBody>
          <a:bodyPr anchor="b"/>
          <a:lstStyle>
            <a:lvl1pPr>
              <a:defRPr sz="5547"/>
            </a:lvl1pPr>
          </a:lstStyle>
          <a:p>
            <a:r>
              <a:rPr lang="en-US" smtClean="0"/>
              <a:t>Click to edit Master title style</a:t>
            </a:r>
            <a:endParaRPr lang="en-US"/>
          </a:p>
        </p:txBody>
      </p:sp>
      <p:sp>
        <p:nvSpPr>
          <p:cNvPr id="3" name="Picture Placeholder 2"/>
          <p:cNvSpPr>
            <a:spLocks noGrp="1"/>
          </p:cNvSpPr>
          <p:nvPr>
            <p:ph type="pic" idx="1"/>
          </p:nvPr>
        </p:nvSpPr>
        <p:spPr>
          <a:xfrm>
            <a:off x="9718477" y="1711537"/>
            <a:ext cx="11572875" cy="8447617"/>
          </a:xfrm>
        </p:spPr>
        <p:txBody>
          <a:bodyPr/>
          <a:lstStyle>
            <a:lvl1pPr marL="0" indent="0">
              <a:buNone/>
              <a:defRPr sz="5547"/>
            </a:lvl1pPr>
            <a:lvl2pPr marL="792465" indent="0">
              <a:buNone/>
              <a:defRPr sz="4853"/>
            </a:lvl2pPr>
            <a:lvl3pPr marL="1584930" indent="0">
              <a:buNone/>
              <a:defRPr sz="4160"/>
            </a:lvl3pPr>
            <a:lvl4pPr marL="2377394" indent="0">
              <a:buNone/>
              <a:defRPr sz="3467"/>
            </a:lvl4pPr>
            <a:lvl5pPr marL="3169859" indent="0">
              <a:buNone/>
              <a:defRPr sz="3467"/>
            </a:lvl5pPr>
            <a:lvl6pPr marL="3962324" indent="0">
              <a:buNone/>
              <a:defRPr sz="3467"/>
            </a:lvl6pPr>
            <a:lvl7pPr marL="4754789" indent="0">
              <a:buNone/>
              <a:defRPr sz="3467"/>
            </a:lvl7pPr>
            <a:lvl8pPr marL="5547253" indent="0">
              <a:buNone/>
              <a:defRPr sz="3467"/>
            </a:lvl8pPr>
            <a:lvl9pPr marL="6339718" indent="0">
              <a:buNone/>
              <a:defRPr sz="3467"/>
            </a:lvl9pPr>
          </a:lstStyle>
          <a:p>
            <a:endParaRPr lang="en-US"/>
          </a:p>
        </p:txBody>
      </p:sp>
      <p:sp>
        <p:nvSpPr>
          <p:cNvPr id="4" name="Text Placeholder 3"/>
          <p:cNvSpPr>
            <a:spLocks noGrp="1"/>
          </p:cNvSpPr>
          <p:nvPr>
            <p:ph type="body" sz="half" idx="2"/>
          </p:nvPr>
        </p:nvSpPr>
        <p:spPr>
          <a:xfrm>
            <a:off x="1574604" y="3566160"/>
            <a:ext cx="7372944" cy="6606753"/>
          </a:xfrm>
        </p:spPr>
        <p:txBody>
          <a:bodyPr/>
          <a:lstStyle>
            <a:lvl1pPr marL="0" indent="0">
              <a:buNone/>
              <a:defRPr sz="2773"/>
            </a:lvl1pPr>
            <a:lvl2pPr marL="792465" indent="0">
              <a:buNone/>
              <a:defRPr sz="2427"/>
            </a:lvl2pPr>
            <a:lvl3pPr marL="1584930" indent="0">
              <a:buNone/>
              <a:defRPr sz="2080"/>
            </a:lvl3pPr>
            <a:lvl4pPr marL="2377394" indent="0">
              <a:buNone/>
              <a:defRPr sz="1733"/>
            </a:lvl4pPr>
            <a:lvl5pPr marL="3169859" indent="0">
              <a:buNone/>
              <a:defRPr sz="1733"/>
            </a:lvl5pPr>
            <a:lvl6pPr marL="3962324" indent="0">
              <a:buNone/>
              <a:defRPr sz="1733"/>
            </a:lvl6pPr>
            <a:lvl7pPr marL="4754789" indent="0">
              <a:buNone/>
              <a:defRPr sz="1733"/>
            </a:lvl7pPr>
            <a:lvl8pPr marL="5547253" indent="0">
              <a:buNone/>
              <a:defRPr sz="1733"/>
            </a:lvl8pPr>
            <a:lvl9pPr marL="6339718" indent="0">
              <a:buNone/>
              <a:defRPr sz="1733"/>
            </a:lvl9pPr>
          </a:lstStyle>
          <a:p>
            <a:pPr lvl="0"/>
            <a:r>
              <a:rPr lang="en-US" smtClean="0"/>
              <a:t>Edit Master text styles</a:t>
            </a:r>
          </a:p>
        </p:txBody>
      </p:sp>
      <p:sp>
        <p:nvSpPr>
          <p:cNvPr id="5" name="Date Placeholder 4"/>
          <p:cNvSpPr>
            <a:spLocks noGrp="1"/>
          </p:cNvSpPr>
          <p:nvPr>
            <p:ph type="dt" sz="half" idx="10"/>
          </p:nvPr>
        </p:nvSpPr>
        <p:spPr/>
        <p:txBody>
          <a:bodyPr/>
          <a:lstStyle/>
          <a:p>
            <a:fld id="{224C1772-B3CA-471D-95B1-7024F88D934D}" type="datetimeFigureOut">
              <a:rPr lang="en-US" smtClean="0"/>
              <a:t>01/11/21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8EF94-B8AC-4BC8-9D41-F4B20B15DBB4}" type="slidenum">
              <a:rPr lang="en-US" smtClean="0"/>
              <a:t>‹#›</a:t>
            </a:fld>
            <a:endParaRPr lang="en-US"/>
          </a:p>
        </p:txBody>
      </p:sp>
    </p:spTree>
    <p:extLst>
      <p:ext uri="{BB962C8B-B14F-4D97-AF65-F5344CB8AC3E}">
        <p14:creationId xmlns:p14="http://schemas.microsoft.com/office/powerpoint/2010/main" val="10559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71625" y="632884"/>
            <a:ext cx="19716750" cy="22976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71625" y="3164417"/>
            <a:ext cx="19716750" cy="754231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71625" y="11017674"/>
            <a:ext cx="5143500" cy="632883"/>
          </a:xfrm>
          <a:prstGeom prst="rect">
            <a:avLst/>
          </a:prstGeom>
        </p:spPr>
        <p:txBody>
          <a:bodyPr vert="horz" lIns="91440" tIns="45720" rIns="91440" bIns="45720" rtlCol="0" anchor="ctr"/>
          <a:lstStyle>
            <a:lvl1pPr algn="l">
              <a:defRPr sz="2080">
                <a:solidFill>
                  <a:schemeClr val="tx1">
                    <a:tint val="75000"/>
                  </a:schemeClr>
                </a:solidFill>
              </a:defRPr>
            </a:lvl1pPr>
          </a:lstStyle>
          <a:p>
            <a:fld id="{224C1772-B3CA-471D-95B1-7024F88D934D}" type="datetimeFigureOut">
              <a:rPr lang="en-US" smtClean="0"/>
              <a:t>01/11/21</a:t>
            </a:fld>
            <a:endParaRPr lang="en-US"/>
          </a:p>
        </p:txBody>
      </p:sp>
      <p:sp>
        <p:nvSpPr>
          <p:cNvPr id="5" name="Footer Placeholder 4"/>
          <p:cNvSpPr>
            <a:spLocks noGrp="1"/>
          </p:cNvSpPr>
          <p:nvPr>
            <p:ph type="ftr" sz="quarter" idx="3"/>
          </p:nvPr>
        </p:nvSpPr>
        <p:spPr>
          <a:xfrm>
            <a:off x="7572375" y="11017674"/>
            <a:ext cx="7715250" cy="632883"/>
          </a:xfrm>
          <a:prstGeom prst="rect">
            <a:avLst/>
          </a:prstGeom>
        </p:spPr>
        <p:txBody>
          <a:bodyPr vert="horz" lIns="91440" tIns="45720" rIns="91440" bIns="45720" rtlCol="0" anchor="ctr"/>
          <a:lstStyle>
            <a:lvl1pPr algn="ctr">
              <a:defRPr sz="2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144875" y="11017674"/>
            <a:ext cx="5143500" cy="632883"/>
          </a:xfrm>
          <a:prstGeom prst="rect">
            <a:avLst/>
          </a:prstGeom>
        </p:spPr>
        <p:txBody>
          <a:bodyPr vert="horz" lIns="91440" tIns="45720" rIns="91440" bIns="45720" rtlCol="0" anchor="ctr"/>
          <a:lstStyle>
            <a:lvl1pPr algn="r">
              <a:defRPr sz="2080">
                <a:solidFill>
                  <a:schemeClr val="tx1">
                    <a:tint val="75000"/>
                  </a:schemeClr>
                </a:solidFill>
              </a:defRPr>
            </a:lvl1pPr>
          </a:lstStyle>
          <a:p>
            <a:fld id="{ED78EF94-B8AC-4BC8-9D41-F4B20B15DBB4}" type="slidenum">
              <a:rPr lang="en-US" smtClean="0"/>
              <a:t>‹#›</a:t>
            </a:fld>
            <a:endParaRPr lang="en-US"/>
          </a:p>
        </p:txBody>
      </p:sp>
    </p:spTree>
    <p:extLst>
      <p:ext uri="{BB962C8B-B14F-4D97-AF65-F5344CB8AC3E}">
        <p14:creationId xmlns:p14="http://schemas.microsoft.com/office/powerpoint/2010/main" val="705415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584930" rtl="0" eaLnBrk="1" latinLnBrk="0" hangingPunct="1">
        <a:lnSpc>
          <a:spcPct val="90000"/>
        </a:lnSpc>
        <a:spcBef>
          <a:spcPct val="0"/>
        </a:spcBef>
        <a:buNone/>
        <a:defRPr sz="7627" kern="1200">
          <a:solidFill>
            <a:schemeClr val="tx1"/>
          </a:solidFill>
          <a:latin typeface="+mj-lt"/>
          <a:ea typeface="+mj-ea"/>
          <a:cs typeface="+mj-cs"/>
        </a:defRPr>
      </a:lvl1pPr>
    </p:titleStyle>
    <p:bodyStyle>
      <a:lvl1pPr marL="396232" indent="-396232" algn="l" defTabSz="1584930" rtl="0" eaLnBrk="1" latinLnBrk="0" hangingPunct="1">
        <a:lnSpc>
          <a:spcPct val="90000"/>
        </a:lnSpc>
        <a:spcBef>
          <a:spcPts val="1733"/>
        </a:spcBef>
        <a:buFont typeface="Arial" panose="020B0604020202020204" pitchFamily="34" charset="0"/>
        <a:buChar char="•"/>
        <a:defRPr sz="4853" kern="1200">
          <a:solidFill>
            <a:schemeClr val="tx1"/>
          </a:solidFill>
          <a:latin typeface="+mn-lt"/>
          <a:ea typeface="+mn-ea"/>
          <a:cs typeface="+mn-cs"/>
        </a:defRPr>
      </a:lvl1pPr>
      <a:lvl2pPr marL="1188697" indent="-396232" algn="l" defTabSz="1584930" rtl="0" eaLnBrk="1" latinLnBrk="0" hangingPunct="1">
        <a:lnSpc>
          <a:spcPct val="90000"/>
        </a:lnSpc>
        <a:spcBef>
          <a:spcPts val="867"/>
        </a:spcBef>
        <a:buFont typeface="Arial" panose="020B0604020202020204" pitchFamily="34" charset="0"/>
        <a:buChar char="•"/>
        <a:defRPr sz="4160" kern="1200">
          <a:solidFill>
            <a:schemeClr val="tx1"/>
          </a:solidFill>
          <a:latin typeface="+mn-lt"/>
          <a:ea typeface="+mn-ea"/>
          <a:cs typeface="+mn-cs"/>
        </a:defRPr>
      </a:lvl2pPr>
      <a:lvl3pPr marL="1981162" indent="-396232" algn="l" defTabSz="1584930" rtl="0" eaLnBrk="1" latinLnBrk="0" hangingPunct="1">
        <a:lnSpc>
          <a:spcPct val="90000"/>
        </a:lnSpc>
        <a:spcBef>
          <a:spcPts val="867"/>
        </a:spcBef>
        <a:buFont typeface="Arial" panose="020B0604020202020204" pitchFamily="34" charset="0"/>
        <a:buChar char="•"/>
        <a:defRPr sz="3467" kern="1200">
          <a:solidFill>
            <a:schemeClr val="tx1"/>
          </a:solidFill>
          <a:latin typeface="+mn-lt"/>
          <a:ea typeface="+mn-ea"/>
          <a:cs typeface="+mn-cs"/>
        </a:defRPr>
      </a:lvl3pPr>
      <a:lvl4pPr marL="2773627"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4pPr>
      <a:lvl5pPr marL="3566091"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5pPr>
      <a:lvl6pPr marL="4358556"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6pPr>
      <a:lvl7pPr marL="5151021"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7pPr>
      <a:lvl8pPr marL="5943486"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8pPr>
      <a:lvl9pPr marL="6735950"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9pPr>
    </p:bodyStyle>
    <p:otherStyle>
      <a:defPPr>
        <a:defRPr lang="en-US"/>
      </a:defPPr>
      <a:lvl1pPr marL="0" algn="l" defTabSz="1584930" rtl="0" eaLnBrk="1" latinLnBrk="0" hangingPunct="1">
        <a:defRPr sz="3120" kern="1200">
          <a:solidFill>
            <a:schemeClr val="tx1"/>
          </a:solidFill>
          <a:latin typeface="+mn-lt"/>
          <a:ea typeface="+mn-ea"/>
          <a:cs typeface="+mn-cs"/>
        </a:defRPr>
      </a:lvl1pPr>
      <a:lvl2pPr marL="792465" algn="l" defTabSz="1584930" rtl="0" eaLnBrk="1" latinLnBrk="0" hangingPunct="1">
        <a:defRPr sz="3120" kern="1200">
          <a:solidFill>
            <a:schemeClr val="tx1"/>
          </a:solidFill>
          <a:latin typeface="+mn-lt"/>
          <a:ea typeface="+mn-ea"/>
          <a:cs typeface="+mn-cs"/>
        </a:defRPr>
      </a:lvl2pPr>
      <a:lvl3pPr marL="1584930" algn="l" defTabSz="1584930" rtl="0" eaLnBrk="1" latinLnBrk="0" hangingPunct="1">
        <a:defRPr sz="3120" kern="1200">
          <a:solidFill>
            <a:schemeClr val="tx1"/>
          </a:solidFill>
          <a:latin typeface="+mn-lt"/>
          <a:ea typeface="+mn-ea"/>
          <a:cs typeface="+mn-cs"/>
        </a:defRPr>
      </a:lvl3pPr>
      <a:lvl4pPr marL="2377394" algn="l" defTabSz="1584930" rtl="0" eaLnBrk="1" latinLnBrk="0" hangingPunct="1">
        <a:defRPr sz="3120" kern="1200">
          <a:solidFill>
            <a:schemeClr val="tx1"/>
          </a:solidFill>
          <a:latin typeface="+mn-lt"/>
          <a:ea typeface="+mn-ea"/>
          <a:cs typeface="+mn-cs"/>
        </a:defRPr>
      </a:lvl4pPr>
      <a:lvl5pPr marL="3169859" algn="l" defTabSz="1584930" rtl="0" eaLnBrk="1" latinLnBrk="0" hangingPunct="1">
        <a:defRPr sz="3120" kern="1200">
          <a:solidFill>
            <a:schemeClr val="tx1"/>
          </a:solidFill>
          <a:latin typeface="+mn-lt"/>
          <a:ea typeface="+mn-ea"/>
          <a:cs typeface="+mn-cs"/>
        </a:defRPr>
      </a:lvl5pPr>
      <a:lvl6pPr marL="3962324" algn="l" defTabSz="1584930" rtl="0" eaLnBrk="1" latinLnBrk="0" hangingPunct="1">
        <a:defRPr sz="3120" kern="1200">
          <a:solidFill>
            <a:schemeClr val="tx1"/>
          </a:solidFill>
          <a:latin typeface="+mn-lt"/>
          <a:ea typeface="+mn-ea"/>
          <a:cs typeface="+mn-cs"/>
        </a:defRPr>
      </a:lvl6pPr>
      <a:lvl7pPr marL="4754789" algn="l" defTabSz="1584930" rtl="0" eaLnBrk="1" latinLnBrk="0" hangingPunct="1">
        <a:defRPr sz="3120" kern="1200">
          <a:solidFill>
            <a:schemeClr val="tx1"/>
          </a:solidFill>
          <a:latin typeface="+mn-lt"/>
          <a:ea typeface="+mn-ea"/>
          <a:cs typeface="+mn-cs"/>
        </a:defRPr>
      </a:lvl7pPr>
      <a:lvl8pPr marL="5547253" algn="l" defTabSz="1584930" rtl="0" eaLnBrk="1" latinLnBrk="0" hangingPunct="1">
        <a:defRPr sz="3120" kern="1200">
          <a:solidFill>
            <a:schemeClr val="tx1"/>
          </a:solidFill>
          <a:latin typeface="+mn-lt"/>
          <a:ea typeface="+mn-ea"/>
          <a:cs typeface="+mn-cs"/>
        </a:defRPr>
      </a:lvl8pPr>
      <a:lvl9pPr marL="6339718" algn="l" defTabSz="1584930" rtl="0" eaLnBrk="1" latinLnBrk="0" hangingPunct="1">
        <a:defRPr sz="3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9000"/>
          </a:schemeClr>
        </a:solid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6200000">
            <a:off x="-3996198" y="4528526"/>
            <a:ext cx="10749154" cy="2489017"/>
          </a:xfrm>
          <a:prstGeom prst="rect">
            <a:avLst/>
          </a:prstGeom>
          <a:effectLst>
            <a:glow rad="609600">
              <a:srgbClr val="92D050">
                <a:alpha val="80000"/>
              </a:srgbClr>
            </a:glow>
            <a:outerShdw blurRad="50800" dist="50800" dir="5400000" sx="89000" sy="89000" algn="ctr" rotWithShape="0">
              <a:srgbClr val="7AE67D"/>
            </a:outerShdw>
          </a:effectLst>
        </p:spPr>
      </p:pic>
      <p:pic>
        <p:nvPicPr>
          <p:cNvPr id="12" name="Picture 1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6200000" flipV="1">
            <a:off x="16050126" y="4633573"/>
            <a:ext cx="10749154" cy="2278922"/>
          </a:xfrm>
          <a:prstGeom prst="rect">
            <a:avLst/>
          </a:prstGeom>
          <a:effectLst>
            <a:glow rad="609600">
              <a:srgbClr val="92D050"/>
            </a:glow>
            <a:outerShdw blurRad="50800" dist="50800" dir="5400000" sx="86000" sy="86000" algn="ctr" rotWithShape="0">
              <a:srgbClr val="7AE67D"/>
            </a:outerShdw>
          </a:effectLst>
        </p:spPr>
      </p:pic>
      <p:grpSp>
        <p:nvGrpSpPr>
          <p:cNvPr id="6" name="Group 5"/>
          <p:cNvGrpSpPr/>
          <p:nvPr/>
        </p:nvGrpSpPr>
        <p:grpSpPr>
          <a:xfrm>
            <a:off x="0" y="0"/>
            <a:ext cx="22859999" cy="11991109"/>
            <a:chOff x="0" y="0"/>
            <a:chExt cx="22859999" cy="11991109"/>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3" name="Group 12"/>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4" name="Frame 13"/>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ame 14"/>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pic>
        <p:nvPicPr>
          <p:cNvPr id="7" name="Picture 6"/>
          <p:cNvPicPr>
            <a:picLocks noChangeAspect="1"/>
          </p:cNvPicPr>
          <p:nvPr/>
        </p:nvPicPr>
        <p:blipFill rotWithShape="1">
          <a:blip r:embed="rId4">
            <a:extLst>
              <a:ext uri="{BEBA8EAE-BF5A-486C-A8C5-ECC9F3942E4B}">
                <a14:imgProps xmlns:a14="http://schemas.microsoft.com/office/drawing/2010/main">
                  <a14:imgLayer r:embed="rId5">
                    <a14:imgEffect>
                      <a14:backgroundRemoval t="5200" b="100000" l="0" r="100000"/>
                    </a14:imgEffect>
                  </a14:imgLayer>
                </a14:imgProps>
              </a:ext>
              <a:ext uri="{28A0092B-C50C-407E-A947-70E740481C1C}">
                <a14:useLocalDpi xmlns:a14="http://schemas.microsoft.com/office/drawing/2010/main" val="0"/>
              </a:ext>
            </a:extLst>
          </a:blip>
          <a:srcRect l="6059" t="7768" r="5573" b="8863"/>
          <a:stretch/>
        </p:blipFill>
        <p:spPr>
          <a:xfrm>
            <a:off x="2212808" y="5286375"/>
            <a:ext cx="18758234" cy="6136105"/>
          </a:xfrm>
          <a:prstGeom prst="rect">
            <a:avLst/>
          </a:prstGeom>
        </p:spPr>
      </p:pic>
      <p:sp>
        <p:nvSpPr>
          <p:cNvPr id="11" name="TextBox 10"/>
          <p:cNvSpPr txBox="1"/>
          <p:nvPr/>
        </p:nvSpPr>
        <p:spPr>
          <a:xfrm>
            <a:off x="2552700" y="161925"/>
            <a:ext cx="17278350" cy="3924151"/>
          </a:xfrm>
          <a:prstGeom prst="rect">
            <a:avLst/>
          </a:prstGeom>
          <a:noFill/>
        </p:spPr>
        <p:txBody>
          <a:bodyPr wrap="square" rtlCol="0">
            <a:spAutoFit/>
          </a:bodyPr>
          <a:lstStyle/>
          <a:p>
            <a:pPr algn="ctr">
              <a:lnSpc>
                <a:spcPct val="150000"/>
              </a:lnSpc>
            </a:pPr>
            <a:r>
              <a:rPr lang="ar-SA" sz="16600" b="1" dirty="0" smtClean="0">
                <a:solidFill>
                  <a:srgbClr val="FF0000"/>
                </a:solidFill>
              </a:rPr>
              <a:t>أهلا و سهلا مرحيا بكم</a:t>
            </a:r>
            <a:endParaRPr lang="en-US" sz="16600" b="1" dirty="0">
              <a:solidFill>
                <a:srgbClr val="FF0000"/>
              </a:solidFill>
            </a:endParaRPr>
          </a:p>
        </p:txBody>
      </p:sp>
      <p:sp>
        <p:nvSpPr>
          <p:cNvPr id="16" name="TextBox 15"/>
          <p:cNvSpPr txBox="1"/>
          <p:nvPr/>
        </p:nvSpPr>
        <p:spPr>
          <a:xfrm>
            <a:off x="4419598" y="6081279"/>
            <a:ext cx="13782675" cy="4693593"/>
          </a:xfrm>
          <a:prstGeom prst="rect">
            <a:avLst/>
          </a:prstGeom>
          <a:noFill/>
        </p:spPr>
        <p:txBody>
          <a:bodyPr wrap="square" rtlCol="0">
            <a:spAutoFit/>
          </a:bodyPr>
          <a:lstStyle/>
          <a:p>
            <a:pPr algn="ctr"/>
            <a:r>
              <a:rPr lang="bn-BD" sz="23900" dirty="0" smtClean="0">
                <a:solidFill>
                  <a:srgbClr val="00B0F0"/>
                </a:solidFill>
                <a:latin typeface="NikoshBAN" panose="02000000000000000000" pitchFamily="2" charset="0"/>
                <a:cs typeface="NikoshBAN" panose="02000000000000000000" pitchFamily="2" charset="0"/>
              </a:rPr>
              <a:t>স্বাগতম</a:t>
            </a:r>
            <a:endParaRPr lang="en-US" sz="23900" dirty="0">
              <a:solidFill>
                <a:srgbClr val="00B0F0"/>
              </a:solidFill>
              <a:latin typeface="NikoshBAN" panose="02000000000000000000" pitchFamily="2" charset="0"/>
              <a:cs typeface="NikoshBAN" panose="02000000000000000000" pitchFamily="2" charset="0"/>
            </a:endParaRPr>
          </a:p>
          <a:p>
            <a:pPr algn="ctr"/>
            <a:endParaRPr lang="en-US" sz="6000" dirty="0"/>
          </a:p>
        </p:txBody>
      </p:sp>
    </p:spTree>
    <p:extLst>
      <p:ext uri="{BB962C8B-B14F-4D97-AF65-F5344CB8AC3E}">
        <p14:creationId xmlns:p14="http://schemas.microsoft.com/office/powerpoint/2010/main" val="311946055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11"/>
                                        </p:tgtEl>
                                        <p:attrNameLst>
                                          <p:attrName>ppt_x</p:attrName>
                                          <p:attrName>ppt_y</p:attrName>
                                        </p:attrNameLst>
                                      </p:cBhvr>
                                    </p:animMotion>
                                    <p:animRot by="1500000">
                                      <p:cBhvr>
                                        <p:cTn id="7" dur="750" fill="hold">
                                          <p:stCondLst>
                                            <p:cond delay="0"/>
                                          </p:stCondLst>
                                        </p:cTn>
                                        <p:tgtEl>
                                          <p:spTgt spid="11"/>
                                        </p:tgtEl>
                                        <p:attrNameLst>
                                          <p:attrName>r</p:attrName>
                                        </p:attrNameLst>
                                      </p:cBhvr>
                                    </p:animRot>
                                    <p:animRot by="-1500000">
                                      <p:cBhvr>
                                        <p:cTn id="8" dur="750" fill="hold">
                                          <p:stCondLst>
                                            <p:cond delay="750"/>
                                          </p:stCondLst>
                                        </p:cTn>
                                        <p:tgtEl>
                                          <p:spTgt spid="11"/>
                                        </p:tgtEl>
                                        <p:attrNameLst>
                                          <p:attrName>r</p:attrName>
                                        </p:attrNameLst>
                                      </p:cBhvr>
                                    </p:animRot>
                                    <p:animRot by="-1500000">
                                      <p:cBhvr>
                                        <p:cTn id="9" dur="750" fill="hold">
                                          <p:stCondLst>
                                            <p:cond delay="1500"/>
                                          </p:stCondLst>
                                        </p:cTn>
                                        <p:tgtEl>
                                          <p:spTgt spid="11"/>
                                        </p:tgtEl>
                                        <p:attrNameLst>
                                          <p:attrName>r</p:attrName>
                                        </p:attrNameLst>
                                      </p:cBhvr>
                                    </p:animRot>
                                    <p:animRot by="1500000">
                                      <p:cBhvr>
                                        <p:cTn id="10" dur="750" fill="hold">
                                          <p:stCondLst>
                                            <p:cond delay="225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6" name="Group 15"/>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7" name="Frame 16"/>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0" name="Oval 9"/>
          <p:cNvSpPr/>
          <p:nvPr/>
        </p:nvSpPr>
        <p:spPr>
          <a:xfrm>
            <a:off x="6921392" y="620443"/>
            <a:ext cx="6701084" cy="139278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10500" b="1" dirty="0" smtClean="0"/>
              <a:t>النص</a:t>
            </a:r>
            <a:endParaRPr lang="en-US" sz="10500" b="1" dirty="0"/>
          </a:p>
        </p:txBody>
      </p:sp>
      <p:sp>
        <p:nvSpPr>
          <p:cNvPr id="12" name="TextBox 11"/>
          <p:cNvSpPr txBox="1"/>
          <p:nvPr/>
        </p:nvSpPr>
        <p:spPr>
          <a:xfrm>
            <a:off x="1035449" y="2564696"/>
            <a:ext cx="20688300" cy="7786747"/>
          </a:xfrm>
          <a:prstGeom prst="rect">
            <a:avLst/>
          </a:prstGeom>
          <a:noFill/>
        </p:spPr>
        <p:txBody>
          <a:bodyPr wrap="square" rtlCol="0">
            <a:spAutoFit/>
          </a:bodyPr>
          <a:lstStyle/>
          <a:p>
            <a:pPr algn="just" rtl="1"/>
            <a:r>
              <a:rPr lang="ar-SA" sz="10000" b="1" dirty="0" smtClean="0">
                <a:solidFill>
                  <a:srgbClr val="296826"/>
                </a:solidFill>
                <a:latin typeface="Times New Roman" pitchFamily="18" charset="0"/>
                <a:cs typeface="Times New Roman" pitchFamily="18" charset="0"/>
              </a:rPr>
              <a:t>إعتنق الإسلام دون تردد فهو أول من اسلم من الرجال الأحرار ثم أخذ يدعو لدين الله فاستجاب له عدد من قريش من بينهم عثمان بن عفان، والزبير بن العوام، وعبد الرحمن بن عوف، والارقم بن أبي الأرقم رضى الله عنهم.</a:t>
            </a:r>
            <a:endParaRPr lang="en-US" sz="10000" b="1" dirty="0" smtClean="0">
              <a:solidFill>
                <a:srgbClr val="296826"/>
              </a:solidFill>
              <a:latin typeface="Times New Roman" pitchFamily="18" charset="0"/>
              <a:cs typeface="Times New Roman" pitchFamily="18" charset="0"/>
            </a:endParaRPr>
          </a:p>
        </p:txBody>
      </p:sp>
    </p:spTree>
    <p:extLst>
      <p:ext uri="{BB962C8B-B14F-4D97-AF65-F5344CB8AC3E}">
        <p14:creationId xmlns:p14="http://schemas.microsoft.com/office/powerpoint/2010/main" val="4289235740"/>
      </p:ext>
    </p:extLst>
  </p:cSld>
  <p:clrMapOvr>
    <a:masterClrMapping/>
  </p:clrMapOvr>
  <mc:AlternateContent xmlns:mc="http://schemas.openxmlformats.org/markup-compatibility/2006" xmlns:p14="http://schemas.microsoft.com/office/powerpoint/2010/main">
    <mc:Choice Requires="p14">
      <p:transition spd="slow" p14:dur="2500" advClick="0" advTm="0">
        <p14:ripp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8" name="Group 17"/>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9" name="Frame 18"/>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ame 19"/>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0" name="TextBox 9"/>
          <p:cNvSpPr txBox="1"/>
          <p:nvPr/>
        </p:nvSpPr>
        <p:spPr>
          <a:xfrm>
            <a:off x="4338273" y="504825"/>
            <a:ext cx="14381922" cy="2215991"/>
          </a:xfrm>
          <a:prstGeom prst="rect">
            <a:avLst/>
          </a:prstGeom>
          <a:solidFill>
            <a:schemeClr val="accent3">
              <a:lumMod val="75000"/>
            </a:schemeClr>
          </a:solidFill>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ar-SA" sz="9600" b="1" dirty="0" smtClean="0">
                <a:latin typeface="Times New Roman" pitchFamily="18" charset="0"/>
                <a:cs typeface="Times New Roman" pitchFamily="18" charset="0"/>
              </a:rPr>
              <a:t>عمل </a:t>
            </a:r>
            <a:r>
              <a:rPr lang="ar-SA" sz="13800" b="1" dirty="0" smtClean="0">
                <a:latin typeface="Times New Roman" pitchFamily="18" charset="0"/>
                <a:cs typeface="Times New Roman" pitchFamily="18" charset="0"/>
              </a:rPr>
              <a:t>ا</a:t>
            </a:r>
            <a:r>
              <a:rPr lang="ar-SA" sz="9600" b="1" dirty="0" smtClean="0">
                <a:latin typeface="Times New Roman" pitchFamily="18" charset="0"/>
                <a:cs typeface="Times New Roman" pitchFamily="18" charset="0"/>
              </a:rPr>
              <a:t>لواحد</a:t>
            </a:r>
            <a:endParaRPr lang="en-US" sz="7200" b="1" dirty="0">
              <a:latin typeface="Times New Roman" pitchFamily="18" charset="0"/>
              <a:cs typeface="Times New Roman" pitchFamily="18" charset="0"/>
            </a:endParaRPr>
          </a:p>
        </p:txBody>
      </p:sp>
      <p:sp>
        <p:nvSpPr>
          <p:cNvPr id="12" name="TextBox 11"/>
          <p:cNvSpPr txBox="1"/>
          <p:nvPr/>
        </p:nvSpPr>
        <p:spPr>
          <a:xfrm>
            <a:off x="4000500" y="3391508"/>
            <a:ext cx="1560195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r>
              <a:rPr lang="ar-SA" sz="7200" dirty="0" smtClean="0">
                <a:latin typeface="Times New Roman" pitchFamily="18" charset="0"/>
                <a:cs typeface="Times New Roman" pitchFamily="18" charset="0"/>
              </a:rPr>
              <a:t>السوال:  ما أسم ابي بكر رضى الله عنه ؟ </a:t>
            </a:r>
            <a:endParaRPr lang="ar-MA" sz="400" b="1" dirty="0" smtClean="0"/>
          </a:p>
        </p:txBody>
      </p:sp>
      <p:sp>
        <p:nvSpPr>
          <p:cNvPr id="13" name="TextBox 12"/>
          <p:cNvSpPr txBox="1"/>
          <p:nvPr/>
        </p:nvSpPr>
        <p:spPr>
          <a:xfrm>
            <a:off x="3886200" y="5267933"/>
            <a:ext cx="16059150" cy="132343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ar-SA" sz="8000" dirty="0" smtClean="0">
                <a:latin typeface="Times New Roman" pitchFamily="18" charset="0"/>
                <a:cs typeface="Times New Roman" pitchFamily="18" charset="0"/>
              </a:rPr>
              <a:t>السوال: متى ولد أبي بكر الصديق رضى الله عنه .</a:t>
            </a:r>
            <a:endParaRPr lang="en-US" sz="13800" b="1" dirty="0" smtClean="0"/>
          </a:p>
        </p:txBody>
      </p:sp>
      <p:sp>
        <p:nvSpPr>
          <p:cNvPr id="14" name="TextBox 13"/>
          <p:cNvSpPr txBox="1"/>
          <p:nvPr/>
        </p:nvSpPr>
        <p:spPr>
          <a:xfrm>
            <a:off x="3343275" y="7181850"/>
            <a:ext cx="17887950" cy="1107996"/>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ar-SA" sz="6600" dirty="0" smtClean="0">
                <a:latin typeface="Times New Roman" pitchFamily="18" charset="0"/>
                <a:cs typeface="Times New Roman" pitchFamily="18" charset="0"/>
              </a:rPr>
              <a:t>السوال:  كيف اعتنق ابو بكر الصديق رضى الله عنه الاسلام ؟</a:t>
            </a:r>
            <a:endParaRPr lang="en-US" sz="6600" dirty="0">
              <a:latin typeface="Times New Roman" pitchFamily="18" charset="0"/>
              <a:cs typeface="Times New Roman" pitchFamily="18" charset="0"/>
            </a:endParaRPr>
          </a:p>
        </p:txBody>
      </p:sp>
      <p:sp>
        <p:nvSpPr>
          <p:cNvPr id="21" name="TextBox 20"/>
          <p:cNvSpPr txBox="1"/>
          <p:nvPr/>
        </p:nvSpPr>
        <p:spPr>
          <a:xfrm>
            <a:off x="4836315" y="8924925"/>
            <a:ext cx="16052010"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sz="7200" dirty="0" smtClean="0">
                <a:latin typeface="Times New Roman" pitchFamily="18" charset="0"/>
                <a:cs typeface="Times New Roman" pitchFamily="18" charset="0"/>
              </a:rPr>
              <a:t>السوال: من هو صاحب الهجرة مع الرسول (صـ)</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3490332445"/>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2000" fill="hold"/>
                                        <p:tgtEl>
                                          <p:spTgt spid="12"/>
                                        </p:tgtEl>
                                        <p:attrNameLst>
                                          <p:attrName>ppt_x</p:attrName>
                                        </p:attrNameLst>
                                      </p:cBhvr>
                                      <p:tavLst>
                                        <p:tav tm="0">
                                          <p:val>
                                            <p:strVal val="#ppt_x"/>
                                          </p:val>
                                        </p:tav>
                                        <p:tav tm="100000">
                                          <p:val>
                                            <p:strVal val="#ppt_x"/>
                                          </p:val>
                                        </p:tav>
                                      </p:tavLst>
                                    </p:anim>
                                    <p:anim calcmode="lin" valueType="num">
                                      <p:cBhvr additive="base">
                                        <p:cTn id="14"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2000" fill="hold"/>
                                        <p:tgtEl>
                                          <p:spTgt spid="13"/>
                                        </p:tgtEl>
                                        <p:attrNameLst>
                                          <p:attrName>ppt_x</p:attrName>
                                        </p:attrNameLst>
                                      </p:cBhvr>
                                      <p:tavLst>
                                        <p:tav tm="0">
                                          <p:val>
                                            <p:strVal val="#ppt_x"/>
                                          </p:val>
                                        </p:tav>
                                        <p:tav tm="100000">
                                          <p:val>
                                            <p:strVal val="#ppt_x"/>
                                          </p:val>
                                        </p:tav>
                                      </p:tavLst>
                                    </p:anim>
                                    <p:anim calcmode="lin" valueType="num">
                                      <p:cBhvr additive="base">
                                        <p:cTn id="20"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2000" fill="hold"/>
                                        <p:tgtEl>
                                          <p:spTgt spid="14"/>
                                        </p:tgtEl>
                                        <p:attrNameLst>
                                          <p:attrName>ppt_x</p:attrName>
                                        </p:attrNameLst>
                                      </p:cBhvr>
                                      <p:tavLst>
                                        <p:tav tm="0">
                                          <p:val>
                                            <p:strVal val="#ppt_x"/>
                                          </p:val>
                                        </p:tav>
                                        <p:tav tm="100000">
                                          <p:val>
                                            <p:strVal val="#ppt_x"/>
                                          </p:val>
                                        </p:tav>
                                      </p:tavLst>
                                    </p:anim>
                                    <p:anim calcmode="lin" valueType="num">
                                      <p:cBhvr additive="base">
                                        <p:cTn id="26"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2000" fill="hold"/>
                                        <p:tgtEl>
                                          <p:spTgt spid="21"/>
                                        </p:tgtEl>
                                        <p:attrNameLst>
                                          <p:attrName>ppt_x</p:attrName>
                                        </p:attrNameLst>
                                      </p:cBhvr>
                                      <p:tavLst>
                                        <p:tav tm="0">
                                          <p:val>
                                            <p:strVal val="#ppt_x"/>
                                          </p:val>
                                        </p:tav>
                                        <p:tav tm="100000">
                                          <p:val>
                                            <p:strVal val="#ppt_x"/>
                                          </p:val>
                                        </p:tav>
                                      </p:tavLst>
                                    </p:anim>
                                    <p:anim calcmode="lin" valueType="num">
                                      <p:cBhvr additive="base">
                                        <p:cTn id="32" dur="2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Group 14"/>
          <p:cNvGrpSpPr/>
          <p:nvPr/>
        </p:nvGrpSpPr>
        <p:grpSpPr>
          <a:xfrm>
            <a:off x="0" y="0"/>
            <a:ext cx="22859999" cy="11991109"/>
            <a:chOff x="0" y="0"/>
            <a:chExt cx="22859999" cy="11991109"/>
          </a:xfrm>
        </p:grpSpPr>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9" name="Group 18"/>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20" name="Frame 19"/>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ame 20"/>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0" name="TextBox 9"/>
          <p:cNvSpPr txBox="1"/>
          <p:nvPr/>
        </p:nvSpPr>
        <p:spPr>
          <a:xfrm>
            <a:off x="6610350" y="709344"/>
            <a:ext cx="8770815" cy="2215991"/>
          </a:xfrm>
          <a:prstGeom prst="rect">
            <a:avLst/>
          </a:prstGeom>
          <a:solidFill>
            <a:schemeClr val="bg1">
              <a:lumMod val="50000"/>
            </a:schemeClr>
          </a:solidFill>
        </p:spPr>
        <p:txBody>
          <a:bodyPr wrap="square" rtlCol="0">
            <a:spAutoFit/>
          </a:bodyPr>
          <a:lstStyle/>
          <a:p>
            <a:pPr algn="ctr"/>
            <a:r>
              <a:rPr lang="ar-SA" sz="11500" dirty="0" smtClean="0">
                <a:latin typeface="Times New Roman" pitchFamily="18" charset="0"/>
                <a:cs typeface="Times New Roman" pitchFamily="18" charset="0"/>
              </a:rPr>
              <a:t>عمل</a:t>
            </a:r>
            <a:r>
              <a:rPr lang="ar-SA" sz="13800" dirty="0" smtClean="0">
                <a:latin typeface="Times New Roman" pitchFamily="18" charset="0"/>
                <a:cs typeface="Times New Roman" pitchFamily="18" charset="0"/>
              </a:rPr>
              <a:t> ا</a:t>
            </a:r>
            <a:r>
              <a:rPr lang="ar-SA" sz="11500" dirty="0" smtClean="0">
                <a:latin typeface="Times New Roman" pitchFamily="18" charset="0"/>
                <a:cs typeface="Times New Roman" pitchFamily="18" charset="0"/>
              </a:rPr>
              <a:t>لجمع</a:t>
            </a:r>
            <a:endParaRPr lang="en-US" sz="11500" dirty="0">
              <a:latin typeface="Times New Roman" pitchFamily="18" charset="0"/>
              <a:cs typeface="Times New Roman" pitchFamily="18" charset="0"/>
            </a:endParaRPr>
          </a:p>
        </p:txBody>
      </p:sp>
      <p:sp>
        <p:nvSpPr>
          <p:cNvPr id="11" name="TextBox 10"/>
          <p:cNvSpPr txBox="1"/>
          <p:nvPr/>
        </p:nvSpPr>
        <p:spPr>
          <a:xfrm>
            <a:off x="12293998" y="3753131"/>
            <a:ext cx="9623026"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r"/>
            <a:r>
              <a:rPr lang="ar-SA" sz="5400" b="1" dirty="0" smtClean="0">
                <a:latin typeface="Times New Roman" pitchFamily="18" charset="0"/>
                <a:cs typeface="Times New Roman" pitchFamily="18" charset="0"/>
              </a:rPr>
              <a:t>السوال: استخرج الأفعال الماضية و </a:t>
            </a:r>
            <a:r>
              <a:rPr lang="ar-SA" sz="5400" b="1" dirty="0">
                <a:latin typeface="Times New Roman" pitchFamily="18" charset="0"/>
                <a:cs typeface="Times New Roman" pitchFamily="18" charset="0"/>
              </a:rPr>
              <a:t>تحويلها الى المضارع ؟ </a:t>
            </a:r>
            <a:endParaRPr lang="en-US" sz="5400" b="1" dirty="0">
              <a:latin typeface="Times New Roman" pitchFamily="18" charset="0"/>
              <a:cs typeface="Times New Roman" pitchFamily="18" charset="0"/>
            </a:endParaRPr>
          </a:p>
        </p:txBody>
      </p:sp>
      <p:sp>
        <p:nvSpPr>
          <p:cNvPr id="12" name="Rectangle 11"/>
          <p:cNvSpPr/>
          <p:nvPr/>
        </p:nvSpPr>
        <p:spPr>
          <a:xfrm>
            <a:off x="12687299" y="6977510"/>
            <a:ext cx="9229725" cy="258532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ar-SA" sz="5400" b="1" dirty="0" smtClean="0">
                <a:latin typeface="Times New Roman" pitchFamily="18" charset="0"/>
                <a:cs typeface="Times New Roman" pitchFamily="18" charset="0"/>
              </a:rPr>
              <a:t>السوال: أكتب فقرة مختصرة             على سيدنا أبو بكر الصديق </a:t>
            </a:r>
          </a:p>
          <a:p>
            <a:pPr algn="ctr"/>
            <a:r>
              <a:rPr lang="ar-SA" sz="5400" b="1" dirty="0" smtClean="0">
                <a:latin typeface="Times New Roman" pitchFamily="18" charset="0"/>
                <a:cs typeface="Times New Roman" pitchFamily="18" charset="0"/>
              </a:rPr>
              <a:t>رضى الله عنه  ؟</a:t>
            </a:r>
            <a:endParaRPr lang="en-US" sz="5400" b="1" dirty="0"/>
          </a:p>
        </p:txBody>
      </p:sp>
      <p:pic>
        <p:nvPicPr>
          <p:cNvPr id="13" name="Picture 12"/>
          <p:cNvPicPr>
            <a:picLocks noChangeAspect="1"/>
          </p:cNvPicPr>
          <p:nvPr/>
        </p:nvPicPr>
        <p:blipFill>
          <a:blip r:embed="rId3"/>
          <a:stretch>
            <a:fillRect/>
          </a:stretch>
        </p:blipFill>
        <p:spPr>
          <a:xfrm>
            <a:off x="433137" y="3171825"/>
            <a:ext cx="11625513" cy="7728786"/>
          </a:xfrm>
          <a:prstGeom prst="rect">
            <a:avLst/>
          </a:prstGeom>
        </p:spPr>
      </p:pic>
    </p:spTree>
    <p:extLst>
      <p:ext uri="{BB962C8B-B14F-4D97-AF65-F5344CB8AC3E}">
        <p14:creationId xmlns:p14="http://schemas.microsoft.com/office/powerpoint/2010/main" val="1643020502"/>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2000" fill="hold"/>
                                        <p:tgtEl>
                                          <p:spTgt spid="11"/>
                                        </p:tgtEl>
                                        <p:attrNameLst>
                                          <p:attrName>ppt_x</p:attrName>
                                        </p:attrNameLst>
                                      </p:cBhvr>
                                      <p:tavLst>
                                        <p:tav tm="0">
                                          <p:val>
                                            <p:strVal val="#ppt_x"/>
                                          </p:val>
                                        </p:tav>
                                        <p:tav tm="100000">
                                          <p:val>
                                            <p:strVal val="#ppt_x"/>
                                          </p:val>
                                        </p:tav>
                                      </p:tavLst>
                                    </p:anim>
                                    <p:anim calcmode="lin" valueType="num">
                                      <p:cBhvr additive="base">
                                        <p:cTn id="14"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grpId="0" nodeType="clickEffect">
                                  <p:stCondLst>
                                    <p:cond delay="0"/>
                                  </p:stCondLst>
                                  <p:childTnLst>
                                    <p:animClr clrSpc="rgb" dir="cw">
                                      <p:cBhvr override="childStyle">
                                        <p:cTn id="18" dur="2000" fill="hold"/>
                                        <p:tgtEl>
                                          <p:spTgt spid="12"/>
                                        </p:tgtEl>
                                        <p:attrNameLst>
                                          <p:attrName>style.color</p:attrName>
                                        </p:attrNameLst>
                                      </p:cBhvr>
                                      <p:to>
                                        <a:schemeClr val="accent2"/>
                                      </p:to>
                                    </p:animClr>
                                    <p:animClr clrSpc="rgb" dir="cw">
                                      <p:cBhvr>
                                        <p:cTn id="19" dur="2000" fill="hold"/>
                                        <p:tgtEl>
                                          <p:spTgt spid="12"/>
                                        </p:tgtEl>
                                        <p:attrNameLst>
                                          <p:attrName>fillcolor</p:attrName>
                                        </p:attrNameLst>
                                      </p:cBhvr>
                                      <p:to>
                                        <a:schemeClr val="accent2"/>
                                      </p:to>
                                    </p:animClr>
                                    <p:set>
                                      <p:cBhvr>
                                        <p:cTn id="20" dur="2000" fill="hold"/>
                                        <p:tgtEl>
                                          <p:spTgt spid="12"/>
                                        </p:tgtEl>
                                        <p:attrNameLst>
                                          <p:attrName>fill.type</p:attrName>
                                        </p:attrNameLst>
                                      </p:cBhvr>
                                      <p:to>
                                        <p:strVal val="solid"/>
                                      </p:to>
                                    </p:set>
                                    <p:set>
                                      <p:cBhvr>
                                        <p:cTn id="21" dur="2000" fill="hold"/>
                                        <p:tgtEl>
                                          <p:spTgt spid="12"/>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7" presetClass="exit" presetSubtype="1" fill="hold" grpId="1" nodeType="clickEffect">
                                  <p:stCondLst>
                                    <p:cond delay="0"/>
                                  </p:stCondLst>
                                  <p:childTnLst>
                                    <p:anim calcmode="lin" valueType="num">
                                      <p:cBhvr additive="base">
                                        <p:cTn id="25" dur="5000"/>
                                        <p:tgtEl>
                                          <p:spTgt spid="12"/>
                                        </p:tgtEl>
                                        <p:attrNameLst>
                                          <p:attrName>ppt_x</p:attrName>
                                        </p:attrNameLst>
                                      </p:cBhvr>
                                      <p:tavLst>
                                        <p:tav tm="0">
                                          <p:val>
                                            <p:strVal val="ppt_x"/>
                                          </p:val>
                                        </p:tav>
                                        <p:tav tm="100000">
                                          <p:val>
                                            <p:strVal val="ppt_x"/>
                                          </p:val>
                                        </p:tav>
                                      </p:tavLst>
                                    </p:anim>
                                    <p:anim calcmode="lin" valueType="num">
                                      <p:cBhvr additive="base">
                                        <p:cTn id="26" dur="5000"/>
                                        <p:tgtEl>
                                          <p:spTgt spid="12"/>
                                        </p:tgtEl>
                                        <p:attrNameLst>
                                          <p:attrName>ppt_y</p:attrName>
                                        </p:attrNameLst>
                                      </p:cBhvr>
                                      <p:tavLst>
                                        <p:tav tm="0">
                                          <p:val>
                                            <p:strVal val="ppt_y"/>
                                          </p:val>
                                        </p:tav>
                                        <p:tav tm="100000">
                                          <p:val>
                                            <p:strVal val="0-ppt_h/2"/>
                                          </p:val>
                                        </p:tav>
                                      </p:tavLst>
                                    </p:anim>
                                    <p:set>
                                      <p:cBhvr>
                                        <p:cTn id="27" dur="1" fill="hold">
                                          <p:stCondLst>
                                            <p:cond delay="4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p:cNvGrpSpPr/>
          <p:nvPr/>
        </p:nvGrpSpPr>
        <p:grpSpPr>
          <a:xfrm>
            <a:off x="0" y="0"/>
            <a:ext cx="22859999" cy="11991109"/>
            <a:chOff x="0" y="0"/>
            <a:chExt cx="22859999" cy="11991109"/>
          </a:xfrm>
        </p:grpSpPr>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5" name="Group 14"/>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6" name="Frame 15"/>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ame 16"/>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pic>
        <p:nvPicPr>
          <p:cNvPr id="14" name="Picture 13" descr="images (38).jpg"/>
          <p:cNvPicPr>
            <a:picLocks noChangeAspect="1"/>
          </p:cNvPicPr>
          <p:nvPr/>
        </p:nvPicPr>
        <p:blipFill>
          <a:blip r:embed="rId3"/>
          <a:stretch>
            <a:fillRect/>
          </a:stretch>
        </p:blipFill>
        <p:spPr>
          <a:xfrm>
            <a:off x="380999" y="420526"/>
            <a:ext cx="10998599" cy="7494748"/>
          </a:xfrm>
          <a:prstGeom prst="rect">
            <a:avLst/>
          </a:prstGeom>
          <a:ln>
            <a:noFill/>
          </a:ln>
          <a:effectLst>
            <a:softEdge rad="112500"/>
          </a:effectLst>
        </p:spPr>
      </p:pic>
      <p:pic>
        <p:nvPicPr>
          <p:cNvPr id="19" name="Picture 18" descr="images (24).jpg"/>
          <p:cNvPicPr>
            <a:picLocks noChangeAspect="1"/>
          </p:cNvPicPr>
          <p:nvPr/>
        </p:nvPicPr>
        <p:blipFill>
          <a:blip r:embed="rId4"/>
          <a:stretch>
            <a:fillRect/>
          </a:stretch>
        </p:blipFill>
        <p:spPr>
          <a:xfrm>
            <a:off x="11529234" y="657223"/>
            <a:ext cx="10848414" cy="7258051"/>
          </a:xfrm>
          <a:prstGeom prst="rect">
            <a:avLst/>
          </a:prstGeom>
          <a:ln>
            <a:noFill/>
          </a:ln>
          <a:effectLst>
            <a:softEdge rad="112500"/>
          </a:effectLst>
        </p:spPr>
      </p:pic>
      <p:sp>
        <p:nvSpPr>
          <p:cNvPr id="20" name="TextBox 19"/>
          <p:cNvSpPr txBox="1"/>
          <p:nvPr/>
        </p:nvSpPr>
        <p:spPr>
          <a:xfrm>
            <a:off x="5880298" y="1343025"/>
            <a:ext cx="8610600" cy="3154710"/>
          </a:xfrm>
          <a:prstGeom prst="rect">
            <a:avLst/>
          </a:prstGeom>
          <a:noFill/>
        </p:spPr>
        <p:txBody>
          <a:bodyPr wrap="square" rtlCol="0">
            <a:spAutoFit/>
          </a:bodyPr>
          <a:lstStyle/>
          <a:p>
            <a:r>
              <a:rPr lang="ar-SA" sz="19900" dirty="0" smtClean="0">
                <a:solidFill>
                  <a:srgbClr val="00B0F0"/>
                </a:solidFill>
              </a:rPr>
              <a:t>شكرا لكم</a:t>
            </a:r>
            <a:endParaRPr lang="en-US" sz="19900" dirty="0">
              <a:solidFill>
                <a:srgbClr val="00B0F0"/>
              </a:solidFill>
            </a:endParaRPr>
          </a:p>
        </p:txBody>
      </p:sp>
      <p:pic>
        <p:nvPicPr>
          <p:cNvPr id="21" name="Picture 20" descr="images (9).jpg"/>
          <p:cNvPicPr>
            <a:picLocks noChangeAspect="1"/>
          </p:cNvPicPr>
          <p:nvPr/>
        </p:nvPicPr>
        <p:blipFill>
          <a:blip r:embed="rId5"/>
          <a:stretch>
            <a:fillRect/>
          </a:stretch>
        </p:blipFill>
        <p:spPr>
          <a:xfrm>
            <a:off x="581024" y="7915274"/>
            <a:ext cx="10798574" cy="279386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22" name="Picture 21" descr="images (77).jpg"/>
          <p:cNvPicPr>
            <a:picLocks noChangeAspect="1"/>
          </p:cNvPicPr>
          <p:nvPr/>
        </p:nvPicPr>
        <p:blipFill>
          <a:blip r:embed="rId6"/>
          <a:stretch>
            <a:fillRect/>
          </a:stretch>
        </p:blipFill>
        <p:spPr>
          <a:xfrm>
            <a:off x="11529234" y="7915274"/>
            <a:ext cx="10848414" cy="29683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3" name="TextBox 22"/>
          <p:cNvSpPr txBox="1"/>
          <p:nvPr/>
        </p:nvSpPr>
        <p:spPr>
          <a:xfrm>
            <a:off x="5980311" y="7389896"/>
            <a:ext cx="8610600" cy="2646878"/>
          </a:xfrm>
          <a:prstGeom prst="rect">
            <a:avLst/>
          </a:prstGeom>
          <a:noFill/>
        </p:spPr>
        <p:txBody>
          <a:bodyPr wrap="square" rtlCol="0">
            <a:spAutoFit/>
          </a:bodyPr>
          <a:lstStyle/>
          <a:p>
            <a:pPr algn="ctr"/>
            <a:r>
              <a:rPr lang="en-US" sz="16600" dirty="0" err="1" smtClean="0">
                <a:solidFill>
                  <a:srgbClr val="FFFF00"/>
                </a:solidFill>
              </a:rPr>
              <a:t>ধন্যবাদ</a:t>
            </a:r>
            <a:endParaRPr lang="en-US" sz="16600" dirty="0">
              <a:solidFill>
                <a:srgbClr val="FFFF00"/>
              </a:solidFill>
            </a:endParaRPr>
          </a:p>
        </p:txBody>
      </p:sp>
    </p:spTree>
    <p:extLst>
      <p:ext uri="{BB962C8B-B14F-4D97-AF65-F5344CB8AC3E}">
        <p14:creationId xmlns:p14="http://schemas.microsoft.com/office/powerpoint/2010/main" val="1807183024"/>
      </p:ext>
    </p:extLst>
  </p:cSld>
  <p:clrMapOvr>
    <a:masterClrMapping/>
  </p:clrMapOvr>
  <mc:AlternateContent xmlns:mc="http://schemas.openxmlformats.org/markup-compatibility/2006" xmlns:p14="http://schemas.microsoft.com/office/powerpoint/2010/main">
    <mc:Choice Requires="p14">
      <p:transition spd="slow" p14:dur="4000" advClick="0" advTm="0">
        <p14:ripp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155" decel="100000"/>
                                        <p:tgtEl>
                                          <p:spTgt spid="14"/>
                                        </p:tgtEl>
                                      </p:cBhvr>
                                    </p:animEffect>
                                    <p:animScale>
                                      <p:cBhvr>
                                        <p:cTn id="8" dur="1155" decel="100000"/>
                                        <p:tgtEl>
                                          <p:spTgt spid="14"/>
                                        </p:tgtEl>
                                      </p:cBhvr>
                                      <p:from x="10000" y="10000"/>
                                      <p:to x="200000" y="450000"/>
                                    </p:animScale>
                                    <p:animScale>
                                      <p:cBhvr>
                                        <p:cTn id="9" dur="1845" accel="100000" fill="hold">
                                          <p:stCondLst>
                                            <p:cond delay="1155"/>
                                          </p:stCondLst>
                                        </p:cTn>
                                        <p:tgtEl>
                                          <p:spTgt spid="14"/>
                                        </p:tgtEl>
                                      </p:cBhvr>
                                      <p:from x="200000" y="450000"/>
                                      <p:to x="100000" y="100000"/>
                                    </p:animScale>
                                    <p:set>
                                      <p:cBhvr>
                                        <p:cTn id="10" dur="1155" fill="hold"/>
                                        <p:tgtEl>
                                          <p:spTgt spid="14"/>
                                        </p:tgtEl>
                                        <p:attrNameLst>
                                          <p:attrName>ppt_x</p:attrName>
                                        </p:attrNameLst>
                                      </p:cBhvr>
                                      <p:to>
                                        <p:strVal val="(0.5)"/>
                                      </p:to>
                                    </p:set>
                                    <p:anim from="(0.5)" to="(#ppt_x)" calcmode="lin" valueType="num">
                                      <p:cBhvr>
                                        <p:cTn id="11" dur="1845" accel="100000" fill="hold">
                                          <p:stCondLst>
                                            <p:cond delay="1155"/>
                                          </p:stCondLst>
                                        </p:cTn>
                                        <p:tgtEl>
                                          <p:spTgt spid="14"/>
                                        </p:tgtEl>
                                        <p:attrNameLst>
                                          <p:attrName>ppt_x</p:attrName>
                                        </p:attrNameLst>
                                      </p:cBhvr>
                                    </p:anim>
                                    <p:set>
                                      <p:cBhvr>
                                        <p:cTn id="12" dur="1155" fill="hold"/>
                                        <p:tgtEl>
                                          <p:spTgt spid="14"/>
                                        </p:tgtEl>
                                        <p:attrNameLst>
                                          <p:attrName>ppt_y</p:attrName>
                                        </p:attrNameLst>
                                      </p:cBhvr>
                                      <p:to>
                                        <p:strVal val="(#ppt_y+0.4)"/>
                                      </p:to>
                                    </p:set>
                                    <p:anim from="(#ppt_y+0.4)" to="(#ppt_y)" calcmode="lin" valueType="num">
                                      <p:cBhvr>
                                        <p:cTn id="13" dur="1845" accel="100000" fill="hold">
                                          <p:stCondLst>
                                            <p:cond delay="1155"/>
                                          </p:stCondLst>
                                        </p:cTn>
                                        <p:tgtEl>
                                          <p:spTgt spid="1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155" decel="100000"/>
                                        <p:tgtEl>
                                          <p:spTgt spid="19"/>
                                        </p:tgtEl>
                                      </p:cBhvr>
                                    </p:animEffect>
                                    <p:animScale>
                                      <p:cBhvr>
                                        <p:cTn id="17" dur="1155" decel="100000"/>
                                        <p:tgtEl>
                                          <p:spTgt spid="19"/>
                                        </p:tgtEl>
                                      </p:cBhvr>
                                      <p:from x="10000" y="10000"/>
                                      <p:to x="200000" y="450000"/>
                                    </p:animScale>
                                    <p:animScale>
                                      <p:cBhvr>
                                        <p:cTn id="18" dur="1845" accel="100000" fill="hold">
                                          <p:stCondLst>
                                            <p:cond delay="1155"/>
                                          </p:stCondLst>
                                        </p:cTn>
                                        <p:tgtEl>
                                          <p:spTgt spid="19"/>
                                        </p:tgtEl>
                                      </p:cBhvr>
                                      <p:from x="200000" y="450000"/>
                                      <p:to x="100000" y="100000"/>
                                    </p:animScale>
                                    <p:set>
                                      <p:cBhvr>
                                        <p:cTn id="19" dur="1155" fill="hold"/>
                                        <p:tgtEl>
                                          <p:spTgt spid="19"/>
                                        </p:tgtEl>
                                        <p:attrNameLst>
                                          <p:attrName>ppt_x</p:attrName>
                                        </p:attrNameLst>
                                      </p:cBhvr>
                                      <p:to>
                                        <p:strVal val="(0.5)"/>
                                      </p:to>
                                    </p:set>
                                    <p:anim from="(0.5)" to="(#ppt_x)" calcmode="lin" valueType="num">
                                      <p:cBhvr>
                                        <p:cTn id="20" dur="1845" accel="100000" fill="hold">
                                          <p:stCondLst>
                                            <p:cond delay="1155"/>
                                          </p:stCondLst>
                                        </p:cTn>
                                        <p:tgtEl>
                                          <p:spTgt spid="19"/>
                                        </p:tgtEl>
                                        <p:attrNameLst>
                                          <p:attrName>ppt_x</p:attrName>
                                        </p:attrNameLst>
                                      </p:cBhvr>
                                    </p:anim>
                                    <p:set>
                                      <p:cBhvr>
                                        <p:cTn id="21" dur="1155" fill="hold"/>
                                        <p:tgtEl>
                                          <p:spTgt spid="19"/>
                                        </p:tgtEl>
                                        <p:attrNameLst>
                                          <p:attrName>ppt_y</p:attrName>
                                        </p:attrNameLst>
                                      </p:cBhvr>
                                      <p:to>
                                        <p:strVal val="(#ppt_y+0.4)"/>
                                      </p:to>
                                    </p:set>
                                    <p:anim from="(#ppt_y+0.4)" to="(#ppt_y)" calcmode="lin" valueType="num">
                                      <p:cBhvr>
                                        <p:cTn id="22" dur="1845" accel="100000" fill="hold">
                                          <p:stCondLst>
                                            <p:cond delay="1155"/>
                                          </p:stCondLst>
                                        </p:cTn>
                                        <p:tgtEl>
                                          <p:spTgt spid="19"/>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4" presetClass="path" presetSubtype="0" accel="50000" decel="50000" fill="hold" grpId="0" nodeType="clickEffect">
                                  <p:stCondLst>
                                    <p:cond delay="0"/>
                                  </p:stCondLst>
                                  <p:childTnLst>
                                    <p:animMotion origin="layout" path="M 0.03026 -0.01757 L 0.15526 -0.01757 L 0.21826 0.17318 L 0.15526 0.3622 L 0.03026 0.3622 L -0.03273 0.17318 L 0.03026 -0.01757 Z " pathEditMode="relative" rAng="0" ptsTypes="FFFFFFF">
                                      <p:cBhvr>
                                        <p:cTn id="26" dur="2000" fill="hold"/>
                                        <p:tgtEl>
                                          <p:spTgt spid="20"/>
                                        </p:tgtEl>
                                        <p:attrNameLst>
                                          <p:attrName>ppt_x</p:attrName>
                                          <p:attrName>ppt_y</p:attrName>
                                        </p:attrNameLst>
                                      </p:cBhvr>
                                      <p:rCtr x="6300" y="19000"/>
                                    </p:animMotion>
                                  </p:childTnLst>
                                </p:cTn>
                              </p:par>
                            </p:childTnLst>
                          </p:cTn>
                        </p:par>
                      </p:childTnLst>
                    </p:cTn>
                  </p:par>
                  <p:par>
                    <p:cTn id="27" fill="hold">
                      <p:stCondLst>
                        <p:cond delay="indefinite"/>
                      </p:stCondLst>
                      <p:childTnLst>
                        <p:par>
                          <p:cTn id="28" fill="hold">
                            <p:stCondLst>
                              <p:cond delay="0"/>
                            </p:stCondLst>
                            <p:childTnLst>
                              <p:par>
                                <p:cTn id="29" presetID="24" presetClass="path" presetSubtype="0" accel="50000" decel="50000" fill="hold" grpId="0" nodeType="clickEffect">
                                  <p:stCondLst>
                                    <p:cond delay="0"/>
                                  </p:stCondLst>
                                  <p:childTnLst>
                                    <p:animMotion origin="layout" path="M 0 0  C 0.023 0.00175  0.042 0.01575  0.052 0.03675  L 0.075 0.08575  C 0.08 0.09625  0.088 0.1015  0.098 0.1015  C 0.112 0.1015  0.124 0.0875  0.125 0.0665  C 0.124 0.049  0.112 0.03325  0.098 0.03325  C 0.088 0.03325  0.08 0.04025  0.075 0.049  L 0.052 0.098  C 0.042 0.119  0.023 0.133  0 0.13475  C -0.023 0.133  -0.042 0.119  -0.052 0.098  L -0.075 0.049  C -0.08 0.04025  -0.088 0.03325  -0.098 0.03325  C -0.112 0.03325  -0.124 0.049  -0.125 0.0665  C -0.124 0.0875  -0.112 0.1015  -0.098 0.1015  C -0.088 0.1015  -0.08 0.09625  -0.075 0.08575  L -0.052 0.03675  C -0.042 0.01575  -0.023 0.00175  0 0  Z" pathEditMode="relative" ptsTypes="">
                                      <p:cBhvr>
                                        <p:cTn id="30" dur="3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ackgroundRemoval t="6000" b="96600" l="9000" r="90000"/>
                    </a14:imgEffect>
                  </a14:imgLayer>
                </a14:imgProps>
              </a:ext>
              <a:ext uri="{28A0092B-C50C-407E-A947-70E740481C1C}">
                <a14:useLocalDpi xmlns:a14="http://schemas.microsoft.com/office/drawing/2010/main" val="0"/>
              </a:ext>
            </a:extLst>
          </a:blip>
          <a:srcRect l="40145" t="7032" r="43560" b="5810"/>
          <a:stretch/>
        </p:blipFill>
        <p:spPr>
          <a:xfrm>
            <a:off x="10554585" y="2092134"/>
            <a:ext cx="1750827" cy="9364886"/>
          </a:xfrm>
          <a:prstGeom prst="rect">
            <a:avLst/>
          </a:prstGeom>
          <a:effectLst>
            <a:outerShdw blurRad="63500" sx="102000" sy="102000" algn="ctr" rotWithShape="0">
              <a:prstClr val="black">
                <a:alpha val="40000"/>
              </a:prstClr>
            </a:outerShdw>
          </a:effectLst>
        </p:spPr>
      </p:pic>
      <p:grpSp>
        <p:nvGrpSpPr>
          <p:cNvPr id="14" name="Group 13"/>
          <p:cNvGrpSpPr/>
          <p:nvPr/>
        </p:nvGrpSpPr>
        <p:grpSpPr>
          <a:xfrm>
            <a:off x="0" y="0"/>
            <a:ext cx="22859999" cy="11991109"/>
            <a:chOff x="0" y="0"/>
            <a:chExt cx="22859999" cy="11991109"/>
          </a:xfrm>
        </p:grpSpPr>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7" name="Group 16"/>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9" name="Frame 18"/>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ame 19"/>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21" name="Flowchart: Terminator 20"/>
          <p:cNvSpPr/>
          <p:nvPr/>
        </p:nvSpPr>
        <p:spPr>
          <a:xfrm>
            <a:off x="7541923" y="612361"/>
            <a:ext cx="7543800" cy="952500"/>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7200" dirty="0" smtClean="0">
                <a:solidFill>
                  <a:srgbClr val="002060"/>
                </a:solidFill>
              </a:rPr>
              <a:t>التعريف</a:t>
            </a:r>
            <a:endParaRPr lang="en-US" sz="7200" dirty="0">
              <a:solidFill>
                <a:srgbClr val="002060"/>
              </a:solidFill>
            </a:endParaRPr>
          </a:p>
        </p:txBody>
      </p:sp>
      <p:sp>
        <p:nvSpPr>
          <p:cNvPr id="22" name="TextBox 21"/>
          <p:cNvSpPr txBox="1"/>
          <p:nvPr/>
        </p:nvSpPr>
        <p:spPr>
          <a:xfrm>
            <a:off x="12878124" y="3319785"/>
            <a:ext cx="9296400" cy="6909584"/>
          </a:xfrm>
          <a:prstGeom prst="rect">
            <a:avLst/>
          </a:prstGeom>
          <a:noFill/>
        </p:spPr>
        <p:txBody>
          <a:bodyPr wrap="square" rtlCol="0">
            <a:spAutoFit/>
          </a:bodyPr>
          <a:lstStyle/>
          <a:p>
            <a:pPr algn="ctr"/>
            <a:r>
              <a:rPr lang="ar-SA" sz="11500" b="1" dirty="0">
                <a:solidFill>
                  <a:srgbClr val="0070C0"/>
                </a:solidFill>
                <a:latin typeface="Times New Roman" pitchFamily="18" charset="0"/>
                <a:cs typeface="Times New Roman" pitchFamily="18" charset="0"/>
              </a:rPr>
              <a:t>محمد أكبر على</a:t>
            </a:r>
            <a:endParaRPr lang="en-US" sz="4800" b="1" dirty="0">
              <a:solidFill>
                <a:srgbClr val="FF0000"/>
              </a:solidFill>
              <a:latin typeface="Times New Roman" pitchFamily="18" charset="0"/>
              <a:cs typeface="Times New Roman" pitchFamily="18" charset="0"/>
            </a:endParaRPr>
          </a:p>
          <a:p>
            <a:pPr algn="ctr"/>
            <a:r>
              <a:rPr lang="ar-SA" sz="5400" b="1" dirty="0">
                <a:solidFill>
                  <a:srgbClr val="FF0000"/>
                </a:solidFill>
                <a:latin typeface="Times New Roman" pitchFamily="18" charset="0"/>
                <a:cs typeface="Times New Roman" pitchFamily="18" charset="0"/>
              </a:rPr>
              <a:t>محاضر اللغة العربية</a:t>
            </a:r>
          </a:p>
          <a:p>
            <a:pPr algn="ctr"/>
            <a:r>
              <a:rPr lang="ar-SA" sz="4800" b="1" dirty="0">
                <a:solidFill>
                  <a:srgbClr val="FF0000"/>
                </a:solidFill>
                <a:latin typeface="Times New Roman" pitchFamily="18" charset="0"/>
                <a:cs typeface="Times New Roman" pitchFamily="18" charset="0"/>
              </a:rPr>
              <a:t>رجارام بور إحياء السنة عالم مدرسة</a:t>
            </a:r>
            <a:endParaRPr lang="en-US" sz="4800" b="1" dirty="0">
              <a:solidFill>
                <a:srgbClr val="FF0000"/>
              </a:solidFill>
              <a:latin typeface="Times New Roman" pitchFamily="18" charset="0"/>
              <a:cs typeface="Times New Roman" pitchFamily="18" charset="0"/>
            </a:endParaRPr>
          </a:p>
          <a:p>
            <a:pPr algn="ctr"/>
            <a:r>
              <a:rPr lang="ar-SA" sz="5400" b="1" dirty="0">
                <a:solidFill>
                  <a:srgbClr val="FF0000"/>
                </a:solidFill>
                <a:latin typeface="Times New Roman" pitchFamily="18" charset="0"/>
                <a:cs typeface="Times New Roman" pitchFamily="18" charset="0"/>
              </a:rPr>
              <a:t>الزوال: 01728161782</a:t>
            </a:r>
            <a:endParaRPr lang="en-US" sz="5400" b="1" dirty="0">
              <a:solidFill>
                <a:srgbClr val="FF0000"/>
              </a:solidFill>
              <a:latin typeface="Times New Roman" pitchFamily="18" charset="0"/>
              <a:cs typeface="Times New Roman" pitchFamily="18" charset="0"/>
            </a:endParaRPr>
          </a:p>
          <a:p>
            <a:pPr algn="ctr"/>
            <a:r>
              <a:rPr lang="en-US" sz="6600" b="1" dirty="0">
                <a:solidFill>
                  <a:srgbClr val="FF0000"/>
                </a:solidFill>
                <a:latin typeface="Times New Roman" pitchFamily="18" charset="0"/>
                <a:cs typeface="Times New Roman" pitchFamily="18" charset="0"/>
              </a:rPr>
              <a:t>      </a:t>
            </a:r>
            <a:r>
              <a:rPr lang="en-US" sz="4000" b="1" dirty="0">
                <a:solidFill>
                  <a:srgbClr val="FF0000"/>
                </a:solidFill>
                <a:latin typeface="Times New Roman" pitchFamily="18" charset="0"/>
                <a:cs typeface="Times New Roman" pitchFamily="18" charset="0"/>
              </a:rPr>
              <a:t>E-mail: </a:t>
            </a:r>
          </a:p>
          <a:p>
            <a:pPr algn="ctr"/>
            <a:r>
              <a:rPr lang="en-US" sz="4000" b="1" dirty="0" smtClean="0">
                <a:solidFill>
                  <a:srgbClr val="FF0000"/>
                </a:solidFill>
                <a:latin typeface="Times New Roman" pitchFamily="18" charset="0"/>
                <a:cs typeface="Times New Roman" pitchFamily="18" charset="0"/>
              </a:rPr>
              <a:t>ahmadullahkhan1990@gmail.com</a:t>
            </a:r>
            <a:endParaRPr lang="en-US" sz="6000" dirty="0">
              <a:latin typeface="Times New Roman" pitchFamily="18" charset="0"/>
              <a:cs typeface="Times New Roman" pitchFamily="18" charset="0"/>
            </a:endParaRPr>
          </a:p>
          <a:p>
            <a:endParaRPr lang="en-US" sz="6600" dirty="0"/>
          </a:p>
        </p:txBody>
      </p:sp>
      <p:sp>
        <p:nvSpPr>
          <p:cNvPr id="23" name="Rounded Rectangle 22"/>
          <p:cNvSpPr/>
          <p:nvPr/>
        </p:nvSpPr>
        <p:spPr>
          <a:xfrm>
            <a:off x="708541" y="6591623"/>
            <a:ext cx="10292834" cy="381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err="1" smtClean="0">
                <a:solidFill>
                  <a:srgbClr val="0070C0"/>
                </a:solidFill>
                <a:latin typeface="NikoshBAN"/>
                <a:cs typeface="Times New Roman" pitchFamily="18" charset="0"/>
              </a:rPr>
              <a:t>মোঃ</a:t>
            </a:r>
            <a:r>
              <a:rPr lang="en-US" sz="4400" dirty="0" smtClean="0">
                <a:solidFill>
                  <a:srgbClr val="0070C0"/>
                </a:solidFill>
                <a:latin typeface="NikoshBAN"/>
                <a:cs typeface="Times New Roman" pitchFamily="18" charset="0"/>
              </a:rPr>
              <a:t> </a:t>
            </a:r>
            <a:r>
              <a:rPr lang="en-US" sz="4400" dirty="0" err="1" smtClean="0">
                <a:solidFill>
                  <a:srgbClr val="0070C0"/>
                </a:solidFill>
                <a:latin typeface="NikoshBAN"/>
                <a:cs typeface="Times New Roman" pitchFamily="18" charset="0"/>
              </a:rPr>
              <a:t>আকবর</a:t>
            </a:r>
            <a:r>
              <a:rPr lang="en-US" sz="4400" dirty="0" smtClean="0">
                <a:solidFill>
                  <a:srgbClr val="0070C0"/>
                </a:solidFill>
                <a:latin typeface="NikoshBAN"/>
                <a:cs typeface="Times New Roman" pitchFamily="18" charset="0"/>
              </a:rPr>
              <a:t> </a:t>
            </a:r>
            <a:r>
              <a:rPr lang="en-US" sz="4400" dirty="0" err="1" smtClean="0">
                <a:solidFill>
                  <a:srgbClr val="0070C0"/>
                </a:solidFill>
                <a:latin typeface="NikoshBAN"/>
                <a:cs typeface="Times New Roman" pitchFamily="18" charset="0"/>
              </a:rPr>
              <a:t>আলী</a:t>
            </a:r>
            <a:endParaRPr lang="en-US" sz="4400" dirty="0" smtClean="0">
              <a:solidFill>
                <a:srgbClr val="0070C0"/>
              </a:solidFill>
              <a:latin typeface="NikoshBAN"/>
              <a:cs typeface="Times New Roman" pitchFamily="18" charset="0"/>
            </a:endParaRPr>
          </a:p>
          <a:p>
            <a:pPr algn="ctr"/>
            <a:r>
              <a:rPr lang="en-US" sz="4400" dirty="0" err="1" smtClean="0">
                <a:solidFill>
                  <a:srgbClr val="7030A0"/>
                </a:solidFill>
                <a:latin typeface="NikoshBAN"/>
                <a:cs typeface="Times New Roman" pitchFamily="18" charset="0"/>
              </a:rPr>
              <a:t>আরবি</a:t>
            </a:r>
            <a:r>
              <a:rPr lang="en-US" sz="4400" dirty="0" smtClean="0">
                <a:solidFill>
                  <a:srgbClr val="7030A0"/>
                </a:solidFill>
                <a:latin typeface="NikoshBAN"/>
                <a:cs typeface="Times New Roman" pitchFamily="18" charset="0"/>
              </a:rPr>
              <a:t> </a:t>
            </a:r>
            <a:r>
              <a:rPr lang="en-US" sz="4400" dirty="0" err="1" smtClean="0">
                <a:solidFill>
                  <a:srgbClr val="7030A0"/>
                </a:solidFill>
                <a:latin typeface="NikoshBAN"/>
                <a:cs typeface="Times New Roman" pitchFamily="18" charset="0"/>
              </a:rPr>
              <a:t>প্রভাষক</a:t>
            </a:r>
            <a:endParaRPr lang="en-US" sz="4400" dirty="0" smtClean="0">
              <a:solidFill>
                <a:srgbClr val="7030A0"/>
              </a:solidFill>
              <a:latin typeface="NikoshBAN"/>
              <a:cs typeface="Times New Roman" pitchFamily="18" charset="0"/>
            </a:endParaRPr>
          </a:p>
          <a:p>
            <a:pPr algn="ctr"/>
            <a:r>
              <a:rPr lang="en-US" sz="4000" dirty="0" err="1" smtClean="0">
                <a:solidFill>
                  <a:srgbClr val="FF0000"/>
                </a:solidFill>
                <a:latin typeface="NikoshBAN"/>
                <a:cs typeface="Times New Roman" pitchFamily="18" charset="0"/>
              </a:rPr>
              <a:t>রাজারামপুর</a:t>
            </a:r>
            <a:r>
              <a:rPr lang="en-US" sz="4000" dirty="0" smtClean="0">
                <a:solidFill>
                  <a:srgbClr val="FF0000"/>
                </a:solidFill>
                <a:latin typeface="NikoshBAN"/>
                <a:cs typeface="Times New Roman" pitchFamily="18" charset="0"/>
              </a:rPr>
              <a:t> </a:t>
            </a:r>
            <a:r>
              <a:rPr lang="en-US" sz="4000" dirty="0" err="1" smtClean="0">
                <a:solidFill>
                  <a:srgbClr val="FF0000"/>
                </a:solidFill>
                <a:latin typeface="NikoshBAN"/>
                <a:cs typeface="Times New Roman" pitchFamily="18" charset="0"/>
              </a:rPr>
              <a:t>এহইয়া</a:t>
            </a:r>
            <a:r>
              <a:rPr lang="en-US" sz="4000" dirty="0" smtClean="0">
                <a:solidFill>
                  <a:srgbClr val="FF0000"/>
                </a:solidFill>
                <a:latin typeface="NikoshBAN"/>
                <a:cs typeface="Times New Roman" pitchFamily="18" charset="0"/>
              </a:rPr>
              <a:t> </a:t>
            </a:r>
            <a:r>
              <a:rPr lang="en-US" sz="4000" dirty="0" err="1" smtClean="0">
                <a:solidFill>
                  <a:srgbClr val="FF0000"/>
                </a:solidFill>
                <a:latin typeface="NikoshBAN"/>
                <a:cs typeface="Times New Roman" pitchFamily="18" charset="0"/>
              </a:rPr>
              <a:t>উস</a:t>
            </a:r>
            <a:r>
              <a:rPr lang="en-US" sz="4000" dirty="0" smtClean="0">
                <a:solidFill>
                  <a:srgbClr val="FF0000"/>
                </a:solidFill>
                <a:latin typeface="NikoshBAN"/>
                <a:cs typeface="Times New Roman" pitchFamily="18" charset="0"/>
              </a:rPr>
              <a:t> </a:t>
            </a:r>
            <a:r>
              <a:rPr lang="en-US" sz="4000" dirty="0" err="1" smtClean="0">
                <a:solidFill>
                  <a:srgbClr val="FF0000"/>
                </a:solidFill>
                <a:latin typeface="NikoshBAN"/>
                <a:cs typeface="Times New Roman" pitchFamily="18" charset="0"/>
              </a:rPr>
              <a:t>সুন্নাত</a:t>
            </a:r>
            <a:r>
              <a:rPr lang="en-US" sz="4000" dirty="0" smtClean="0">
                <a:solidFill>
                  <a:srgbClr val="FF0000"/>
                </a:solidFill>
                <a:latin typeface="NikoshBAN"/>
                <a:cs typeface="Times New Roman" pitchFamily="18" charset="0"/>
              </a:rPr>
              <a:t> </a:t>
            </a:r>
            <a:r>
              <a:rPr lang="en-US" sz="4000" dirty="0" err="1" smtClean="0">
                <a:solidFill>
                  <a:srgbClr val="FF0000"/>
                </a:solidFill>
                <a:latin typeface="NikoshBAN"/>
                <a:cs typeface="Times New Roman" pitchFamily="18" charset="0"/>
              </a:rPr>
              <a:t>আলিম</a:t>
            </a:r>
            <a:r>
              <a:rPr lang="en-US" sz="4000" dirty="0" smtClean="0">
                <a:solidFill>
                  <a:srgbClr val="FF0000"/>
                </a:solidFill>
                <a:latin typeface="NikoshBAN"/>
                <a:cs typeface="Times New Roman" pitchFamily="18" charset="0"/>
              </a:rPr>
              <a:t> </a:t>
            </a:r>
            <a:r>
              <a:rPr lang="en-US" sz="4000" dirty="0" err="1" smtClean="0">
                <a:solidFill>
                  <a:srgbClr val="FF0000"/>
                </a:solidFill>
                <a:latin typeface="NikoshBAN"/>
                <a:cs typeface="Times New Roman" pitchFamily="18" charset="0"/>
              </a:rPr>
              <a:t>মাদ্রাসা</a:t>
            </a:r>
            <a:endParaRPr lang="en-US" sz="4000" dirty="0" smtClean="0">
              <a:solidFill>
                <a:srgbClr val="FF0000"/>
              </a:solidFill>
              <a:latin typeface="NikoshBAN"/>
              <a:cs typeface="Times New Roman" pitchFamily="18" charset="0"/>
            </a:endParaRPr>
          </a:p>
          <a:p>
            <a:pPr algn="ctr"/>
            <a:r>
              <a:rPr lang="en-US" sz="4400" dirty="0" err="1" smtClean="0">
                <a:solidFill>
                  <a:schemeClr val="accent3">
                    <a:lumMod val="50000"/>
                  </a:schemeClr>
                </a:solidFill>
                <a:latin typeface="NikoshBAN"/>
                <a:cs typeface="Times New Roman" pitchFamily="18" charset="0"/>
              </a:rPr>
              <a:t>চাঁপাই</a:t>
            </a:r>
            <a:r>
              <a:rPr lang="en-US" sz="4400" dirty="0" smtClean="0">
                <a:solidFill>
                  <a:schemeClr val="accent3">
                    <a:lumMod val="50000"/>
                  </a:schemeClr>
                </a:solidFill>
                <a:latin typeface="NikoshBAN"/>
                <a:cs typeface="Times New Roman" pitchFamily="18" charset="0"/>
              </a:rPr>
              <a:t> </a:t>
            </a:r>
            <a:r>
              <a:rPr lang="en-US" sz="4400" dirty="0" err="1" smtClean="0">
                <a:solidFill>
                  <a:schemeClr val="accent3">
                    <a:lumMod val="50000"/>
                  </a:schemeClr>
                </a:solidFill>
                <a:latin typeface="NikoshBAN"/>
                <a:cs typeface="Times New Roman" pitchFamily="18" charset="0"/>
              </a:rPr>
              <a:t>নবাবগঞ্জ</a:t>
            </a:r>
            <a:endParaRPr lang="en-US" sz="4400" dirty="0" smtClean="0">
              <a:solidFill>
                <a:schemeClr val="accent3">
                  <a:lumMod val="50000"/>
                </a:schemeClr>
              </a:solidFill>
              <a:latin typeface="NikoshBAN"/>
              <a:cs typeface="Times New Roman" pitchFamily="18" charset="0"/>
            </a:endParaRPr>
          </a:p>
          <a:p>
            <a:pPr algn="ctr"/>
            <a:r>
              <a:rPr lang="en-US" sz="4400" dirty="0" err="1" smtClean="0">
                <a:solidFill>
                  <a:schemeClr val="tx1">
                    <a:lumMod val="95000"/>
                    <a:lumOff val="5000"/>
                  </a:schemeClr>
                </a:solidFill>
                <a:latin typeface="NikoshBAN"/>
                <a:cs typeface="Times New Roman" pitchFamily="18" charset="0"/>
              </a:rPr>
              <a:t>মোবা</a:t>
            </a:r>
            <a:r>
              <a:rPr lang="en-US" sz="4400" dirty="0" smtClean="0">
                <a:solidFill>
                  <a:schemeClr val="tx1">
                    <a:lumMod val="95000"/>
                    <a:lumOff val="5000"/>
                  </a:schemeClr>
                </a:solidFill>
                <a:latin typeface="NikoshBAN"/>
                <a:cs typeface="Times New Roman" pitchFamily="18" charset="0"/>
              </a:rPr>
              <a:t>: 01728161782</a:t>
            </a:r>
            <a:endParaRPr lang="en-US" sz="4400" dirty="0">
              <a:solidFill>
                <a:schemeClr val="tx1">
                  <a:lumMod val="95000"/>
                  <a:lumOff val="5000"/>
                </a:schemeClr>
              </a:solidFill>
              <a:latin typeface="NikoshBAN"/>
              <a:cs typeface="Times New Roman" pitchFamily="18" charset="0"/>
            </a:endParaRPr>
          </a:p>
        </p:txBody>
      </p:sp>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6950" y="1024638"/>
            <a:ext cx="5274973" cy="49709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09891534"/>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edge">
                                      <p:cBhvr>
                                        <p:cTn id="7" dur="5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xit" presetSubtype="0" fill="hold" grpId="0" nodeType="clickEffect">
                                  <p:stCondLst>
                                    <p:cond delay="0"/>
                                  </p:stCondLst>
                                  <p:iterate type="lt">
                                    <p:tmPct val="10000"/>
                                  </p:iterate>
                                  <p:childTnLst>
                                    <p:animEffect transition="out" filter="fade">
                                      <p:cBhvr>
                                        <p:cTn id="11" dur="2000"/>
                                        <p:tgtEl>
                                          <p:spTgt spid="23"/>
                                        </p:tgtEl>
                                      </p:cBhvr>
                                    </p:animEffect>
                                    <p:anim calcmode="lin" valueType="num">
                                      <p:cBhvr>
                                        <p:cTn id="12" dur="2000"/>
                                        <p:tgtEl>
                                          <p:spTgt spid="23"/>
                                        </p:tgtEl>
                                        <p:attrNameLst>
                                          <p:attrName>ppt_x</p:attrName>
                                        </p:attrNameLst>
                                      </p:cBhvr>
                                      <p:tavLst>
                                        <p:tav tm="0">
                                          <p:val>
                                            <p:strVal val="ppt_x"/>
                                          </p:val>
                                        </p:tav>
                                        <p:tav tm="100000">
                                          <p:val>
                                            <p:strVal val="ppt_x-.1"/>
                                          </p:val>
                                        </p:tav>
                                      </p:tavLst>
                                    </p:anim>
                                    <p:anim calcmode="lin" valueType="num">
                                      <p:cBhvr>
                                        <p:cTn id="13" dur="2000"/>
                                        <p:tgtEl>
                                          <p:spTgt spid="23"/>
                                        </p:tgtEl>
                                        <p:attrNameLst>
                                          <p:attrName>ppt_y</p:attrName>
                                        </p:attrNameLst>
                                      </p:cBhvr>
                                      <p:tavLst>
                                        <p:tav tm="0">
                                          <p:val>
                                            <p:strVal val="ppt_y"/>
                                          </p:val>
                                        </p:tav>
                                        <p:tav tm="100000">
                                          <p:val>
                                            <p:strVal val="ppt_y"/>
                                          </p:val>
                                        </p:tav>
                                      </p:tavLst>
                                    </p:anim>
                                    <p:set>
                                      <p:cBhvr>
                                        <p:cTn id="14" dur="1" fill="hold">
                                          <p:stCondLst>
                                            <p:cond delay="1999"/>
                                          </p:stCondLst>
                                        </p:cTn>
                                        <p:tgtEl>
                                          <p:spTgt spid="2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p:cNvGrpSpPr/>
          <p:nvPr/>
        </p:nvGrpSpPr>
        <p:grpSpPr>
          <a:xfrm>
            <a:off x="0" y="0"/>
            <a:ext cx="22859999" cy="11991109"/>
            <a:chOff x="0" y="0"/>
            <a:chExt cx="22859999" cy="11991109"/>
          </a:xfrm>
        </p:grpSpPr>
        <p:pic>
          <p:nvPicPr>
            <p:cNvPr id="26" name="Picture 25"/>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27" name="Group 26"/>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28" name="Frame 27"/>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ame 28"/>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6" name="Rectangle 5"/>
          <p:cNvSpPr/>
          <p:nvPr/>
        </p:nvSpPr>
        <p:spPr>
          <a:xfrm>
            <a:off x="4429125" y="3171617"/>
            <a:ext cx="14001750" cy="6740307"/>
          </a:xfrm>
          <a:prstGeom prst="rect">
            <a:avLst/>
          </a:prstGeom>
        </p:spPr>
        <p:txBody>
          <a:bodyPr wrap="square">
            <a:spAutoFit/>
          </a:bodyPr>
          <a:lstStyle/>
          <a:p>
            <a:pPr algn="ctr" rtl="1"/>
            <a:endParaRPr lang="ar-SA"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r>
              <a:rPr lang="ar-SA"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الصف: الثامن من الداخل</a:t>
            </a:r>
          </a:p>
          <a:p>
            <a:pPr algn="ctr"/>
            <a:r>
              <a:rPr lang="ar-SA" sz="8800" b="1" spc="50" dirty="0">
                <a:ln w="11430"/>
                <a:solidFill>
                  <a:srgbClr val="0070C0"/>
                </a:solidFill>
                <a:effectLst>
                  <a:outerShdw blurRad="76200" dist="50800" dir="5400000" algn="tl" rotWithShape="0">
                    <a:srgbClr val="000000">
                      <a:alpha val="65000"/>
                    </a:srgbClr>
                  </a:outerShdw>
                </a:effectLst>
              </a:rPr>
              <a:t>الموضوع: اللغة العربية الاتصالية</a:t>
            </a:r>
            <a:endParaRPr lang="en-US" sz="8800" b="1" spc="50" dirty="0">
              <a:ln w="11430"/>
              <a:solidFill>
                <a:srgbClr val="0070C0"/>
              </a:solidFill>
              <a:effectLst>
                <a:outerShdw blurRad="76200" dist="50800" dir="5400000" algn="tl" rotWithShape="0">
                  <a:srgbClr val="000000">
                    <a:alpha val="65000"/>
                  </a:srgbClr>
                </a:outerShdw>
              </a:effectLst>
            </a:endParaRPr>
          </a:p>
          <a:p>
            <a:pPr algn="ctr"/>
            <a:r>
              <a:rPr lang="ar-SA" sz="8800" b="1" spc="50" dirty="0">
                <a:ln w="11430"/>
                <a:solidFill>
                  <a:schemeClr val="accent6">
                    <a:lumMod val="75000"/>
                  </a:schemeClr>
                </a:solidFill>
                <a:effectLst>
                  <a:outerShdw blurRad="76200" dist="50800" dir="5400000" algn="tl" rotWithShape="0">
                    <a:srgbClr val="000000">
                      <a:alpha val="65000"/>
                    </a:srgbClr>
                  </a:outerShdw>
                </a:effectLst>
              </a:rPr>
              <a:t>الدرس: </a:t>
            </a:r>
            <a:r>
              <a:rPr lang="ar-SA" sz="8800" b="1" spc="50" dirty="0" smtClean="0">
                <a:ln w="11430"/>
                <a:solidFill>
                  <a:schemeClr val="accent6">
                    <a:lumMod val="75000"/>
                  </a:schemeClr>
                </a:solidFill>
                <a:effectLst>
                  <a:outerShdw blurRad="76200" dist="50800" dir="5400000" algn="tl" rotWithShape="0">
                    <a:srgbClr val="000000">
                      <a:alpha val="65000"/>
                    </a:srgbClr>
                  </a:outerShdw>
                </a:effectLst>
              </a:rPr>
              <a:t>السابع</a:t>
            </a:r>
            <a:endParaRPr lang="ar-SA" sz="8800" b="1" spc="50" dirty="0">
              <a:ln w="11430"/>
              <a:solidFill>
                <a:schemeClr val="accent6">
                  <a:lumMod val="75000"/>
                </a:schemeClr>
              </a:solidFill>
              <a:effectLst>
                <a:outerShdw blurRad="76200" dist="50800" dir="5400000" algn="tl" rotWithShape="0">
                  <a:srgbClr val="000000">
                    <a:alpha val="65000"/>
                  </a:srgbClr>
                </a:outerShdw>
              </a:effectLst>
            </a:endParaRPr>
          </a:p>
          <a:p>
            <a:endParaRPr lang="en-US" sz="8000" dirty="0"/>
          </a:p>
        </p:txBody>
      </p:sp>
      <p:sp>
        <p:nvSpPr>
          <p:cNvPr id="32" name="Flowchart: Alternate Process 31"/>
          <p:cNvSpPr/>
          <p:nvPr/>
        </p:nvSpPr>
        <p:spPr>
          <a:xfrm>
            <a:off x="5877173" y="973016"/>
            <a:ext cx="11304122" cy="2227384"/>
          </a:xfrm>
          <a:prstGeom prst="flowChartAlternateProcess">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6600" dirty="0" smtClean="0">
                <a:ln>
                  <a:solidFill>
                    <a:schemeClr val="tx1">
                      <a:lumMod val="95000"/>
                      <a:lumOff val="5000"/>
                    </a:schemeClr>
                  </a:solidFill>
                </a:ln>
              </a:rPr>
              <a:t>الدرس اليوم</a:t>
            </a:r>
            <a:endParaRPr lang="en-US" sz="6600" dirty="0">
              <a:ln>
                <a:solidFill>
                  <a:schemeClr val="tx1">
                    <a:lumMod val="95000"/>
                    <a:lumOff val="5000"/>
                  </a:schemeClr>
                </a:solidFill>
              </a:ln>
            </a:endParaRPr>
          </a:p>
        </p:txBody>
      </p:sp>
    </p:spTree>
    <p:extLst>
      <p:ext uri="{BB962C8B-B14F-4D97-AF65-F5344CB8AC3E}">
        <p14:creationId xmlns:p14="http://schemas.microsoft.com/office/powerpoint/2010/main" val="2063228116"/>
      </p:ext>
    </p:extLst>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2"/>
                                        </p:tgtEl>
                                      </p:cBhvr>
                                      <p:to x="80000" y="100000"/>
                                    </p:animScale>
                                    <p:anim by="(#ppt_w*0.10)" calcmode="lin" valueType="num">
                                      <p:cBhvr>
                                        <p:cTn id="7" dur="250" autoRev="1" fill="hold">
                                          <p:stCondLst>
                                            <p:cond delay="0"/>
                                          </p:stCondLst>
                                        </p:cTn>
                                        <p:tgtEl>
                                          <p:spTgt spid="32"/>
                                        </p:tgtEl>
                                        <p:attrNameLst>
                                          <p:attrName>ppt_x</p:attrName>
                                        </p:attrNameLst>
                                      </p:cBhvr>
                                    </p:anim>
                                    <p:anim by="(-#ppt_w*0.10)" calcmode="lin" valueType="num">
                                      <p:cBhvr>
                                        <p:cTn id="8" dur="250" autoRev="1" fill="hold">
                                          <p:stCondLst>
                                            <p:cond delay="0"/>
                                          </p:stCondLst>
                                        </p:cTn>
                                        <p:tgtEl>
                                          <p:spTgt spid="32"/>
                                        </p:tgtEl>
                                        <p:attrNameLst>
                                          <p:attrName>ppt_y</p:attrName>
                                        </p:attrNameLst>
                                      </p:cBhvr>
                                    </p:anim>
                                    <p:animRot by="-480000">
                                      <p:cBhvr>
                                        <p:cTn id="9" dur="250" autoRev="1" fill="hold">
                                          <p:stCondLst>
                                            <p:cond delay="0"/>
                                          </p:stCondLst>
                                        </p:cTn>
                                        <p:tgtEl>
                                          <p:spTgt spid="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45000"/>
          </a:schemeClr>
        </a:solidFill>
        <a:effectLst/>
      </p:bgPr>
    </p:bg>
    <p:spTree>
      <p:nvGrpSpPr>
        <p:cNvPr id="1" name=""/>
        <p:cNvGrpSpPr/>
        <p:nvPr/>
      </p:nvGrpSpPr>
      <p:grpSpPr>
        <a:xfrm>
          <a:off x="0" y="0"/>
          <a:ext cx="0" cy="0"/>
          <a:chOff x="0" y="0"/>
          <a:chExt cx="0" cy="0"/>
        </a:xfrm>
      </p:grpSpPr>
      <p:grpSp>
        <p:nvGrpSpPr>
          <p:cNvPr id="18" name="Group 17"/>
          <p:cNvGrpSpPr/>
          <p:nvPr/>
        </p:nvGrpSpPr>
        <p:grpSpPr>
          <a:xfrm>
            <a:off x="0" y="0"/>
            <a:ext cx="22859999" cy="11991109"/>
            <a:chOff x="0" y="0"/>
            <a:chExt cx="22859999" cy="11991109"/>
          </a:xfrm>
        </p:grpSpPr>
        <p:pic>
          <p:nvPicPr>
            <p:cNvPr id="19" name="Picture 18"/>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20" name="Group 19"/>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21" name="Frame 20"/>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ame 21"/>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3" name="Title 1"/>
          <p:cNvSpPr txBox="1">
            <a:spLocks/>
          </p:cNvSpPr>
          <p:nvPr/>
        </p:nvSpPr>
        <p:spPr>
          <a:xfrm>
            <a:off x="5923817" y="951767"/>
            <a:ext cx="12621358" cy="3229274"/>
          </a:xfrm>
          <a:prstGeom prst="rect">
            <a:avLst/>
          </a:prstGeom>
        </p:spPr>
        <p:txBody>
          <a:bodyPr lIns="114925" tIns="57463" rIns="114925" bIns="57463">
            <a:noAutofit/>
          </a:bodyPr>
          <a:lstStyle/>
          <a:p>
            <a:pPr marL="0" marR="0" lvl="0" indent="0" algn="ctr" defTabSz="1149250" rtl="0" eaLnBrk="1" fontAlgn="auto" latinLnBrk="0" hangingPunct="1">
              <a:lnSpc>
                <a:spcPct val="100000"/>
              </a:lnSpc>
              <a:spcBef>
                <a:spcPct val="0"/>
              </a:spcBef>
              <a:spcAft>
                <a:spcPts val="0"/>
              </a:spcAft>
              <a:buClrTx/>
              <a:buSzTx/>
              <a:buFontTx/>
              <a:buNone/>
              <a:tabLst/>
              <a:defRPr/>
            </a:pPr>
            <a:r>
              <a:rPr kumimoji="0" lang="ar-SA" sz="19900" b="1" i="0" u="none" strike="noStrike" kern="1200" cap="none" spc="0" normalizeH="0" baseline="0" noProof="0" dirty="0" smtClean="0">
                <a:ln>
                  <a:noFill/>
                </a:ln>
                <a:solidFill>
                  <a:srgbClr val="FF0000"/>
                </a:solidFill>
                <a:effectLst/>
                <a:uLnTx/>
                <a:uFillTx/>
                <a:latin typeface="Arial" panose="020B0604020202020204" pitchFamily="34" charset="0"/>
                <a:ea typeface="Adobe Fangsong Std R" panose="02020400000000000000" pitchFamily="18" charset="-128"/>
                <a:cs typeface="Arial" panose="020B0604020202020204" pitchFamily="34" charset="0"/>
              </a:rPr>
              <a:t>العنوان</a:t>
            </a:r>
            <a:endParaRPr kumimoji="0" lang="en-US" sz="19900" b="1" i="0" u="none" strike="noStrike" kern="1200" cap="none" spc="0" normalizeH="0" baseline="0" noProof="0" dirty="0">
              <a:ln>
                <a:noFill/>
              </a:ln>
              <a:solidFill>
                <a:srgbClr val="FF0000"/>
              </a:solidFill>
              <a:effectLst/>
              <a:uLnTx/>
              <a:uFillTx/>
              <a:latin typeface="Arial" panose="020B0604020202020204" pitchFamily="34" charset="0"/>
              <a:ea typeface="Adobe Fangsong Std R" panose="02020400000000000000" pitchFamily="18" charset="-128"/>
              <a:cs typeface="Arial" panose="020B0604020202020204" pitchFamily="34" charset="0"/>
            </a:endParaRPr>
          </a:p>
        </p:txBody>
      </p:sp>
      <p:sp>
        <p:nvSpPr>
          <p:cNvPr id="14" name="Down Arrow 13"/>
          <p:cNvSpPr/>
          <p:nvPr/>
        </p:nvSpPr>
        <p:spPr>
          <a:xfrm>
            <a:off x="11117873" y="4181041"/>
            <a:ext cx="1905000" cy="3114675"/>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TextBox 14"/>
          <p:cNvSpPr txBox="1"/>
          <p:nvPr/>
        </p:nvSpPr>
        <p:spPr>
          <a:xfrm>
            <a:off x="1062232" y="7295716"/>
            <a:ext cx="20987582" cy="2215991"/>
          </a:xfrm>
          <a:prstGeom prst="rect">
            <a:avLst/>
          </a:prstGeom>
          <a:noFill/>
        </p:spPr>
        <p:txBody>
          <a:bodyPr wrap="square" rtlCol="0">
            <a:spAutoFit/>
          </a:bodyPr>
          <a:lstStyle/>
          <a:p>
            <a:pPr lvl="0" algn="ctr"/>
            <a:r>
              <a:rPr lang="ar-SA" sz="13800" b="1" dirty="0" smtClean="0">
                <a:solidFill>
                  <a:srgbClr val="00B050"/>
                </a:solidFill>
                <a:latin typeface="Arial" panose="020B0604020202020204" pitchFamily="34" charset="0"/>
                <a:cs typeface="Arial" panose="020B0604020202020204" pitchFamily="34" charset="0"/>
              </a:rPr>
              <a:t>سيدنا أبو بكر الصديق رضى الله عنه</a:t>
            </a:r>
            <a:endParaRPr lang="en-US" sz="54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66285676"/>
      </p:ext>
    </p:extLst>
  </p:cSld>
  <p:clrMapOvr>
    <a:masterClrMapping/>
  </p:clrMapOvr>
  <mc:AlternateContent xmlns:mc="http://schemas.openxmlformats.org/markup-compatibility/2006" xmlns:p14="http://schemas.microsoft.com/office/powerpoint/2010/main">
    <mc:Choice Requires="p14">
      <p:transition spd="slow" p14:dur="4000" advClick="0" advTm="0">
        <p:circle/>
      </p:transition>
    </mc:Choice>
    <mc:Fallback xmlns="">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3"/>
                                        </p:tgtEl>
                                        <p:attrNameLst>
                                          <p:attrName>style.visibility</p:attrName>
                                        </p:attrNameLst>
                                      </p:cBhvr>
                                      <p:to>
                                        <p:strVal val="visible"/>
                                      </p:to>
                                    </p:set>
                                    <p:anim calcmode="lin" valueType="num">
                                      <p:cBhvr>
                                        <p:cTn id="7" dur="2000" fill="hold"/>
                                        <p:tgtEl>
                                          <p:spTgt spid="13"/>
                                        </p:tgtEl>
                                        <p:attrNameLst>
                                          <p:attrName>ppt_w</p:attrName>
                                        </p:attrNameLst>
                                      </p:cBhvr>
                                      <p:tavLst>
                                        <p:tav tm="0">
                                          <p:val>
                                            <p:fltVal val="0"/>
                                          </p:val>
                                        </p:tav>
                                        <p:tav tm="100000">
                                          <p:val>
                                            <p:strVal val="#ppt_w"/>
                                          </p:val>
                                        </p:tav>
                                      </p:tavLst>
                                    </p:anim>
                                    <p:anim calcmode="lin" valueType="num">
                                      <p:cBhvr>
                                        <p:cTn id="8" dur="2000" fill="hold"/>
                                        <p:tgtEl>
                                          <p:spTgt spid="13"/>
                                        </p:tgtEl>
                                        <p:attrNameLst>
                                          <p:attrName>ppt_h</p:attrName>
                                        </p:attrNameLst>
                                      </p:cBhvr>
                                      <p:tavLst>
                                        <p:tav tm="0">
                                          <p:val>
                                            <p:fltVal val="0"/>
                                          </p:val>
                                        </p:tav>
                                        <p:tav tm="100000">
                                          <p:val>
                                            <p:strVal val="#ppt_h"/>
                                          </p:val>
                                        </p:tav>
                                      </p:tavLst>
                                    </p:anim>
                                    <p:anim calcmode="lin" valueType="num">
                                      <p:cBhvr>
                                        <p:cTn id="9" dur="2000" fill="hold"/>
                                        <p:tgtEl>
                                          <p:spTgt spid="13"/>
                                        </p:tgtEl>
                                        <p:attrNameLst>
                                          <p:attrName>style.rotation</p:attrName>
                                        </p:attrNameLst>
                                      </p:cBhvr>
                                      <p:tavLst>
                                        <p:tav tm="0">
                                          <p:val>
                                            <p:fltVal val="90"/>
                                          </p:val>
                                        </p:tav>
                                        <p:tav tm="100000">
                                          <p:val>
                                            <p:fltVal val="0"/>
                                          </p:val>
                                        </p:tav>
                                      </p:tavLst>
                                    </p:anim>
                                    <p:animEffect transition="in" filter="fade">
                                      <p:cBhvr>
                                        <p:cTn id="1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6" name="Group 15"/>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7" name="Frame 16"/>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20" name="Rounded Rectangle 19"/>
          <p:cNvSpPr/>
          <p:nvPr/>
        </p:nvSpPr>
        <p:spPr>
          <a:xfrm>
            <a:off x="6457948" y="476249"/>
            <a:ext cx="9944102" cy="1666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smtClean="0">
                <a:solidFill>
                  <a:schemeClr val="accent6">
                    <a:lumMod val="75000"/>
                  </a:schemeClr>
                </a:solidFill>
              </a:rPr>
              <a:t>أنظر إلى الصور التالية</a:t>
            </a:r>
            <a:endParaRPr lang="en-US" sz="9600" b="1" dirty="0">
              <a:solidFill>
                <a:schemeClr val="accent6">
                  <a:lumMod val="75000"/>
                </a:schemeClr>
              </a:solidFill>
            </a:endParaRP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750" y="538161"/>
            <a:ext cx="5276850" cy="188595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11650" y="533397"/>
            <a:ext cx="5048250" cy="1885950"/>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3050" y="3395227"/>
            <a:ext cx="9406130" cy="6096004"/>
          </a:xfrm>
          <a:prstGeom prst="rect">
            <a:avLst/>
          </a:prstGeom>
          <a:ln>
            <a:noFill/>
          </a:ln>
          <a:effectLst>
            <a:softEdge rad="112500"/>
          </a:effectLst>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53925" y="3366652"/>
            <a:ext cx="8972550" cy="6096004"/>
          </a:xfrm>
          <a:prstGeom prst="rect">
            <a:avLst/>
          </a:prstGeom>
          <a:ln>
            <a:noFill/>
          </a:ln>
          <a:effectLst>
            <a:softEdge rad="112500"/>
          </a:effectLst>
        </p:spPr>
      </p:pic>
    </p:spTree>
    <p:extLst>
      <p:ext uri="{BB962C8B-B14F-4D97-AF65-F5344CB8AC3E}">
        <p14:creationId xmlns:p14="http://schemas.microsoft.com/office/powerpoint/2010/main" val="624411968"/>
      </p:ext>
    </p:extLst>
  </p:cSld>
  <p:clrMapOvr>
    <a:masterClrMapping/>
  </p:clrMapOvr>
  <mc:AlternateContent xmlns:mc="http://schemas.openxmlformats.org/markup-compatibility/2006" xmlns:p14="http://schemas.microsoft.com/office/powerpoint/2010/main">
    <mc:Choice Requires="p14">
      <p:transition spd="slow" p14:dur="4000" advClick="0" advTm="0">
        <p:wipe/>
      </p:transition>
    </mc:Choice>
    <mc:Fallback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
                                        </p:tgtEl>
                                        <p:attrNameLst>
                                          <p:attrName>style.visibility</p:attrName>
                                        </p:attrNameLst>
                                      </p:cBhvr>
                                      <p:to>
                                        <p:strVal val="visible"/>
                                      </p:to>
                                    </p:set>
                                    <p:anim calcmode="discrete" valueType="clr">
                                      <p:cBhvr override="childStyle">
                                        <p:cTn id="7" dur="200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0"/>
                                        </p:tgtEl>
                                        <p:attrNameLst>
                                          <p:attrName>fillcolor</p:attrName>
                                        </p:attrNameLst>
                                      </p:cBhvr>
                                      <p:tavLst>
                                        <p:tav tm="0">
                                          <p:val>
                                            <p:clrVal>
                                              <a:schemeClr val="accent2"/>
                                            </p:clrVal>
                                          </p:val>
                                        </p:tav>
                                        <p:tav tm="50000">
                                          <p:val>
                                            <p:clrVal>
                                              <a:schemeClr val="hlink"/>
                                            </p:clrVal>
                                          </p:val>
                                        </p:tav>
                                      </p:tavLst>
                                    </p:anim>
                                    <p:set>
                                      <p:cBhvr>
                                        <p:cTn id="9" dur="2000"/>
                                        <p:tgtEl>
                                          <p:spTgt spid="2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1" presetClass="exit" presetSubtype="0" fill="hold" nodeType="clickEffect">
                                  <p:stCondLst>
                                    <p:cond delay="0"/>
                                  </p:stCondLst>
                                  <p:childTnLst>
                                    <p:animEffect transition="out" filter="fade">
                                      <p:cBhvr>
                                        <p:cTn id="13" dur="1155" accel="100000">
                                          <p:stCondLst>
                                            <p:cond delay="1845"/>
                                          </p:stCondLst>
                                        </p:cTn>
                                        <p:tgtEl>
                                          <p:spTgt spid="21"/>
                                        </p:tgtEl>
                                      </p:cBhvr>
                                    </p:animEffect>
                                    <p:animScale>
                                      <p:cBhvr>
                                        <p:cTn id="14" dur="1155" accel="100000">
                                          <p:stCondLst>
                                            <p:cond delay="1845"/>
                                          </p:stCondLst>
                                        </p:cTn>
                                        <p:tgtEl>
                                          <p:spTgt spid="21"/>
                                        </p:tgtEl>
                                      </p:cBhvr>
                                      <p:from x="200000" y="450000"/>
                                      <p:to x="10000" y="10000"/>
                                    </p:animScale>
                                    <p:animScale>
                                      <p:cBhvr>
                                        <p:cTn id="15" dur="1845" decel="100000"/>
                                        <p:tgtEl>
                                          <p:spTgt spid="21"/>
                                        </p:tgtEl>
                                      </p:cBhvr>
                                      <p:from x="100000" y="100000"/>
                                      <p:to x="200000" y="450000"/>
                                    </p:animScale>
                                    <p:anim from="(ppt_x)" to="(0.5)" calcmode="lin" valueType="num">
                                      <p:cBhvr>
                                        <p:cTn id="16" dur="1845" decel="100000"/>
                                        <p:tgtEl>
                                          <p:spTgt spid="21"/>
                                        </p:tgtEl>
                                        <p:attrNameLst>
                                          <p:attrName>ppt_x</p:attrName>
                                        </p:attrNameLst>
                                      </p:cBhvr>
                                    </p:anim>
                                    <p:anim from="(0.5)" to="(0.5)" calcmode="lin" valueType="num">
                                      <p:cBhvr>
                                        <p:cTn id="17" dur="1155">
                                          <p:stCondLst>
                                            <p:cond delay="1845"/>
                                          </p:stCondLst>
                                        </p:cTn>
                                        <p:tgtEl>
                                          <p:spTgt spid="21"/>
                                        </p:tgtEl>
                                        <p:attrNameLst>
                                          <p:attrName>ppt_x</p:attrName>
                                        </p:attrNameLst>
                                      </p:cBhvr>
                                    </p:anim>
                                    <p:anim from="(ppt_y)" to="(ppt_y+0.4)" calcmode="lin" valueType="num">
                                      <p:cBhvr>
                                        <p:cTn id="18" dur="1845" decel="100000"/>
                                        <p:tgtEl>
                                          <p:spTgt spid="21"/>
                                        </p:tgtEl>
                                        <p:attrNameLst>
                                          <p:attrName>ppt_y</p:attrName>
                                        </p:attrNameLst>
                                      </p:cBhvr>
                                    </p:anim>
                                    <p:anim from="(ppt_y)" to="(ppt_y)" calcmode="lin" valueType="num">
                                      <p:cBhvr>
                                        <p:cTn id="19" dur="1155">
                                          <p:stCondLst>
                                            <p:cond delay="1845"/>
                                          </p:stCondLst>
                                        </p:cTn>
                                        <p:tgtEl>
                                          <p:spTgt spid="21"/>
                                        </p:tgtEl>
                                        <p:attrNameLst>
                                          <p:attrName>ppt_y</p:attrName>
                                        </p:attrNameLst>
                                      </p:cBhvr>
                                    </p:anim>
                                    <p:set>
                                      <p:cBhvr>
                                        <p:cTn id="20" dur="1" fill="hold">
                                          <p:stCondLst>
                                            <p:cond delay="29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1" presetClass="exit" presetSubtype="0" fill="hold" nodeType="clickEffect">
                                  <p:stCondLst>
                                    <p:cond delay="0"/>
                                  </p:stCondLst>
                                  <p:childTnLst>
                                    <p:animEffect transition="out" filter="fade">
                                      <p:cBhvr>
                                        <p:cTn id="24" dur="1155" accel="100000">
                                          <p:stCondLst>
                                            <p:cond delay="1845"/>
                                          </p:stCondLst>
                                        </p:cTn>
                                        <p:tgtEl>
                                          <p:spTgt spid="22"/>
                                        </p:tgtEl>
                                      </p:cBhvr>
                                    </p:animEffect>
                                    <p:animScale>
                                      <p:cBhvr>
                                        <p:cTn id="25" dur="1155" accel="100000">
                                          <p:stCondLst>
                                            <p:cond delay="1845"/>
                                          </p:stCondLst>
                                        </p:cTn>
                                        <p:tgtEl>
                                          <p:spTgt spid="22"/>
                                        </p:tgtEl>
                                      </p:cBhvr>
                                      <p:from x="200000" y="450000"/>
                                      <p:to x="10000" y="10000"/>
                                    </p:animScale>
                                    <p:animScale>
                                      <p:cBhvr>
                                        <p:cTn id="26" dur="1845" decel="100000"/>
                                        <p:tgtEl>
                                          <p:spTgt spid="22"/>
                                        </p:tgtEl>
                                      </p:cBhvr>
                                      <p:from x="100000" y="100000"/>
                                      <p:to x="200000" y="450000"/>
                                    </p:animScale>
                                    <p:anim from="(ppt_x)" to="(0.5)" calcmode="lin" valueType="num">
                                      <p:cBhvr>
                                        <p:cTn id="27" dur="1845" decel="100000"/>
                                        <p:tgtEl>
                                          <p:spTgt spid="22"/>
                                        </p:tgtEl>
                                        <p:attrNameLst>
                                          <p:attrName>ppt_x</p:attrName>
                                        </p:attrNameLst>
                                      </p:cBhvr>
                                    </p:anim>
                                    <p:anim from="(0.5)" to="(0.5)" calcmode="lin" valueType="num">
                                      <p:cBhvr>
                                        <p:cTn id="28" dur="1155">
                                          <p:stCondLst>
                                            <p:cond delay="1845"/>
                                          </p:stCondLst>
                                        </p:cTn>
                                        <p:tgtEl>
                                          <p:spTgt spid="22"/>
                                        </p:tgtEl>
                                        <p:attrNameLst>
                                          <p:attrName>ppt_x</p:attrName>
                                        </p:attrNameLst>
                                      </p:cBhvr>
                                    </p:anim>
                                    <p:anim from="(ppt_y)" to="(ppt_y+0.4)" calcmode="lin" valueType="num">
                                      <p:cBhvr>
                                        <p:cTn id="29" dur="1845" decel="100000"/>
                                        <p:tgtEl>
                                          <p:spTgt spid="22"/>
                                        </p:tgtEl>
                                        <p:attrNameLst>
                                          <p:attrName>ppt_y</p:attrName>
                                        </p:attrNameLst>
                                      </p:cBhvr>
                                    </p:anim>
                                    <p:anim from="(ppt_y)" to="(ppt_y)" calcmode="lin" valueType="num">
                                      <p:cBhvr>
                                        <p:cTn id="30" dur="1155">
                                          <p:stCondLst>
                                            <p:cond delay="1845"/>
                                          </p:stCondLst>
                                        </p:cTn>
                                        <p:tgtEl>
                                          <p:spTgt spid="22"/>
                                        </p:tgtEl>
                                        <p:attrNameLst>
                                          <p:attrName>ppt_y</p:attrName>
                                        </p:attrNameLst>
                                      </p:cBhvr>
                                    </p:anim>
                                    <p:set>
                                      <p:cBhvr>
                                        <p:cTn id="31" dur="1" fill="hold">
                                          <p:stCondLst>
                                            <p:cond delay="29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1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37" dur="1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38" dur="1500" accel="50000" fill="hold">
                                          <p:stCondLst>
                                            <p:cond delay="1500"/>
                                          </p:stCondLst>
                                        </p:cTn>
                                        <p:tgtEl>
                                          <p:spTgt spid="23"/>
                                        </p:tgtEl>
                                        <p:attrNameLst>
                                          <p:attrName>ppt_w</p:attrName>
                                        </p:attrNameLst>
                                      </p:cBhvr>
                                      <p:tavLst>
                                        <p:tav tm="0">
                                          <p:val>
                                            <p:strVal val="#ppt_w*.05"/>
                                          </p:val>
                                        </p:tav>
                                        <p:tav tm="100000">
                                          <p:val>
                                            <p:strVal val="#ppt_w"/>
                                          </p:val>
                                        </p:tav>
                                      </p:tavLst>
                                    </p:anim>
                                    <p:anim calcmode="lin" valueType="num">
                                      <p:cBhvr>
                                        <p:cTn id="39" dur="3000" fill="hold"/>
                                        <p:tgtEl>
                                          <p:spTgt spid="23"/>
                                        </p:tgtEl>
                                        <p:attrNameLst>
                                          <p:attrName>ppt_h</p:attrName>
                                        </p:attrNameLst>
                                      </p:cBhvr>
                                      <p:tavLst>
                                        <p:tav tm="0">
                                          <p:val>
                                            <p:strVal val="#ppt_h"/>
                                          </p:val>
                                        </p:tav>
                                        <p:tav tm="100000">
                                          <p:val>
                                            <p:strVal val="#ppt_h"/>
                                          </p:val>
                                        </p:tav>
                                      </p:tavLst>
                                    </p:anim>
                                    <p:anim calcmode="lin" valueType="num">
                                      <p:cBhvr>
                                        <p:cTn id="40" dur="1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41" dur="1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42" dur="1500" accel="50000" fill="hold">
                                          <p:stCondLst>
                                            <p:cond delay="1500"/>
                                          </p:stCondLst>
                                        </p:cTn>
                                        <p:tgtEl>
                                          <p:spTgt spid="23"/>
                                        </p:tgtEl>
                                        <p:attrNameLst>
                                          <p:attrName>ppt_y</p:attrName>
                                        </p:attrNameLst>
                                      </p:cBhvr>
                                      <p:tavLst>
                                        <p:tav tm="0">
                                          <p:val>
                                            <p:strVal val="#ppt_y+.1"/>
                                          </p:val>
                                        </p:tav>
                                        <p:tav tm="100000">
                                          <p:val>
                                            <p:strVal val="#ppt_y"/>
                                          </p:val>
                                        </p:tav>
                                      </p:tavLst>
                                    </p:anim>
                                    <p:animEffect transition="in" filter="fade">
                                      <p:cBhvr>
                                        <p:cTn id="43" dur="3000" decel="50000">
                                          <p:stCondLst>
                                            <p:cond delay="0"/>
                                          </p:stCondLst>
                                        </p:cTn>
                                        <p:tgtEl>
                                          <p:spTgt spid="23"/>
                                        </p:tgtEl>
                                      </p:cBhvr>
                                    </p:animEffect>
                                  </p:childTnLst>
                                </p:cTn>
                              </p:par>
                              <p:par>
                                <p:cTn id="44" presetID="25"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1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47" dur="1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48" dur="1500" accel="50000" fill="hold">
                                          <p:stCondLst>
                                            <p:cond delay="1500"/>
                                          </p:stCondLst>
                                        </p:cTn>
                                        <p:tgtEl>
                                          <p:spTgt spid="24"/>
                                        </p:tgtEl>
                                        <p:attrNameLst>
                                          <p:attrName>ppt_w</p:attrName>
                                        </p:attrNameLst>
                                      </p:cBhvr>
                                      <p:tavLst>
                                        <p:tav tm="0">
                                          <p:val>
                                            <p:strVal val="#ppt_w*.05"/>
                                          </p:val>
                                        </p:tav>
                                        <p:tav tm="100000">
                                          <p:val>
                                            <p:strVal val="#ppt_w"/>
                                          </p:val>
                                        </p:tav>
                                      </p:tavLst>
                                    </p:anim>
                                    <p:anim calcmode="lin" valueType="num">
                                      <p:cBhvr>
                                        <p:cTn id="49" dur="3000" fill="hold"/>
                                        <p:tgtEl>
                                          <p:spTgt spid="24"/>
                                        </p:tgtEl>
                                        <p:attrNameLst>
                                          <p:attrName>ppt_h</p:attrName>
                                        </p:attrNameLst>
                                      </p:cBhvr>
                                      <p:tavLst>
                                        <p:tav tm="0">
                                          <p:val>
                                            <p:strVal val="#ppt_h"/>
                                          </p:val>
                                        </p:tav>
                                        <p:tav tm="100000">
                                          <p:val>
                                            <p:strVal val="#ppt_h"/>
                                          </p:val>
                                        </p:tav>
                                      </p:tavLst>
                                    </p:anim>
                                    <p:anim calcmode="lin" valueType="num">
                                      <p:cBhvr>
                                        <p:cTn id="50" dur="1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51" dur="1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52" dur="1500" accel="50000" fill="hold">
                                          <p:stCondLst>
                                            <p:cond delay="1500"/>
                                          </p:stCondLst>
                                        </p:cTn>
                                        <p:tgtEl>
                                          <p:spTgt spid="24"/>
                                        </p:tgtEl>
                                        <p:attrNameLst>
                                          <p:attrName>ppt_y</p:attrName>
                                        </p:attrNameLst>
                                      </p:cBhvr>
                                      <p:tavLst>
                                        <p:tav tm="0">
                                          <p:val>
                                            <p:strVal val="#ppt_y+.1"/>
                                          </p:val>
                                        </p:tav>
                                        <p:tav tm="100000">
                                          <p:val>
                                            <p:strVal val="#ppt_y"/>
                                          </p:val>
                                        </p:tav>
                                      </p:tavLst>
                                    </p:anim>
                                    <p:animEffect transition="in" filter="fade">
                                      <p:cBhvr>
                                        <p:cTn id="53" dur="3000" decel="50000">
                                          <p:stCondLst>
                                            <p:cond delay="0"/>
                                          </p:stCondLst>
                                        </p:cTn>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6" name="Group 15"/>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7" name="Frame 16"/>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20" name="Rounded Rectangle 19"/>
          <p:cNvSpPr/>
          <p:nvPr/>
        </p:nvSpPr>
        <p:spPr>
          <a:xfrm>
            <a:off x="6457948" y="476249"/>
            <a:ext cx="9944102" cy="1666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smtClean="0">
                <a:solidFill>
                  <a:schemeClr val="accent6">
                    <a:lumMod val="75000"/>
                  </a:schemeClr>
                </a:solidFill>
              </a:rPr>
              <a:t>أنظر إلى الصور التالية</a:t>
            </a:r>
            <a:endParaRPr lang="en-US" sz="9600" b="1" dirty="0">
              <a:solidFill>
                <a:schemeClr val="accent6">
                  <a:lumMod val="75000"/>
                </a:schemeClr>
              </a:solidFill>
            </a:endParaRP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775" y="623886"/>
            <a:ext cx="4876800" cy="188595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6425" y="561972"/>
            <a:ext cx="4895850" cy="1885950"/>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7785" y="3957204"/>
            <a:ext cx="7863080" cy="5257800"/>
          </a:xfrm>
          <a:prstGeom prst="rect">
            <a:avLst/>
          </a:prstGeom>
          <a:ln>
            <a:noFill/>
          </a:ln>
          <a:effectLst>
            <a:softEdge rad="112500"/>
          </a:effectLst>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15900" y="3908611"/>
            <a:ext cx="8915400" cy="6011142"/>
          </a:xfrm>
          <a:prstGeom prst="rect">
            <a:avLst/>
          </a:prstGeom>
          <a:ln>
            <a:noFill/>
          </a:ln>
          <a:effectLst>
            <a:softEdge rad="112500"/>
          </a:effectLst>
        </p:spPr>
      </p:pic>
    </p:spTree>
    <p:extLst>
      <p:ext uri="{BB962C8B-B14F-4D97-AF65-F5344CB8AC3E}">
        <p14:creationId xmlns:p14="http://schemas.microsoft.com/office/powerpoint/2010/main" val="2903353650"/>
      </p:ext>
    </p:extLst>
  </p:cSld>
  <p:clrMapOvr>
    <a:masterClrMapping/>
  </p:clrMapOvr>
  <mc:AlternateContent xmlns:mc="http://schemas.openxmlformats.org/markup-compatibility/2006" xmlns:p14="http://schemas.microsoft.com/office/powerpoint/2010/main">
    <mc:Choice Requires="p14">
      <p:transition spd="slow" p14:dur="4000" advClick="0" advTm="0">
        <p:wipe/>
      </p:transition>
    </mc:Choice>
    <mc:Fallback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
                                        </p:tgtEl>
                                        <p:attrNameLst>
                                          <p:attrName>style.visibility</p:attrName>
                                        </p:attrNameLst>
                                      </p:cBhvr>
                                      <p:to>
                                        <p:strVal val="visible"/>
                                      </p:to>
                                    </p:set>
                                    <p:anim calcmode="discrete" valueType="clr">
                                      <p:cBhvr override="childStyle">
                                        <p:cTn id="7" dur="200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0"/>
                                        </p:tgtEl>
                                        <p:attrNameLst>
                                          <p:attrName>fillcolor</p:attrName>
                                        </p:attrNameLst>
                                      </p:cBhvr>
                                      <p:tavLst>
                                        <p:tav tm="0">
                                          <p:val>
                                            <p:clrVal>
                                              <a:schemeClr val="accent2"/>
                                            </p:clrVal>
                                          </p:val>
                                        </p:tav>
                                        <p:tav tm="50000">
                                          <p:val>
                                            <p:clrVal>
                                              <a:schemeClr val="hlink"/>
                                            </p:clrVal>
                                          </p:val>
                                        </p:tav>
                                      </p:tavLst>
                                    </p:anim>
                                    <p:set>
                                      <p:cBhvr>
                                        <p:cTn id="9" dur="2000"/>
                                        <p:tgtEl>
                                          <p:spTgt spid="2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1" presetClass="exit" presetSubtype="0" fill="hold" nodeType="clickEffect">
                                  <p:stCondLst>
                                    <p:cond delay="0"/>
                                  </p:stCondLst>
                                  <p:childTnLst>
                                    <p:animEffect transition="out" filter="fade">
                                      <p:cBhvr>
                                        <p:cTn id="13" dur="1155" accel="100000">
                                          <p:stCondLst>
                                            <p:cond delay="1845"/>
                                          </p:stCondLst>
                                        </p:cTn>
                                        <p:tgtEl>
                                          <p:spTgt spid="21"/>
                                        </p:tgtEl>
                                      </p:cBhvr>
                                    </p:animEffect>
                                    <p:animScale>
                                      <p:cBhvr>
                                        <p:cTn id="14" dur="1155" accel="100000">
                                          <p:stCondLst>
                                            <p:cond delay="1845"/>
                                          </p:stCondLst>
                                        </p:cTn>
                                        <p:tgtEl>
                                          <p:spTgt spid="21"/>
                                        </p:tgtEl>
                                      </p:cBhvr>
                                      <p:from x="200000" y="450000"/>
                                      <p:to x="10000" y="10000"/>
                                    </p:animScale>
                                    <p:animScale>
                                      <p:cBhvr>
                                        <p:cTn id="15" dur="1845" decel="100000"/>
                                        <p:tgtEl>
                                          <p:spTgt spid="21"/>
                                        </p:tgtEl>
                                      </p:cBhvr>
                                      <p:from x="100000" y="100000"/>
                                      <p:to x="200000" y="450000"/>
                                    </p:animScale>
                                    <p:anim from="(ppt_x)" to="(0.5)" calcmode="lin" valueType="num">
                                      <p:cBhvr>
                                        <p:cTn id="16" dur="1845" decel="100000"/>
                                        <p:tgtEl>
                                          <p:spTgt spid="21"/>
                                        </p:tgtEl>
                                        <p:attrNameLst>
                                          <p:attrName>ppt_x</p:attrName>
                                        </p:attrNameLst>
                                      </p:cBhvr>
                                    </p:anim>
                                    <p:anim from="(0.5)" to="(0.5)" calcmode="lin" valueType="num">
                                      <p:cBhvr>
                                        <p:cTn id="17" dur="1155">
                                          <p:stCondLst>
                                            <p:cond delay="1845"/>
                                          </p:stCondLst>
                                        </p:cTn>
                                        <p:tgtEl>
                                          <p:spTgt spid="21"/>
                                        </p:tgtEl>
                                        <p:attrNameLst>
                                          <p:attrName>ppt_x</p:attrName>
                                        </p:attrNameLst>
                                      </p:cBhvr>
                                    </p:anim>
                                    <p:anim from="(ppt_y)" to="(ppt_y+0.4)" calcmode="lin" valueType="num">
                                      <p:cBhvr>
                                        <p:cTn id="18" dur="1845" decel="100000"/>
                                        <p:tgtEl>
                                          <p:spTgt spid="21"/>
                                        </p:tgtEl>
                                        <p:attrNameLst>
                                          <p:attrName>ppt_y</p:attrName>
                                        </p:attrNameLst>
                                      </p:cBhvr>
                                    </p:anim>
                                    <p:anim from="(ppt_y)" to="(ppt_y)" calcmode="lin" valueType="num">
                                      <p:cBhvr>
                                        <p:cTn id="19" dur="1155">
                                          <p:stCondLst>
                                            <p:cond delay="1845"/>
                                          </p:stCondLst>
                                        </p:cTn>
                                        <p:tgtEl>
                                          <p:spTgt spid="21"/>
                                        </p:tgtEl>
                                        <p:attrNameLst>
                                          <p:attrName>ppt_y</p:attrName>
                                        </p:attrNameLst>
                                      </p:cBhvr>
                                    </p:anim>
                                    <p:set>
                                      <p:cBhvr>
                                        <p:cTn id="20" dur="1" fill="hold">
                                          <p:stCondLst>
                                            <p:cond delay="29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1" presetClass="exit" presetSubtype="0" fill="hold" nodeType="clickEffect">
                                  <p:stCondLst>
                                    <p:cond delay="0"/>
                                  </p:stCondLst>
                                  <p:childTnLst>
                                    <p:animEffect transition="out" filter="fade">
                                      <p:cBhvr>
                                        <p:cTn id="24" dur="1155" accel="100000">
                                          <p:stCondLst>
                                            <p:cond delay="1845"/>
                                          </p:stCondLst>
                                        </p:cTn>
                                        <p:tgtEl>
                                          <p:spTgt spid="22"/>
                                        </p:tgtEl>
                                      </p:cBhvr>
                                    </p:animEffect>
                                    <p:animScale>
                                      <p:cBhvr>
                                        <p:cTn id="25" dur="1155" accel="100000">
                                          <p:stCondLst>
                                            <p:cond delay="1845"/>
                                          </p:stCondLst>
                                        </p:cTn>
                                        <p:tgtEl>
                                          <p:spTgt spid="22"/>
                                        </p:tgtEl>
                                      </p:cBhvr>
                                      <p:from x="200000" y="450000"/>
                                      <p:to x="10000" y="10000"/>
                                    </p:animScale>
                                    <p:animScale>
                                      <p:cBhvr>
                                        <p:cTn id="26" dur="1845" decel="100000"/>
                                        <p:tgtEl>
                                          <p:spTgt spid="22"/>
                                        </p:tgtEl>
                                      </p:cBhvr>
                                      <p:from x="100000" y="100000"/>
                                      <p:to x="200000" y="450000"/>
                                    </p:animScale>
                                    <p:anim from="(ppt_x)" to="(0.5)" calcmode="lin" valueType="num">
                                      <p:cBhvr>
                                        <p:cTn id="27" dur="1845" decel="100000"/>
                                        <p:tgtEl>
                                          <p:spTgt spid="22"/>
                                        </p:tgtEl>
                                        <p:attrNameLst>
                                          <p:attrName>ppt_x</p:attrName>
                                        </p:attrNameLst>
                                      </p:cBhvr>
                                    </p:anim>
                                    <p:anim from="(0.5)" to="(0.5)" calcmode="lin" valueType="num">
                                      <p:cBhvr>
                                        <p:cTn id="28" dur="1155">
                                          <p:stCondLst>
                                            <p:cond delay="1845"/>
                                          </p:stCondLst>
                                        </p:cTn>
                                        <p:tgtEl>
                                          <p:spTgt spid="22"/>
                                        </p:tgtEl>
                                        <p:attrNameLst>
                                          <p:attrName>ppt_x</p:attrName>
                                        </p:attrNameLst>
                                      </p:cBhvr>
                                    </p:anim>
                                    <p:anim from="(ppt_y)" to="(ppt_y+0.4)" calcmode="lin" valueType="num">
                                      <p:cBhvr>
                                        <p:cTn id="29" dur="1845" decel="100000"/>
                                        <p:tgtEl>
                                          <p:spTgt spid="22"/>
                                        </p:tgtEl>
                                        <p:attrNameLst>
                                          <p:attrName>ppt_y</p:attrName>
                                        </p:attrNameLst>
                                      </p:cBhvr>
                                    </p:anim>
                                    <p:anim from="(ppt_y)" to="(ppt_y)" calcmode="lin" valueType="num">
                                      <p:cBhvr>
                                        <p:cTn id="30" dur="1155">
                                          <p:stCondLst>
                                            <p:cond delay="1845"/>
                                          </p:stCondLst>
                                        </p:cTn>
                                        <p:tgtEl>
                                          <p:spTgt spid="22"/>
                                        </p:tgtEl>
                                        <p:attrNameLst>
                                          <p:attrName>ppt_y</p:attrName>
                                        </p:attrNameLst>
                                      </p:cBhvr>
                                    </p:anim>
                                    <p:set>
                                      <p:cBhvr>
                                        <p:cTn id="31" dur="1" fill="hold">
                                          <p:stCondLst>
                                            <p:cond delay="29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1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37" dur="1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38" dur="1500" accel="50000" fill="hold">
                                          <p:stCondLst>
                                            <p:cond delay="1500"/>
                                          </p:stCondLst>
                                        </p:cTn>
                                        <p:tgtEl>
                                          <p:spTgt spid="23"/>
                                        </p:tgtEl>
                                        <p:attrNameLst>
                                          <p:attrName>ppt_w</p:attrName>
                                        </p:attrNameLst>
                                      </p:cBhvr>
                                      <p:tavLst>
                                        <p:tav tm="0">
                                          <p:val>
                                            <p:strVal val="#ppt_w*.05"/>
                                          </p:val>
                                        </p:tav>
                                        <p:tav tm="100000">
                                          <p:val>
                                            <p:strVal val="#ppt_w"/>
                                          </p:val>
                                        </p:tav>
                                      </p:tavLst>
                                    </p:anim>
                                    <p:anim calcmode="lin" valueType="num">
                                      <p:cBhvr>
                                        <p:cTn id="39" dur="3000" fill="hold"/>
                                        <p:tgtEl>
                                          <p:spTgt spid="23"/>
                                        </p:tgtEl>
                                        <p:attrNameLst>
                                          <p:attrName>ppt_h</p:attrName>
                                        </p:attrNameLst>
                                      </p:cBhvr>
                                      <p:tavLst>
                                        <p:tav tm="0">
                                          <p:val>
                                            <p:strVal val="#ppt_h"/>
                                          </p:val>
                                        </p:tav>
                                        <p:tav tm="100000">
                                          <p:val>
                                            <p:strVal val="#ppt_h"/>
                                          </p:val>
                                        </p:tav>
                                      </p:tavLst>
                                    </p:anim>
                                    <p:anim calcmode="lin" valueType="num">
                                      <p:cBhvr>
                                        <p:cTn id="40" dur="1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41" dur="1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42" dur="1500" accel="50000" fill="hold">
                                          <p:stCondLst>
                                            <p:cond delay="1500"/>
                                          </p:stCondLst>
                                        </p:cTn>
                                        <p:tgtEl>
                                          <p:spTgt spid="23"/>
                                        </p:tgtEl>
                                        <p:attrNameLst>
                                          <p:attrName>ppt_y</p:attrName>
                                        </p:attrNameLst>
                                      </p:cBhvr>
                                      <p:tavLst>
                                        <p:tav tm="0">
                                          <p:val>
                                            <p:strVal val="#ppt_y+.1"/>
                                          </p:val>
                                        </p:tav>
                                        <p:tav tm="100000">
                                          <p:val>
                                            <p:strVal val="#ppt_y"/>
                                          </p:val>
                                        </p:tav>
                                      </p:tavLst>
                                    </p:anim>
                                    <p:animEffect transition="in" filter="fade">
                                      <p:cBhvr>
                                        <p:cTn id="43" dur="3000" decel="50000">
                                          <p:stCondLst>
                                            <p:cond delay="0"/>
                                          </p:stCondLst>
                                        </p:cTn>
                                        <p:tgtEl>
                                          <p:spTgt spid="23"/>
                                        </p:tgtEl>
                                      </p:cBhvr>
                                    </p:animEffect>
                                  </p:childTnLst>
                                </p:cTn>
                              </p:par>
                              <p:par>
                                <p:cTn id="44" presetID="25"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1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47" dur="1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48" dur="1500" accel="50000" fill="hold">
                                          <p:stCondLst>
                                            <p:cond delay="1500"/>
                                          </p:stCondLst>
                                        </p:cTn>
                                        <p:tgtEl>
                                          <p:spTgt spid="24"/>
                                        </p:tgtEl>
                                        <p:attrNameLst>
                                          <p:attrName>ppt_w</p:attrName>
                                        </p:attrNameLst>
                                      </p:cBhvr>
                                      <p:tavLst>
                                        <p:tav tm="0">
                                          <p:val>
                                            <p:strVal val="#ppt_w*.05"/>
                                          </p:val>
                                        </p:tav>
                                        <p:tav tm="100000">
                                          <p:val>
                                            <p:strVal val="#ppt_w"/>
                                          </p:val>
                                        </p:tav>
                                      </p:tavLst>
                                    </p:anim>
                                    <p:anim calcmode="lin" valueType="num">
                                      <p:cBhvr>
                                        <p:cTn id="49" dur="3000" fill="hold"/>
                                        <p:tgtEl>
                                          <p:spTgt spid="24"/>
                                        </p:tgtEl>
                                        <p:attrNameLst>
                                          <p:attrName>ppt_h</p:attrName>
                                        </p:attrNameLst>
                                      </p:cBhvr>
                                      <p:tavLst>
                                        <p:tav tm="0">
                                          <p:val>
                                            <p:strVal val="#ppt_h"/>
                                          </p:val>
                                        </p:tav>
                                        <p:tav tm="100000">
                                          <p:val>
                                            <p:strVal val="#ppt_h"/>
                                          </p:val>
                                        </p:tav>
                                      </p:tavLst>
                                    </p:anim>
                                    <p:anim calcmode="lin" valueType="num">
                                      <p:cBhvr>
                                        <p:cTn id="50" dur="1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51" dur="1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52" dur="1500" accel="50000" fill="hold">
                                          <p:stCondLst>
                                            <p:cond delay="1500"/>
                                          </p:stCondLst>
                                        </p:cTn>
                                        <p:tgtEl>
                                          <p:spTgt spid="24"/>
                                        </p:tgtEl>
                                        <p:attrNameLst>
                                          <p:attrName>ppt_y</p:attrName>
                                        </p:attrNameLst>
                                      </p:cBhvr>
                                      <p:tavLst>
                                        <p:tav tm="0">
                                          <p:val>
                                            <p:strVal val="#ppt_y+.1"/>
                                          </p:val>
                                        </p:tav>
                                        <p:tav tm="100000">
                                          <p:val>
                                            <p:strVal val="#ppt_y"/>
                                          </p:val>
                                        </p:tav>
                                      </p:tavLst>
                                    </p:anim>
                                    <p:animEffect transition="in" filter="fade">
                                      <p:cBhvr>
                                        <p:cTn id="53" dur="3000" decel="50000">
                                          <p:stCondLst>
                                            <p:cond delay="0"/>
                                          </p:stCondLst>
                                        </p:cTn>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6" name="Group 15"/>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7" name="Frame 16"/>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2" name="Title 1"/>
          <p:cNvSpPr txBox="1">
            <a:spLocks/>
          </p:cNvSpPr>
          <p:nvPr/>
        </p:nvSpPr>
        <p:spPr>
          <a:xfrm>
            <a:off x="3932923" y="825391"/>
            <a:ext cx="14311480" cy="1564728"/>
          </a:xfrm>
          <a:prstGeom prst="rect">
            <a:avLst/>
          </a:prstGeom>
        </p:spPr>
        <p:style>
          <a:lnRef idx="2">
            <a:schemeClr val="dk1"/>
          </a:lnRef>
          <a:fillRef idx="1">
            <a:schemeClr val="lt1"/>
          </a:fillRef>
          <a:effectRef idx="0">
            <a:schemeClr val="dk1"/>
          </a:effectRef>
          <a:fontRef idx="minor">
            <a:schemeClr val="dk1"/>
          </a:fontRef>
        </p:style>
        <p:txBody>
          <a:bodyPr>
            <a:noAutofit/>
          </a:bodyPr>
          <a:lstStyle/>
          <a:p>
            <a:pPr marL="0" marR="0" lvl="0" indent="0" algn="ctr" defTabSz="1055063" rtl="0" eaLnBrk="1" fontAlgn="auto" latinLnBrk="0" hangingPunct="1">
              <a:lnSpc>
                <a:spcPct val="100000"/>
              </a:lnSpc>
              <a:spcBef>
                <a:spcPct val="0"/>
              </a:spcBef>
              <a:spcAft>
                <a:spcPts val="0"/>
              </a:spcAft>
              <a:buClrTx/>
              <a:buSzTx/>
              <a:buFontTx/>
              <a:buNone/>
              <a:tabLst/>
              <a:defRPr/>
            </a:pPr>
            <a:r>
              <a:rPr kumimoji="0" lang="bn-BD" sz="6600" b="1" i="0" u="sng" strike="noStrike" kern="1200" cap="none" spc="0" normalizeH="0" baseline="0" noProof="0" dirty="0" smtClean="0">
                <a:ln>
                  <a:noFill/>
                </a:ln>
                <a:solidFill>
                  <a:srgbClr val="C00000"/>
                </a:solidFill>
                <a:effectLst/>
                <a:uLnTx/>
                <a:uFillTx/>
                <a:latin typeface="+mj-lt"/>
                <a:ea typeface="+mj-ea"/>
                <a:cs typeface="+mj-cs"/>
              </a:rPr>
              <a:t>(শিখনফল) </a:t>
            </a:r>
            <a:r>
              <a:rPr kumimoji="0" lang="bn-BD" sz="8800" b="1" i="0" u="sng" strike="noStrike" kern="1200" cap="none" spc="0" normalizeH="0" baseline="0" noProof="0" dirty="0" smtClean="0">
                <a:ln>
                  <a:noFill/>
                </a:ln>
                <a:solidFill>
                  <a:srgbClr val="C00000"/>
                </a:solidFill>
                <a:effectLst/>
                <a:uLnTx/>
                <a:uFillTx/>
                <a:latin typeface="+mj-lt"/>
                <a:ea typeface="+mj-ea"/>
                <a:cs typeface="+mj-cs"/>
              </a:rPr>
              <a:t>ما يستفاد من الدرس</a:t>
            </a:r>
            <a:endParaRPr kumimoji="0" lang="en-US" sz="8800" b="1" i="0" u="sng" strike="noStrike" kern="1200" cap="none" spc="0" normalizeH="0" baseline="0" noProof="0" dirty="0">
              <a:ln>
                <a:noFill/>
              </a:ln>
              <a:solidFill>
                <a:srgbClr val="C00000"/>
              </a:solidFill>
              <a:effectLst/>
              <a:uLnTx/>
              <a:uFillTx/>
              <a:latin typeface="+mj-lt"/>
              <a:ea typeface="+mj-ea"/>
              <a:cs typeface="+mj-cs"/>
            </a:endParaRPr>
          </a:p>
        </p:txBody>
      </p:sp>
      <p:sp>
        <p:nvSpPr>
          <p:cNvPr id="13" name="Rounded Rectangle 12"/>
          <p:cNvSpPr/>
          <p:nvPr/>
        </p:nvSpPr>
        <p:spPr>
          <a:xfrm>
            <a:off x="2928202" y="3009900"/>
            <a:ext cx="15373350" cy="1524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flatTx/>
          </a:bodyPr>
          <a:lstStyle/>
          <a:p>
            <a:pPr marL="430969" lvl="0" indent="-430969" algn="ctr">
              <a:spcBef>
                <a:spcPct val="20000"/>
              </a:spcBef>
              <a:defRPr/>
            </a:pPr>
            <a:r>
              <a:rPr lang="ar-SA" sz="8000" b="1" dirty="0" smtClean="0"/>
              <a:t>من هو ابو بكر رضى الله عنه ؟</a:t>
            </a:r>
            <a:endParaRPr lang="ar-MA" sz="8000" b="1" dirty="0" smtClean="0"/>
          </a:p>
        </p:txBody>
      </p:sp>
      <p:sp>
        <p:nvSpPr>
          <p:cNvPr id="19" name="Rounded Rectangle 18"/>
          <p:cNvSpPr/>
          <p:nvPr/>
        </p:nvSpPr>
        <p:spPr>
          <a:xfrm>
            <a:off x="4178913" y="5035158"/>
            <a:ext cx="12871928" cy="997528"/>
          </a:xfrm>
          <a:prstGeom prst="roundRect">
            <a:avLst/>
          </a:prstGeom>
          <a:solidFill>
            <a:schemeClr val="tx1"/>
          </a:solidFill>
        </p:spPr>
        <p:style>
          <a:lnRef idx="1">
            <a:schemeClr val="accent4"/>
          </a:lnRef>
          <a:fillRef idx="3">
            <a:schemeClr val="accent4"/>
          </a:fillRef>
          <a:effectRef idx="2">
            <a:schemeClr val="accent4"/>
          </a:effectRef>
          <a:fontRef idx="minor">
            <a:schemeClr val="lt1"/>
          </a:fontRef>
        </p:style>
        <p:txBody>
          <a:bodyPr rtlCol="0" anchor="ctr">
            <a:flatTx/>
          </a:bodyPr>
          <a:lstStyle/>
          <a:p>
            <a:pPr algn="ctr"/>
            <a:r>
              <a:rPr lang="ar-SA" sz="7200" b="1" dirty="0" smtClean="0"/>
              <a:t>في أي سنة ولد ابو بكر رضى الله عنه ؟</a:t>
            </a:r>
            <a:endParaRPr lang="en-US" sz="11500" b="1" dirty="0" smtClean="0"/>
          </a:p>
        </p:txBody>
      </p:sp>
      <p:sp>
        <p:nvSpPr>
          <p:cNvPr id="25" name="Rounded Rectangle 24"/>
          <p:cNvSpPr/>
          <p:nvPr/>
        </p:nvSpPr>
        <p:spPr>
          <a:xfrm>
            <a:off x="3516560" y="6803447"/>
            <a:ext cx="14727842" cy="9975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flatTx/>
          </a:bodyPr>
          <a:lstStyle/>
          <a:p>
            <a:pPr algn="ctr"/>
            <a:r>
              <a:rPr lang="ar-SA" sz="7200" b="1" dirty="0" smtClean="0">
                <a:sym typeface="Wingdings"/>
              </a:rPr>
              <a:t>كيف اعتنق ابو بكر الصديق رضى الله عنه ؟</a:t>
            </a:r>
            <a:endParaRPr lang="en-US" sz="9600" b="1" dirty="0" smtClean="0"/>
          </a:p>
        </p:txBody>
      </p:sp>
      <p:sp>
        <p:nvSpPr>
          <p:cNvPr id="26" name="Rounded Rectangle 25"/>
          <p:cNvSpPr/>
          <p:nvPr/>
        </p:nvSpPr>
        <p:spPr>
          <a:xfrm>
            <a:off x="1843913" y="8372475"/>
            <a:ext cx="18375198" cy="1620982"/>
          </a:xfrm>
          <a:prstGeom prst="roundRect">
            <a:avLst/>
          </a:prstGeom>
          <a:solidFill>
            <a:schemeClr val="tx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8000" b="1" dirty="0" smtClean="0">
                <a:latin typeface="Arial" pitchFamily="34" charset="0"/>
              </a:rPr>
              <a:t>ماذا أخبر رسول الله (صـ) لأبي بكر رضى الله عنه ؟</a:t>
            </a:r>
            <a:endParaRPr lang="en-US" sz="7200" b="1" dirty="0">
              <a:latin typeface="Arial" pitchFamily="34" charset="0"/>
              <a:cs typeface="Arial" pitchFamily="34" charset="0"/>
            </a:endParaRPr>
          </a:p>
        </p:txBody>
      </p:sp>
    </p:spTree>
    <p:extLst>
      <p:ext uri="{BB962C8B-B14F-4D97-AF65-F5344CB8AC3E}">
        <p14:creationId xmlns:p14="http://schemas.microsoft.com/office/powerpoint/2010/main" val="3749157425"/>
      </p:ext>
    </p:extLst>
  </p:cSld>
  <p:clrMapOvr>
    <a:masterClrMapping/>
  </p:clrMapOvr>
  <mc:AlternateContent xmlns:mc="http://schemas.openxmlformats.org/markup-compatibility/2006" xmlns:p14="http://schemas.microsoft.com/office/powerpoint/2010/main">
    <mc:Choice Requires="p14">
      <p:transition spd="slow" p14:dur="4000" advClick="0" advTm="0">
        <p:wipe/>
      </p:transition>
    </mc:Choice>
    <mc:Fallback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diamond(in)">
                                      <p:cBhvr>
                                        <p:cTn id="19" dur="20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dissolve">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0" nodeType="clickEffect">
                                  <p:stCondLst>
                                    <p:cond delay="0"/>
                                  </p:stCondLst>
                                  <p:iterate type="lt">
                                    <p:tmPct val="10000"/>
                                  </p:iterate>
                                  <p:childTnLst>
                                    <p:animMotion origin="layout" path="M 0.0 0.0 L 0.0 -0.07213" pathEditMode="relative" ptsTypes="">
                                      <p:cBhvr>
                                        <p:cTn id="28" dur="1000" accel="50000" decel="50000" autoRev="1" fill="hold">
                                          <p:stCondLst>
                                            <p:cond delay="0"/>
                                          </p:stCondLst>
                                        </p:cTn>
                                        <p:tgtEl>
                                          <p:spTgt spid="26"/>
                                        </p:tgtEl>
                                        <p:attrNameLst>
                                          <p:attrName>ppt_x</p:attrName>
                                          <p:attrName>ppt_y</p:attrName>
                                        </p:attrNameLst>
                                      </p:cBhvr>
                                    </p:animMotion>
                                    <p:animRot by="1500000">
                                      <p:cBhvr>
                                        <p:cTn id="29" dur="500" fill="hold">
                                          <p:stCondLst>
                                            <p:cond delay="0"/>
                                          </p:stCondLst>
                                        </p:cTn>
                                        <p:tgtEl>
                                          <p:spTgt spid="26"/>
                                        </p:tgtEl>
                                        <p:attrNameLst>
                                          <p:attrName>r</p:attrName>
                                        </p:attrNameLst>
                                      </p:cBhvr>
                                    </p:animRot>
                                    <p:animRot by="-1500000">
                                      <p:cBhvr>
                                        <p:cTn id="30" dur="500" fill="hold">
                                          <p:stCondLst>
                                            <p:cond delay="500"/>
                                          </p:stCondLst>
                                        </p:cTn>
                                        <p:tgtEl>
                                          <p:spTgt spid="26"/>
                                        </p:tgtEl>
                                        <p:attrNameLst>
                                          <p:attrName>r</p:attrName>
                                        </p:attrNameLst>
                                      </p:cBhvr>
                                    </p:animRot>
                                    <p:animRot by="-1500000">
                                      <p:cBhvr>
                                        <p:cTn id="31" dur="500" fill="hold">
                                          <p:stCondLst>
                                            <p:cond delay="1000"/>
                                          </p:stCondLst>
                                        </p:cTn>
                                        <p:tgtEl>
                                          <p:spTgt spid="26"/>
                                        </p:tgtEl>
                                        <p:attrNameLst>
                                          <p:attrName>r</p:attrName>
                                        </p:attrNameLst>
                                      </p:cBhvr>
                                    </p:animRot>
                                    <p:animRot by="1500000">
                                      <p:cBhvr>
                                        <p:cTn id="32" dur="500" fill="hold">
                                          <p:stCondLst>
                                            <p:cond delay="1500"/>
                                          </p:stCondLst>
                                        </p:cTn>
                                        <p:tgtEl>
                                          <p:spTgt spid="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9"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oup 15"/>
          <p:cNvGrpSpPr/>
          <p:nvPr/>
        </p:nvGrpSpPr>
        <p:grpSpPr>
          <a:xfrm>
            <a:off x="0" y="0"/>
            <a:ext cx="22859999" cy="11991109"/>
            <a:chOff x="0" y="0"/>
            <a:chExt cx="22859999" cy="11991109"/>
          </a:xfrm>
        </p:grpSpPr>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8" name="Group 17"/>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9" name="Frame 18"/>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ame 19"/>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1" name="Oval 10"/>
          <p:cNvSpPr/>
          <p:nvPr/>
        </p:nvSpPr>
        <p:spPr>
          <a:xfrm>
            <a:off x="6768072" y="883217"/>
            <a:ext cx="6701084" cy="952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IN" sz="7200" b="1" dirty="0" smtClean="0"/>
              <a:t>একক পাঠ </a:t>
            </a:r>
            <a:endParaRPr lang="en-US" sz="7200" b="1" dirty="0"/>
          </a:p>
        </p:txBody>
      </p:sp>
      <p:sp>
        <p:nvSpPr>
          <p:cNvPr id="13" name="TextBox 12"/>
          <p:cNvSpPr txBox="1"/>
          <p:nvPr/>
        </p:nvSpPr>
        <p:spPr>
          <a:xfrm>
            <a:off x="10508437" y="2818490"/>
            <a:ext cx="4693464" cy="1200329"/>
          </a:xfrm>
          <a:prstGeom prst="rect">
            <a:avLst/>
          </a:prstGeom>
          <a:noFill/>
        </p:spPr>
        <p:txBody>
          <a:bodyPr wrap="square" rtlCol="0">
            <a:spAutoFit/>
          </a:bodyPr>
          <a:lstStyle/>
          <a:p>
            <a:pPr algn="ctr"/>
            <a:r>
              <a:rPr lang="en-US" sz="7200" dirty="0" err="1" smtClean="0">
                <a:solidFill>
                  <a:srgbClr val="7030A0"/>
                </a:solidFill>
                <a:latin typeface="SutonnyCMJ" pitchFamily="2" charset="0"/>
                <a:cs typeface="Nikosh" pitchFamily="2" charset="0"/>
              </a:rPr>
              <a:t>স্বাধীন</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পুরুষ</a:t>
            </a:r>
            <a:endParaRPr lang="en-US" sz="7200" dirty="0">
              <a:solidFill>
                <a:srgbClr val="7030A0"/>
              </a:solidFill>
              <a:latin typeface="Nikosh" pitchFamily="2" charset="0"/>
              <a:cs typeface="Nikosh" pitchFamily="2" charset="0"/>
            </a:endParaRPr>
          </a:p>
        </p:txBody>
      </p:sp>
      <p:sp>
        <p:nvSpPr>
          <p:cNvPr id="21" name="TextBox 20"/>
          <p:cNvSpPr txBox="1"/>
          <p:nvPr/>
        </p:nvSpPr>
        <p:spPr>
          <a:xfrm>
            <a:off x="2628900" y="2728360"/>
            <a:ext cx="6515100" cy="1323439"/>
          </a:xfrm>
          <a:prstGeom prst="rect">
            <a:avLst/>
          </a:prstGeom>
          <a:noFill/>
        </p:spPr>
        <p:txBody>
          <a:bodyPr wrap="square" rtlCol="0">
            <a:spAutoFit/>
          </a:bodyPr>
          <a:lstStyle/>
          <a:p>
            <a:pPr algn="ctr"/>
            <a:r>
              <a:rPr lang="ar-SA" sz="8000" dirty="0" smtClean="0">
                <a:latin typeface="Times New Roman" pitchFamily="18" charset="0"/>
                <a:cs typeface="Times New Roman" pitchFamily="18" charset="0"/>
              </a:rPr>
              <a:t>=  </a:t>
            </a:r>
            <a:r>
              <a:rPr lang="ar-SA" sz="8000" dirty="0" smtClean="0">
                <a:solidFill>
                  <a:srgbClr val="00B050"/>
                </a:solidFill>
                <a:latin typeface="Times New Roman" pitchFamily="18" charset="0"/>
                <a:cs typeface="Times New Roman" pitchFamily="18" charset="0"/>
              </a:rPr>
              <a:t>الرجال الاحرار</a:t>
            </a:r>
            <a:endParaRPr lang="en-US" sz="8000" dirty="0">
              <a:solidFill>
                <a:srgbClr val="00B050"/>
              </a:solidFill>
              <a:latin typeface="Times New Roman" pitchFamily="18" charset="0"/>
              <a:cs typeface="Times New Roman" pitchFamily="18" charset="0"/>
            </a:endParaRPr>
          </a:p>
        </p:txBody>
      </p:sp>
      <p:sp>
        <p:nvSpPr>
          <p:cNvPr id="22" name="TextBox 21"/>
          <p:cNvSpPr txBox="1"/>
          <p:nvPr/>
        </p:nvSpPr>
        <p:spPr>
          <a:xfrm>
            <a:off x="2628900" y="4495569"/>
            <a:ext cx="6515100" cy="1323439"/>
          </a:xfrm>
          <a:prstGeom prst="rect">
            <a:avLst/>
          </a:prstGeom>
          <a:noFill/>
        </p:spPr>
        <p:txBody>
          <a:bodyPr wrap="square" rtlCol="0">
            <a:spAutoFit/>
          </a:bodyPr>
          <a:lstStyle/>
          <a:p>
            <a:pPr algn="ctr"/>
            <a:r>
              <a:rPr lang="ar-SA" sz="8000" dirty="0" smtClean="0">
                <a:latin typeface="Times New Roman" pitchFamily="18" charset="0"/>
                <a:cs typeface="Times New Roman" pitchFamily="18" charset="0"/>
              </a:rPr>
              <a:t>=  </a:t>
            </a:r>
            <a:r>
              <a:rPr lang="ar-SA" sz="8000" dirty="0" smtClean="0">
                <a:solidFill>
                  <a:srgbClr val="00B050"/>
                </a:solidFill>
                <a:latin typeface="Times New Roman" pitchFamily="18" charset="0"/>
                <a:cs typeface="Times New Roman" pitchFamily="18" charset="0"/>
              </a:rPr>
              <a:t>إعتنق</a:t>
            </a:r>
            <a:endParaRPr lang="en-US" sz="8000" dirty="0">
              <a:solidFill>
                <a:srgbClr val="00B050"/>
              </a:solidFill>
              <a:latin typeface="Times New Roman" pitchFamily="18" charset="0"/>
              <a:cs typeface="Times New Roman" pitchFamily="18" charset="0"/>
            </a:endParaRPr>
          </a:p>
        </p:txBody>
      </p:sp>
      <p:sp>
        <p:nvSpPr>
          <p:cNvPr id="23" name="TextBox 22"/>
          <p:cNvSpPr txBox="1"/>
          <p:nvPr/>
        </p:nvSpPr>
        <p:spPr>
          <a:xfrm>
            <a:off x="2628900" y="6104147"/>
            <a:ext cx="6515100" cy="1323439"/>
          </a:xfrm>
          <a:prstGeom prst="rect">
            <a:avLst/>
          </a:prstGeom>
          <a:noFill/>
        </p:spPr>
        <p:txBody>
          <a:bodyPr wrap="square" rtlCol="0">
            <a:spAutoFit/>
          </a:bodyPr>
          <a:lstStyle/>
          <a:p>
            <a:pPr algn="ctr"/>
            <a:r>
              <a:rPr lang="ar-SA" sz="8000" dirty="0" smtClean="0">
                <a:latin typeface="Times New Roman" pitchFamily="18" charset="0"/>
                <a:cs typeface="Times New Roman" pitchFamily="18" charset="0"/>
              </a:rPr>
              <a:t>=  </a:t>
            </a:r>
            <a:r>
              <a:rPr lang="ar-SA" sz="8000" dirty="0" smtClean="0">
                <a:solidFill>
                  <a:srgbClr val="00B050"/>
                </a:solidFill>
                <a:latin typeface="Times New Roman" pitchFamily="18" charset="0"/>
                <a:cs typeface="Times New Roman" pitchFamily="18" charset="0"/>
              </a:rPr>
              <a:t>أرحم</a:t>
            </a:r>
            <a:endParaRPr lang="en-US" sz="8000" dirty="0">
              <a:solidFill>
                <a:srgbClr val="00B050"/>
              </a:solidFill>
              <a:latin typeface="Times New Roman" pitchFamily="18" charset="0"/>
              <a:cs typeface="Times New Roman" pitchFamily="18" charset="0"/>
            </a:endParaRPr>
          </a:p>
        </p:txBody>
      </p:sp>
      <p:sp>
        <p:nvSpPr>
          <p:cNvPr id="24" name="TextBox 23"/>
          <p:cNvSpPr txBox="1"/>
          <p:nvPr/>
        </p:nvSpPr>
        <p:spPr>
          <a:xfrm>
            <a:off x="2628900" y="7427586"/>
            <a:ext cx="6515100" cy="1323439"/>
          </a:xfrm>
          <a:prstGeom prst="rect">
            <a:avLst/>
          </a:prstGeom>
          <a:noFill/>
        </p:spPr>
        <p:txBody>
          <a:bodyPr wrap="square" rtlCol="0">
            <a:spAutoFit/>
          </a:bodyPr>
          <a:lstStyle/>
          <a:p>
            <a:pPr algn="ctr"/>
            <a:r>
              <a:rPr lang="ar-SA" sz="8000" dirty="0" smtClean="0">
                <a:latin typeface="Times New Roman" pitchFamily="18" charset="0"/>
                <a:cs typeface="Times New Roman" pitchFamily="18" charset="0"/>
              </a:rPr>
              <a:t>=  </a:t>
            </a:r>
            <a:r>
              <a:rPr lang="ar-SA" sz="8000" dirty="0" smtClean="0">
                <a:solidFill>
                  <a:srgbClr val="00B050"/>
                </a:solidFill>
                <a:latin typeface="Times New Roman" pitchFamily="18" charset="0"/>
                <a:cs typeface="Times New Roman" pitchFamily="18" charset="0"/>
              </a:rPr>
              <a:t>خليل</a:t>
            </a:r>
            <a:endParaRPr lang="en-US" sz="8000" dirty="0">
              <a:solidFill>
                <a:srgbClr val="00B050"/>
              </a:solidFill>
              <a:latin typeface="Times New Roman" pitchFamily="18" charset="0"/>
              <a:cs typeface="Times New Roman" pitchFamily="18" charset="0"/>
            </a:endParaRPr>
          </a:p>
        </p:txBody>
      </p:sp>
      <p:sp>
        <p:nvSpPr>
          <p:cNvPr id="25" name="TextBox 24"/>
          <p:cNvSpPr txBox="1"/>
          <p:nvPr/>
        </p:nvSpPr>
        <p:spPr>
          <a:xfrm>
            <a:off x="2628900" y="9142086"/>
            <a:ext cx="6515100" cy="1323439"/>
          </a:xfrm>
          <a:prstGeom prst="rect">
            <a:avLst/>
          </a:prstGeom>
          <a:noFill/>
        </p:spPr>
        <p:txBody>
          <a:bodyPr wrap="square" rtlCol="0">
            <a:spAutoFit/>
          </a:bodyPr>
          <a:lstStyle/>
          <a:p>
            <a:pPr algn="ctr"/>
            <a:r>
              <a:rPr lang="ar-SA" sz="8000" dirty="0" smtClean="0">
                <a:latin typeface="Times New Roman" pitchFamily="18" charset="0"/>
                <a:cs typeface="Times New Roman" pitchFamily="18" charset="0"/>
              </a:rPr>
              <a:t>=  </a:t>
            </a:r>
            <a:r>
              <a:rPr lang="ar-SA" sz="8000" dirty="0" smtClean="0">
                <a:solidFill>
                  <a:srgbClr val="00B050"/>
                </a:solidFill>
                <a:latin typeface="Times New Roman" pitchFamily="18" charset="0"/>
                <a:cs typeface="Times New Roman" pitchFamily="18" charset="0"/>
              </a:rPr>
              <a:t>الخوض</a:t>
            </a:r>
            <a:endParaRPr lang="en-US" sz="8000" dirty="0">
              <a:solidFill>
                <a:srgbClr val="00B050"/>
              </a:solidFill>
              <a:latin typeface="Times New Roman" pitchFamily="18" charset="0"/>
              <a:cs typeface="Times New Roman" pitchFamily="18" charset="0"/>
            </a:endParaRPr>
          </a:p>
        </p:txBody>
      </p:sp>
      <p:sp>
        <p:nvSpPr>
          <p:cNvPr id="26" name="TextBox 25"/>
          <p:cNvSpPr txBox="1"/>
          <p:nvPr/>
        </p:nvSpPr>
        <p:spPr>
          <a:xfrm>
            <a:off x="10851336" y="4542463"/>
            <a:ext cx="6693713" cy="1200329"/>
          </a:xfrm>
          <a:prstGeom prst="rect">
            <a:avLst/>
          </a:prstGeom>
          <a:noFill/>
        </p:spPr>
        <p:txBody>
          <a:bodyPr wrap="square" rtlCol="0">
            <a:spAutoFit/>
          </a:bodyPr>
          <a:lstStyle/>
          <a:p>
            <a:pPr algn="ctr"/>
            <a:r>
              <a:rPr lang="en-US" sz="7200" dirty="0" err="1" smtClean="0">
                <a:solidFill>
                  <a:srgbClr val="7030A0"/>
                </a:solidFill>
                <a:latin typeface="SutonnyCMJ" pitchFamily="2" charset="0"/>
                <a:cs typeface="Nikosh" pitchFamily="2" charset="0"/>
              </a:rPr>
              <a:t>ইসলাম</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গ্রহণ</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করলেন</a:t>
            </a:r>
            <a:endParaRPr lang="en-US" sz="7200" dirty="0">
              <a:solidFill>
                <a:srgbClr val="7030A0"/>
              </a:solidFill>
              <a:latin typeface="Nikosh" pitchFamily="2" charset="0"/>
              <a:cs typeface="Nikosh" pitchFamily="2" charset="0"/>
            </a:endParaRPr>
          </a:p>
        </p:txBody>
      </p:sp>
      <p:sp>
        <p:nvSpPr>
          <p:cNvPr id="27" name="TextBox 26"/>
          <p:cNvSpPr txBox="1"/>
          <p:nvPr/>
        </p:nvSpPr>
        <p:spPr>
          <a:xfrm>
            <a:off x="11122424" y="6104147"/>
            <a:ext cx="4693464" cy="1200329"/>
          </a:xfrm>
          <a:prstGeom prst="rect">
            <a:avLst/>
          </a:prstGeom>
          <a:noFill/>
        </p:spPr>
        <p:txBody>
          <a:bodyPr wrap="square" rtlCol="0">
            <a:spAutoFit/>
          </a:bodyPr>
          <a:lstStyle/>
          <a:p>
            <a:pPr algn="ctr"/>
            <a:r>
              <a:rPr lang="en-US" sz="7200" dirty="0" err="1" smtClean="0">
                <a:solidFill>
                  <a:srgbClr val="7030A0"/>
                </a:solidFill>
                <a:latin typeface="SutonnyCMJ" pitchFamily="2" charset="0"/>
                <a:cs typeface="Nikosh" pitchFamily="2" charset="0"/>
              </a:rPr>
              <a:t>অধিক</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দয়াশীল</a:t>
            </a:r>
            <a:endParaRPr lang="en-US" sz="7200" dirty="0">
              <a:solidFill>
                <a:srgbClr val="7030A0"/>
              </a:solidFill>
              <a:latin typeface="Nikosh" pitchFamily="2" charset="0"/>
              <a:cs typeface="Nikosh" pitchFamily="2" charset="0"/>
            </a:endParaRPr>
          </a:p>
        </p:txBody>
      </p:sp>
      <p:sp>
        <p:nvSpPr>
          <p:cNvPr id="28" name="TextBox 27"/>
          <p:cNvSpPr txBox="1"/>
          <p:nvPr/>
        </p:nvSpPr>
        <p:spPr>
          <a:xfrm>
            <a:off x="10665224" y="7605932"/>
            <a:ext cx="4693464" cy="1200329"/>
          </a:xfrm>
          <a:prstGeom prst="rect">
            <a:avLst/>
          </a:prstGeom>
          <a:noFill/>
        </p:spPr>
        <p:txBody>
          <a:bodyPr wrap="square" rtlCol="0">
            <a:spAutoFit/>
          </a:bodyPr>
          <a:lstStyle/>
          <a:p>
            <a:pPr algn="ctr"/>
            <a:r>
              <a:rPr lang="en-US" sz="7200" dirty="0" err="1" smtClean="0">
                <a:solidFill>
                  <a:srgbClr val="7030A0"/>
                </a:solidFill>
                <a:latin typeface="SutonnyCMJ" pitchFamily="2" charset="0"/>
                <a:cs typeface="Nikosh" pitchFamily="2" charset="0"/>
              </a:rPr>
              <a:t>অন্তরঙ্গ</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বন্ধু</a:t>
            </a:r>
            <a:endParaRPr lang="en-US" sz="7200" dirty="0">
              <a:solidFill>
                <a:srgbClr val="7030A0"/>
              </a:solidFill>
              <a:latin typeface="Nikosh" pitchFamily="2" charset="0"/>
              <a:cs typeface="Nikosh" pitchFamily="2" charset="0"/>
            </a:endParaRPr>
          </a:p>
        </p:txBody>
      </p:sp>
      <p:sp>
        <p:nvSpPr>
          <p:cNvPr id="29" name="TextBox 28"/>
          <p:cNvSpPr txBox="1"/>
          <p:nvPr/>
        </p:nvSpPr>
        <p:spPr>
          <a:xfrm>
            <a:off x="11419256" y="9300846"/>
            <a:ext cx="4693464" cy="1200329"/>
          </a:xfrm>
          <a:prstGeom prst="rect">
            <a:avLst/>
          </a:prstGeom>
          <a:noFill/>
        </p:spPr>
        <p:txBody>
          <a:bodyPr wrap="square" rtlCol="0">
            <a:spAutoFit/>
          </a:bodyPr>
          <a:lstStyle/>
          <a:p>
            <a:pPr algn="ctr"/>
            <a:r>
              <a:rPr lang="en-US" sz="7200" dirty="0" err="1" smtClean="0">
                <a:solidFill>
                  <a:srgbClr val="7030A0"/>
                </a:solidFill>
                <a:latin typeface="SutonnyCMJ" pitchFamily="2" charset="0"/>
                <a:cs typeface="Nikosh" pitchFamily="2" charset="0"/>
              </a:rPr>
              <a:t>হাউজে</a:t>
            </a:r>
            <a:r>
              <a:rPr lang="en-US" sz="7200" dirty="0" smtClean="0">
                <a:solidFill>
                  <a:srgbClr val="7030A0"/>
                </a:solidFill>
                <a:latin typeface="SutonnyCMJ" pitchFamily="2" charset="0"/>
                <a:cs typeface="Nikosh" pitchFamily="2" charset="0"/>
              </a:rPr>
              <a:t> </a:t>
            </a:r>
            <a:r>
              <a:rPr lang="en-US" sz="7200" dirty="0" err="1" smtClean="0">
                <a:solidFill>
                  <a:srgbClr val="7030A0"/>
                </a:solidFill>
                <a:latin typeface="SutonnyCMJ" pitchFamily="2" charset="0"/>
                <a:cs typeface="Nikosh" pitchFamily="2" charset="0"/>
              </a:rPr>
              <a:t>কাউসার</a:t>
            </a:r>
            <a:endParaRPr lang="en-US" sz="7200" dirty="0">
              <a:solidFill>
                <a:srgbClr val="7030A0"/>
              </a:solidFill>
              <a:latin typeface="Nikosh" pitchFamily="2" charset="0"/>
              <a:cs typeface="Nikosh" pitchFamily="2" charset="0"/>
            </a:endParaRPr>
          </a:p>
        </p:txBody>
      </p:sp>
    </p:spTree>
    <p:extLst>
      <p:ext uri="{BB962C8B-B14F-4D97-AF65-F5344CB8AC3E}">
        <p14:creationId xmlns:p14="http://schemas.microsoft.com/office/powerpoint/2010/main" val="3753082993"/>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edge">
                                      <p:cBhvr>
                                        <p:cTn id="13" dur="20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edge">
                                      <p:cBhvr>
                                        <p:cTn id="18" dur="20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edge">
                                      <p:cBhvr>
                                        <p:cTn id="23" dur="2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edge">
                                      <p:cBhvr>
                                        <p:cTn id="28" dur="2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edge">
                                      <p:cBhvr>
                                        <p:cTn id="33" dur="20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500" fill="hold"/>
                                        <p:tgtEl>
                                          <p:spTgt spid="26"/>
                                        </p:tgtEl>
                                        <p:attrNameLst>
                                          <p:attrName>ppt_x</p:attrName>
                                        </p:attrNameLst>
                                      </p:cBhvr>
                                      <p:tavLst>
                                        <p:tav tm="0">
                                          <p:val>
                                            <p:strVal val="#ppt_x"/>
                                          </p:val>
                                        </p:tav>
                                        <p:tav tm="100000">
                                          <p:val>
                                            <p:strVal val="#ppt_x"/>
                                          </p:val>
                                        </p:tav>
                                      </p:tavLst>
                                    </p:anim>
                                    <p:anim calcmode="lin" valueType="num">
                                      <p:cBhvr additive="base">
                                        <p:cTn id="3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ppt_x"/>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additive="base">
                                        <p:cTn id="56" dur="500" fill="hold"/>
                                        <p:tgtEl>
                                          <p:spTgt spid="29"/>
                                        </p:tgtEl>
                                        <p:attrNameLst>
                                          <p:attrName>ppt_x</p:attrName>
                                        </p:attrNameLst>
                                      </p:cBhvr>
                                      <p:tavLst>
                                        <p:tav tm="0">
                                          <p:val>
                                            <p:strVal val="#ppt_x"/>
                                          </p:val>
                                        </p:tav>
                                        <p:tav tm="100000">
                                          <p:val>
                                            <p:strVal val="#ppt_x"/>
                                          </p:val>
                                        </p:tav>
                                      </p:tavLst>
                                    </p:anim>
                                    <p:anim calcmode="lin" valueType="num">
                                      <p:cBhvr additive="base">
                                        <p:cTn id="5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P spid="22" grpId="0"/>
      <p:bldP spid="23" grpId="0"/>
      <p:bldP spid="24" grpId="0"/>
      <p:bldP spid="25" grpId="0"/>
      <p:bldP spid="26" grpId="0"/>
      <p:bldP spid="2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2859999" cy="11991109"/>
            <a:chOff x="0" y="0"/>
            <a:chExt cx="22859999" cy="11991109"/>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t="42363" r="-432" b="30083"/>
            <a:stretch/>
          </p:blipFill>
          <p:spPr>
            <a:xfrm>
              <a:off x="433137" y="10900611"/>
              <a:ext cx="22192194" cy="986589"/>
            </a:xfrm>
            <a:prstGeom prst="rect">
              <a:avLst/>
            </a:prstGeom>
          </p:spPr>
        </p:pic>
        <p:grpSp>
          <p:nvGrpSpPr>
            <p:cNvPr id="16" name="Group 15"/>
            <p:cNvGrpSpPr/>
            <p:nvPr/>
          </p:nvGrpSpPr>
          <p:grpSpPr>
            <a:xfrm>
              <a:off x="0" y="0"/>
              <a:ext cx="22859999" cy="11991109"/>
              <a:chOff x="0" y="0"/>
              <a:chExt cx="22859999" cy="11991109"/>
            </a:xfrm>
            <a:effectLst>
              <a:outerShdw blurRad="50800" dist="50800" dir="5400000" algn="ctr" rotWithShape="0">
                <a:srgbClr val="7AE67D"/>
              </a:outerShdw>
            </a:effectLst>
          </p:grpSpPr>
          <p:sp>
            <p:nvSpPr>
              <p:cNvPr id="17" name="Frame 16"/>
              <p:cNvSpPr/>
              <p:nvPr/>
            </p:nvSpPr>
            <p:spPr>
              <a:xfrm>
                <a:off x="195035" y="191926"/>
                <a:ext cx="22369129" cy="11749062"/>
              </a:xfrm>
              <a:prstGeom prst="frame">
                <a:avLst>
                  <a:gd name="adj1" fmla="val 1135"/>
                </a:avLst>
              </a:prstGeom>
              <a:gradFill>
                <a:gsLst>
                  <a:gs pos="0">
                    <a:srgbClr val="AA166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66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ame 17"/>
              <p:cNvSpPr/>
              <p:nvPr/>
            </p:nvSpPr>
            <p:spPr>
              <a:xfrm>
                <a:off x="0" y="0"/>
                <a:ext cx="22859999" cy="11991109"/>
              </a:xfrm>
              <a:prstGeom prst="frame">
                <a:avLst>
                  <a:gd name="adj1" fmla="val 2002"/>
                </a:avLst>
              </a:prstGeom>
              <a:solidFill>
                <a:srgbClr val="10AF30">
                  <a:alpha val="94118"/>
                </a:srgb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0" name="Oval 9"/>
          <p:cNvSpPr/>
          <p:nvPr/>
        </p:nvSpPr>
        <p:spPr>
          <a:xfrm>
            <a:off x="8178692" y="591868"/>
            <a:ext cx="6701084" cy="139278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10500" b="1" dirty="0" smtClean="0"/>
              <a:t>النص</a:t>
            </a:r>
            <a:endParaRPr lang="en-US" sz="10500" b="1" dirty="0"/>
          </a:p>
        </p:txBody>
      </p:sp>
      <p:sp>
        <p:nvSpPr>
          <p:cNvPr id="11" name="TextBox 10"/>
          <p:cNvSpPr txBox="1"/>
          <p:nvPr/>
        </p:nvSpPr>
        <p:spPr>
          <a:xfrm>
            <a:off x="1200150" y="2107049"/>
            <a:ext cx="20688300" cy="7786747"/>
          </a:xfrm>
          <a:prstGeom prst="rect">
            <a:avLst/>
          </a:prstGeom>
          <a:noFill/>
        </p:spPr>
        <p:txBody>
          <a:bodyPr wrap="square" rtlCol="0">
            <a:spAutoFit/>
          </a:bodyPr>
          <a:lstStyle/>
          <a:p>
            <a:pPr algn="just" rtl="1"/>
            <a:r>
              <a:rPr lang="ar-SA" sz="10000" b="1" dirty="0" smtClean="0">
                <a:solidFill>
                  <a:srgbClr val="CC3399"/>
                </a:solidFill>
                <a:latin typeface="Times New Roman" pitchFamily="18" charset="0"/>
                <a:cs typeface="Times New Roman" pitchFamily="18" charset="0"/>
              </a:rPr>
              <a:t>هو أول الخلفاء الراشدين و صحابي جليل لرسول الله صلى الله عليه و سلم إسمه عبد الله بن أبي قحافة، من قبيلة قريش، ولد بعد الرسول صلى الله عليه و سلم بثلاث سنين في مكة عام( 51 قبل الهجرة) ، أمه أم الخير سلمى بنت صخر التيمية.</a:t>
            </a:r>
            <a:endParaRPr lang="en-US" sz="10000" b="1" dirty="0" smtClean="0">
              <a:solidFill>
                <a:srgbClr val="CC3399"/>
              </a:solidFill>
              <a:latin typeface="Times New Roman" pitchFamily="18" charset="0"/>
              <a:cs typeface="Times New Roman" pitchFamily="18" charset="0"/>
            </a:endParaRPr>
          </a:p>
        </p:txBody>
      </p:sp>
    </p:spTree>
    <p:extLst>
      <p:ext uri="{BB962C8B-B14F-4D97-AF65-F5344CB8AC3E}">
        <p14:creationId xmlns:p14="http://schemas.microsoft.com/office/powerpoint/2010/main" val="552199411"/>
      </p:ext>
    </p:extLst>
  </p:cSld>
  <p:clrMapOvr>
    <a:masterClrMapping/>
  </p:clrMapOvr>
  <mc:AlternateContent xmlns:mc="http://schemas.openxmlformats.org/markup-compatibility/2006" xmlns:p14="http://schemas.microsoft.com/office/powerpoint/2010/main">
    <mc:Choice Requires="p14">
      <p:transition spd="slow" p14:dur="2500" advClick="0" advTm="0">
        <p14:ripp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err="1" smtClean="0">
            <a:latin typeface="NikoshBAN" panose="02000000000000000000" pitchFamily="2" charset="0"/>
            <a:cs typeface="NikoshBAN" panose="02000000000000000000" pitchFamily="2" charset="0"/>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318</Words>
  <Application>Microsoft Office PowerPoint</Application>
  <PresentationFormat>Custom</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dc:creator>
  <cp:lastModifiedBy>unix</cp:lastModifiedBy>
  <cp:revision>290</cp:revision>
  <dcterms:created xsi:type="dcterms:W3CDTF">2021-05-09T02:24:40Z</dcterms:created>
  <dcterms:modified xsi:type="dcterms:W3CDTF">2021-11-01T08:25:00Z</dcterms:modified>
</cp:coreProperties>
</file>