
<file path=[Content_Types].xml><?xml version="1.0" encoding="utf-8"?>
<Types xmlns="http://schemas.openxmlformats.org/package/2006/content-types">
  <Default Extension="jfif" ContentType="image/jpeg"/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332" r:id="rId2"/>
    <p:sldId id="329" r:id="rId3"/>
    <p:sldId id="306" r:id="rId4"/>
    <p:sldId id="268" r:id="rId5"/>
    <p:sldId id="261" r:id="rId6"/>
    <p:sldId id="325" r:id="rId7"/>
    <p:sldId id="321" r:id="rId8"/>
    <p:sldId id="259" r:id="rId9"/>
    <p:sldId id="292" r:id="rId10"/>
    <p:sldId id="309" r:id="rId11"/>
    <p:sldId id="313" r:id="rId12"/>
    <p:sldId id="310" r:id="rId13"/>
    <p:sldId id="279" r:id="rId14"/>
    <p:sldId id="293" r:id="rId15"/>
    <p:sldId id="331" r:id="rId16"/>
    <p:sldId id="314" r:id="rId17"/>
    <p:sldId id="280" r:id="rId18"/>
    <p:sldId id="326" r:id="rId19"/>
    <p:sldId id="276" r:id="rId20"/>
    <p:sldId id="289" r:id="rId21"/>
    <p:sldId id="273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0066"/>
    <a:srgbClr val="0000FF"/>
    <a:srgbClr val="FF3300"/>
    <a:srgbClr val="00CC00"/>
    <a:srgbClr val="009900"/>
    <a:srgbClr val="003300"/>
    <a:srgbClr val="000066"/>
    <a:srgbClr val="33CC33"/>
    <a:srgbClr val="3333CC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364" autoAdjust="0"/>
  </p:normalViewPr>
  <p:slideViewPr>
    <p:cSldViewPr snapToGrid="0">
      <p:cViewPr varScale="1">
        <p:scale>
          <a:sx n="75" d="100"/>
          <a:sy n="75" d="100"/>
        </p:scale>
        <p:origin x="540" y="5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384CD64-EA05-45F5-904E-F189772CEEFB}" type="datetimeFigureOut">
              <a:rPr lang="en-US" smtClean="0"/>
              <a:t>11/1/2021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F2828DF-34B4-4AA9-8F4D-66AB17B031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76913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2828DF-34B4-4AA9-8F4D-66AB17B0318B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031428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2828DF-34B4-4AA9-8F4D-66AB17B0318B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81721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22DFD12-9BE3-4741-8792-7ACD0F28BC80}" type="datetimeFigureOut">
              <a:rPr lang="en-GB" smtClean="0"/>
              <a:t>01/11/2021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AED77D7-3FAC-453E-BAE3-4CDD7170F43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069665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22DFD12-9BE3-4741-8792-7ACD0F28BC80}" type="datetimeFigureOut">
              <a:rPr lang="en-GB" smtClean="0"/>
              <a:t>01/11/2021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AED77D7-3FAC-453E-BAE3-4CDD7170F43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994647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22DFD12-9BE3-4741-8792-7ACD0F28BC80}" type="datetimeFigureOut">
              <a:rPr lang="en-GB" smtClean="0"/>
              <a:t>01/11/2021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AED77D7-3FAC-453E-BAE3-4CDD7170F43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750515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22DFD12-9BE3-4741-8792-7ACD0F28BC80}" type="datetimeFigureOut">
              <a:rPr lang="en-GB" smtClean="0"/>
              <a:t>01/11/2021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AED77D7-3FAC-453E-BAE3-4CDD7170F43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581388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22DFD12-9BE3-4741-8792-7ACD0F28BC80}" type="datetimeFigureOut">
              <a:rPr lang="en-GB" smtClean="0"/>
              <a:t>01/11/2021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AED77D7-3FAC-453E-BAE3-4CDD7170F43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59096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22DFD12-9BE3-4741-8792-7ACD0F28BC80}" type="datetimeFigureOut">
              <a:rPr lang="en-GB" smtClean="0"/>
              <a:t>01/11/2021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AED77D7-3FAC-453E-BAE3-4CDD7170F43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753834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22DFD12-9BE3-4741-8792-7ACD0F28BC80}" type="datetimeFigureOut">
              <a:rPr lang="en-GB" smtClean="0"/>
              <a:t>01/11/2021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AED77D7-3FAC-453E-BAE3-4CDD7170F43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035664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22DFD12-9BE3-4741-8792-7ACD0F28BC80}" type="datetimeFigureOut">
              <a:rPr lang="en-GB" smtClean="0"/>
              <a:t>01/11/2021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AED77D7-3FAC-453E-BAE3-4CDD7170F43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535893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22DFD12-9BE3-4741-8792-7ACD0F28BC80}" type="datetimeFigureOut">
              <a:rPr lang="en-GB" smtClean="0"/>
              <a:t>01/11/2021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AED77D7-3FAC-453E-BAE3-4CDD7170F43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255060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22DFD12-9BE3-4741-8792-7ACD0F28BC80}" type="datetimeFigureOut">
              <a:rPr lang="en-GB" smtClean="0"/>
              <a:t>01/11/2021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AED77D7-3FAC-453E-BAE3-4CDD7170F43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314387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22DFD12-9BE3-4741-8792-7ACD0F28BC80}" type="datetimeFigureOut">
              <a:rPr lang="en-GB" smtClean="0"/>
              <a:t>01/11/2021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AED77D7-3FAC-453E-BAE3-4CDD7170F43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150781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jfif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8139623" y="1524900"/>
            <a:ext cx="3361211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endParaRPr lang="en-US" sz="5400" b="1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grpSp>
        <p:nvGrpSpPr>
          <p:cNvPr id="9" name="Group 8"/>
          <p:cNvGrpSpPr/>
          <p:nvPr userDrawn="1"/>
        </p:nvGrpSpPr>
        <p:grpSpPr>
          <a:xfrm>
            <a:off x="166256" y="6323526"/>
            <a:ext cx="11859492" cy="368219"/>
            <a:chOff x="166256" y="6179128"/>
            <a:chExt cx="11859492" cy="512618"/>
          </a:xfrm>
        </p:grpSpPr>
        <p:pic>
          <p:nvPicPr>
            <p:cNvPr id="10" name="Picture 9"/>
            <p:cNvPicPr>
              <a:picLocks noChangeAspect="1"/>
            </p:cNvPicPr>
            <p:nvPr/>
          </p:nvPicPr>
          <p:blipFill rotWithShape="1">
            <a:blip r:embed="rId1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66256" y="6179128"/>
              <a:ext cx="5957454" cy="512618"/>
            </a:xfrm>
            <a:prstGeom prst="rect">
              <a:avLst/>
            </a:prstGeom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 rotWithShape="1">
            <a:blip r:embed="rId1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6068294" y="6179128"/>
              <a:ext cx="5957454" cy="512618"/>
            </a:xfrm>
            <a:prstGeom prst="rect">
              <a:avLst/>
            </a:prstGeom>
          </p:spPr>
        </p:pic>
      </p:grpSp>
      <p:sp>
        <p:nvSpPr>
          <p:cNvPr id="12" name="Frame 11"/>
          <p:cNvSpPr/>
          <p:nvPr userDrawn="1"/>
        </p:nvSpPr>
        <p:spPr>
          <a:xfrm>
            <a:off x="0" y="0"/>
            <a:ext cx="12192000" cy="6858000"/>
          </a:xfrm>
          <a:prstGeom prst="frame">
            <a:avLst>
              <a:gd name="adj1" fmla="val 699"/>
            </a:avLst>
          </a:prstGeom>
          <a:blipFill>
            <a:blip r:embed="rId14"/>
            <a:stretch>
              <a:fillRect/>
            </a:stretch>
          </a:blipFill>
          <a:ln w="19050">
            <a:solidFill>
              <a:schemeClr val="accent6">
                <a:lumMod val="75000"/>
              </a:schemeClr>
            </a:solidFill>
          </a:ln>
          <a:effectLst/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3" name="Frame 12"/>
          <p:cNvSpPr/>
          <p:nvPr userDrawn="1"/>
        </p:nvSpPr>
        <p:spPr>
          <a:xfrm>
            <a:off x="80963" y="61913"/>
            <a:ext cx="12030075" cy="6710362"/>
          </a:xfrm>
          <a:prstGeom prst="frame">
            <a:avLst>
              <a:gd name="adj1" fmla="val 484"/>
            </a:avLst>
          </a:prstGeom>
          <a:blipFill>
            <a:blip r:embed="rId15"/>
            <a:stretch>
              <a:fillRect/>
            </a:stretch>
          </a:blipFill>
          <a:ln w="22225">
            <a:solidFill>
              <a:srgbClr val="CC00FF"/>
            </a:solidFill>
          </a:ln>
          <a:effectLst/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4" name="Frame 13"/>
          <p:cNvSpPr/>
          <p:nvPr userDrawn="1"/>
        </p:nvSpPr>
        <p:spPr>
          <a:xfrm>
            <a:off x="137102" y="121921"/>
            <a:ext cx="11916786" cy="6590948"/>
          </a:xfrm>
          <a:prstGeom prst="frame">
            <a:avLst>
              <a:gd name="adj1" fmla="val 693"/>
            </a:avLst>
          </a:prstGeom>
          <a:solidFill>
            <a:srgbClr val="33CC33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94467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fi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png"/><Relationship Id="rId3" Type="http://schemas.microsoft.com/office/2007/relationships/hdphoto" Target="../media/hdphoto3.wdp"/><Relationship Id="rId7" Type="http://schemas.openxmlformats.org/officeDocument/2006/relationships/image" Target="../media/image53.jpe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2.jpg"/><Relationship Id="rId5" Type="http://schemas.openxmlformats.org/officeDocument/2006/relationships/image" Target="../media/image51.jpeg"/><Relationship Id="rId4" Type="http://schemas.openxmlformats.org/officeDocument/2006/relationships/image" Target="../media/image50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.png"/><Relationship Id="rId3" Type="http://schemas.microsoft.com/office/2007/relationships/hdphoto" Target="../media/hdphoto3.wdp"/><Relationship Id="rId7" Type="http://schemas.openxmlformats.org/officeDocument/2006/relationships/image" Target="../media/image58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7.png"/><Relationship Id="rId5" Type="http://schemas.openxmlformats.org/officeDocument/2006/relationships/image" Target="../media/image56.jpeg"/><Relationship Id="rId4" Type="http://schemas.openxmlformats.org/officeDocument/2006/relationships/image" Target="../media/image55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4.png"/><Relationship Id="rId3" Type="http://schemas.microsoft.com/office/2007/relationships/hdphoto" Target="../media/hdphoto3.wdp"/><Relationship Id="rId7" Type="http://schemas.openxmlformats.org/officeDocument/2006/relationships/image" Target="../media/image63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2.png"/><Relationship Id="rId5" Type="http://schemas.openxmlformats.org/officeDocument/2006/relationships/image" Target="../media/image61.jpeg"/><Relationship Id="rId4" Type="http://schemas.openxmlformats.org/officeDocument/2006/relationships/image" Target="../media/image60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7" Type="http://schemas.openxmlformats.org/officeDocument/2006/relationships/image" Target="../media/image68.png"/><Relationship Id="rId2" Type="http://schemas.openxmlformats.org/officeDocument/2006/relationships/image" Target="../media/image6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7.png"/><Relationship Id="rId5" Type="http://schemas.openxmlformats.org/officeDocument/2006/relationships/image" Target="../media/image66.tmp"/><Relationship Id="rId4" Type="http://schemas.microsoft.com/office/2007/relationships/hdphoto" Target="../media/hdphoto3.wdp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jpeg"/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2.png"/><Relationship Id="rId5" Type="http://schemas.microsoft.com/office/2007/relationships/hdphoto" Target="../media/hdphoto5.wdp"/><Relationship Id="rId4" Type="http://schemas.openxmlformats.org/officeDocument/2006/relationships/image" Target="../media/image71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7.png"/><Relationship Id="rId3" Type="http://schemas.openxmlformats.org/officeDocument/2006/relationships/image" Target="../media/image28.png"/><Relationship Id="rId7" Type="http://schemas.openxmlformats.org/officeDocument/2006/relationships/image" Target="../media/image76.png"/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5.jpeg"/><Relationship Id="rId5" Type="http://schemas.openxmlformats.org/officeDocument/2006/relationships/image" Target="../media/image74.png"/><Relationship Id="rId4" Type="http://schemas.microsoft.com/office/2007/relationships/hdphoto" Target="../media/hdphoto3.wdp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2.png"/><Relationship Id="rId3" Type="http://schemas.microsoft.com/office/2007/relationships/hdphoto" Target="../media/hdphoto3.wdp"/><Relationship Id="rId7" Type="http://schemas.openxmlformats.org/officeDocument/2006/relationships/image" Target="../media/image81.jpe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0.png"/><Relationship Id="rId5" Type="http://schemas.openxmlformats.org/officeDocument/2006/relationships/image" Target="../media/image79.jpeg"/><Relationship Id="rId4" Type="http://schemas.openxmlformats.org/officeDocument/2006/relationships/image" Target="../media/image78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7.png"/><Relationship Id="rId3" Type="http://schemas.microsoft.com/office/2007/relationships/hdphoto" Target="../media/hdphoto3.wdp"/><Relationship Id="rId7" Type="http://schemas.openxmlformats.org/officeDocument/2006/relationships/image" Target="../media/image86.jpe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5.jpeg"/><Relationship Id="rId5" Type="http://schemas.openxmlformats.org/officeDocument/2006/relationships/image" Target="../media/image84.jpeg"/><Relationship Id="rId4" Type="http://schemas.openxmlformats.org/officeDocument/2006/relationships/image" Target="../media/image8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9.png"/><Relationship Id="rId2" Type="http://schemas.openxmlformats.org/officeDocument/2006/relationships/image" Target="../media/image88.jpeg"/><Relationship Id="rId1" Type="http://schemas.openxmlformats.org/officeDocument/2006/relationships/slideLayout" Target="../slideLayouts/slideLayout2.xml"/><Relationship Id="rId6" Type="http://schemas.microsoft.com/office/2007/relationships/hdphoto" Target="../media/hdphoto6.wdp"/><Relationship Id="rId5" Type="http://schemas.openxmlformats.org/officeDocument/2006/relationships/image" Target="../media/image91.png"/><Relationship Id="rId4" Type="http://schemas.openxmlformats.org/officeDocument/2006/relationships/image" Target="../media/image90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98.png"/><Relationship Id="rId3" Type="http://schemas.openxmlformats.org/officeDocument/2006/relationships/image" Target="../media/image93.png"/><Relationship Id="rId7" Type="http://schemas.openxmlformats.org/officeDocument/2006/relationships/image" Target="../media/image97.png"/><Relationship Id="rId2" Type="http://schemas.openxmlformats.org/officeDocument/2006/relationships/image" Target="../media/image9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6.png"/><Relationship Id="rId5" Type="http://schemas.openxmlformats.org/officeDocument/2006/relationships/image" Target="../media/image95.png"/><Relationship Id="rId4" Type="http://schemas.openxmlformats.org/officeDocument/2006/relationships/image" Target="../media/image9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2" Type="http://schemas.openxmlformats.org/officeDocument/2006/relationships/image" Target="../media/image9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2.png"/><Relationship Id="rId5" Type="http://schemas.openxmlformats.org/officeDocument/2006/relationships/image" Target="../media/image101.png"/><Relationship Id="rId4" Type="http://schemas.openxmlformats.org/officeDocument/2006/relationships/image" Target="../media/image100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4.png"/><Relationship Id="rId2" Type="http://schemas.openxmlformats.org/officeDocument/2006/relationships/image" Target="../media/image10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5.jpeg"/><Relationship Id="rId4" Type="http://schemas.microsoft.com/office/2007/relationships/hdphoto" Target="../media/hdphoto8.wdp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microsoft.com/office/2007/relationships/hdphoto" Target="../media/hdphoto1.wdp"/><Relationship Id="rId7" Type="http://schemas.openxmlformats.org/officeDocument/2006/relationships/image" Target="../media/image11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G"/><Relationship Id="rId5" Type="http://schemas.openxmlformats.org/officeDocument/2006/relationships/image" Target="../media/image9.jpeg"/><Relationship Id="rId4" Type="http://schemas.openxmlformats.org/officeDocument/2006/relationships/image" Target="../media/image8.png"/><Relationship Id="rId9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5.jpeg"/><Relationship Id="rId7" Type="http://schemas.openxmlformats.org/officeDocument/2006/relationships/image" Target="../media/image19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10" Type="http://schemas.openxmlformats.org/officeDocument/2006/relationships/image" Target="../media/image22.png"/><Relationship Id="rId4" Type="http://schemas.openxmlformats.org/officeDocument/2006/relationships/image" Target="../media/image16.jpeg"/><Relationship Id="rId9" Type="http://schemas.openxmlformats.org/officeDocument/2006/relationships/image" Target="../media/image2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27.png"/><Relationship Id="rId7" Type="http://schemas.openxmlformats.org/officeDocument/2006/relationships/image" Target="../media/image31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Relationship Id="rId9" Type="http://schemas.microsoft.com/office/2007/relationships/hdphoto" Target="../media/hdphoto2.wdp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microsoft.com/office/2007/relationships/hdphoto" Target="../media/hdphoto3.wdp"/><Relationship Id="rId7" Type="http://schemas.openxmlformats.org/officeDocument/2006/relationships/image" Target="../media/image36.jpe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5.jpeg"/><Relationship Id="rId11" Type="http://schemas.openxmlformats.org/officeDocument/2006/relationships/image" Target="../media/image40.png"/><Relationship Id="rId5" Type="http://schemas.openxmlformats.org/officeDocument/2006/relationships/image" Target="../media/image34.jpeg"/><Relationship Id="rId10" Type="http://schemas.openxmlformats.org/officeDocument/2006/relationships/image" Target="../media/image39.jpeg"/><Relationship Id="rId4" Type="http://schemas.openxmlformats.org/officeDocument/2006/relationships/image" Target="../media/image33.jpeg"/><Relationship Id="rId9" Type="http://schemas.openxmlformats.org/officeDocument/2006/relationships/image" Target="../media/image38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3" Type="http://schemas.openxmlformats.org/officeDocument/2006/relationships/image" Target="../media/image41.jpeg"/><Relationship Id="rId7" Type="http://schemas.microsoft.com/office/2007/relationships/hdphoto" Target="../media/hdphoto3.wdp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43.jpg"/><Relationship Id="rId4" Type="http://schemas.openxmlformats.org/officeDocument/2006/relationships/image" Target="../media/image42.jpeg"/><Relationship Id="rId9" Type="http://schemas.openxmlformats.org/officeDocument/2006/relationships/image" Target="../media/image4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Relationship Id="rId6" Type="http://schemas.microsoft.com/office/2007/relationships/hdphoto" Target="../media/hdphoto4.wdp"/><Relationship Id="rId5" Type="http://schemas.openxmlformats.org/officeDocument/2006/relationships/image" Target="../media/image49.png"/><Relationship Id="rId4" Type="http://schemas.openxmlformats.org/officeDocument/2006/relationships/image" Target="../media/image4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961" y="177801"/>
            <a:ext cx="11887200" cy="6515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1095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1548578" y="274391"/>
            <a:ext cx="8792232" cy="820631"/>
            <a:chOff x="1110940" y="387041"/>
            <a:chExt cx="8792232" cy="820631"/>
          </a:xfrm>
        </p:grpSpPr>
        <p:sp>
          <p:nvSpPr>
            <p:cNvPr id="4" name="Freeform 3"/>
            <p:cNvSpPr/>
            <p:nvPr/>
          </p:nvSpPr>
          <p:spPr>
            <a:xfrm>
              <a:off x="1476373" y="466835"/>
              <a:ext cx="8324611" cy="710376"/>
            </a:xfrm>
            <a:custGeom>
              <a:avLst/>
              <a:gdLst>
                <a:gd name="connsiteX0" fmla="*/ 64352 w 7288108"/>
                <a:gd name="connsiteY0" fmla="*/ 0 h 627017"/>
                <a:gd name="connsiteX1" fmla="*/ 7039910 w 7288108"/>
                <a:gd name="connsiteY1" fmla="*/ 0 h 627017"/>
                <a:gd name="connsiteX2" fmla="*/ 7288108 w 7288108"/>
                <a:gd name="connsiteY2" fmla="*/ 248198 h 627017"/>
                <a:gd name="connsiteX3" fmla="*/ 7288108 w 7288108"/>
                <a:gd name="connsiteY3" fmla="*/ 378819 h 627017"/>
                <a:gd name="connsiteX4" fmla="*/ 7039910 w 7288108"/>
                <a:gd name="connsiteY4" fmla="*/ 627017 h 627017"/>
                <a:gd name="connsiteX5" fmla="*/ 64352 w 7288108"/>
                <a:gd name="connsiteY5" fmla="*/ 627017 h 627017"/>
                <a:gd name="connsiteX6" fmla="*/ 14332 w 7288108"/>
                <a:gd name="connsiteY6" fmla="*/ 621975 h 627017"/>
                <a:gd name="connsiteX7" fmla="*/ 0 w 7288108"/>
                <a:gd name="connsiteY7" fmla="*/ 617526 h 627017"/>
                <a:gd name="connsiteX8" fmla="*/ 52858 w 7288108"/>
                <a:gd name="connsiteY8" fmla="*/ 602380 h 627017"/>
                <a:gd name="connsiteX9" fmla="*/ 260292 w 7288108"/>
                <a:gd name="connsiteY9" fmla="*/ 313508 h 627017"/>
                <a:gd name="connsiteX10" fmla="*/ 52858 w 7288108"/>
                <a:gd name="connsiteY10" fmla="*/ 24636 h 627017"/>
                <a:gd name="connsiteX11" fmla="*/ 2 w 7288108"/>
                <a:gd name="connsiteY11" fmla="*/ 9491 h 627017"/>
                <a:gd name="connsiteX12" fmla="*/ 14332 w 7288108"/>
                <a:gd name="connsiteY12" fmla="*/ 5043 h 627017"/>
                <a:gd name="connsiteX13" fmla="*/ 64352 w 7288108"/>
                <a:gd name="connsiteY13" fmla="*/ 0 h 6270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7288108" h="627017">
                  <a:moveTo>
                    <a:pt x="64352" y="0"/>
                  </a:moveTo>
                  <a:lnTo>
                    <a:pt x="7039910" y="0"/>
                  </a:lnTo>
                  <a:cubicBezTo>
                    <a:pt x="7176986" y="0"/>
                    <a:pt x="7288108" y="111122"/>
                    <a:pt x="7288108" y="248198"/>
                  </a:cubicBezTo>
                  <a:lnTo>
                    <a:pt x="7288108" y="378819"/>
                  </a:lnTo>
                  <a:cubicBezTo>
                    <a:pt x="7288108" y="515895"/>
                    <a:pt x="7176986" y="627017"/>
                    <a:pt x="7039910" y="627017"/>
                  </a:cubicBezTo>
                  <a:lnTo>
                    <a:pt x="64352" y="627017"/>
                  </a:lnTo>
                  <a:cubicBezTo>
                    <a:pt x="47218" y="627017"/>
                    <a:pt x="30489" y="625281"/>
                    <a:pt x="14332" y="621975"/>
                  </a:cubicBezTo>
                  <a:lnTo>
                    <a:pt x="0" y="617526"/>
                  </a:lnTo>
                  <a:lnTo>
                    <a:pt x="52858" y="602380"/>
                  </a:lnTo>
                  <a:cubicBezTo>
                    <a:pt x="174758" y="554787"/>
                    <a:pt x="260292" y="443368"/>
                    <a:pt x="260292" y="313508"/>
                  </a:cubicBezTo>
                  <a:cubicBezTo>
                    <a:pt x="260292" y="183649"/>
                    <a:pt x="174758" y="72230"/>
                    <a:pt x="52858" y="24636"/>
                  </a:cubicBezTo>
                  <a:lnTo>
                    <a:pt x="2" y="9491"/>
                  </a:lnTo>
                  <a:lnTo>
                    <a:pt x="14332" y="5043"/>
                  </a:lnTo>
                  <a:cubicBezTo>
                    <a:pt x="30489" y="1736"/>
                    <a:pt x="47218" y="0"/>
                    <a:pt x="64352" y="0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15875">
              <a:solidFill>
                <a:srgbClr val="CC3300"/>
              </a:solidFill>
            </a:ln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0" b="10000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10940" y="417502"/>
              <a:ext cx="730867" cy="790170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0" b="10000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172305" y="387041"/>
              <a:ext cx="730867" cy="790170"/>
            </a:xfrm>
            <a:prstGeom prst="rect">
              <a:avLst/>
            </a:prstGeom>
          </p:spPr>
        </p:pic>
      </p:grpSp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93598" y="323724"/>
            <a:ext cx="2102192" cy="713294"/>
          </a:xfrm>
          <a:prstGeom prst="rect">
            <a:avLst/>
          </a:prstGeom>
        </p:spPr>
      </p:pic>
      <p:pic>
        <p:nvPicPr>
          <p:cNvPr id="8" name="Picture 2" descr="http://sherpurtimes.com/wp-content/uploads/2013/07/biluptir.jpg"/>
          <p:cNvPicPr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1479" y="1691741"/>
            <a:ext cx="2743200" cy="2743200"/>
          </a:xfrm>
          <a:prstGeom prst="rect">
            <a:avLst/>
          </a:prstGeom>
          <a:ln w="38100" cap="sq">
            <a:noFill/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/>
          <p:cNvPicPr>
            <a:picLocks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704716" y="1691741"/>
            <a:ext cx="2743200" cy="2743200"/>
          </a:xfrm>
          <a:prstGeom prst="rect">
            <a:avLst/>
          </a:prstGeom>
          <a:ln w="38100" cap="sq">
            <a:noFill/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/>
          <p:cNvPicPr>
            <a:picLocks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7953" y="1691741"/>
            <a:ext cx="2743200" cy="27432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71143" y="4546230"/>
            <a:ext cx="10284843" cy="1841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91982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1548578" y="274391"/>
            <a:ext cx="8792232" cy="820631"/>
            <a:chOff x="1110940" y="387041"/>
            <a:chExt cx="8792232" cy="820631"/>
          </a:xfrm>
        </p:grpSpPr>
        <p:sp>
          <p:nvSpPr>
            <p:cNvPr id="3" name="Freeform 2"/>
            <p:cNvSpPr/>
            <p:nvPr/>
          </p:nvSpPr>
          <p:spPr>
            <a:xfrm>
              <a:off x="1476373" y="466835"/>
              <a:ext cx="8324611" cy="710376"/>
            </a:xfrm>
            <a:custGeom>
              <a:avLst/>
              <a:gdLst>
                <a:gd name="connsiteX0" fmla="*/ 64352 w 7288108"/>
                <a:gd name="connsiteY0" fmla="*/ 0 h 627017"/>
                <a:gd name="connsiteX1" fmla="*/ 7039910 w 7288108"/>
                <a:gd name="connsiteY1" fmla="*/ 0 h 627017"/>
                <a:gd name="connsiteX2" fmla="*/ 7288108 w 7288108"/>
                <a:gd name="connsiteY2" fmla="*/ 248198 h 627017"/>
                <a:gd name="connsiteX3" fmla="*/ 7288108 w 7288108"/>
                <a:gd name="connsiteY3" fmla="*/ 378819 h 627017"/>
                <a:gd name="connsiteX4" fmla="*/ 7039910 w 7288108"/>
                <a:gd name="connsiteY4" fmla="*/ 627017 h 627017"/>
                <a:gd name="connsiteX5" fmla="*/ 64352 w 7288108"/>
                <a:gd name="connsiteY5" fmla="*/ 627017 h 627017"/>
                <a:gd name="connsiteX6" fmla="*/ 14332 w 7288108"/>
                <a:gd name="connsiteY6" fmla="*/ 621975 h 627017"/>
                <a:gd name="connsiteX7" fmla="*/ 0 w 7288108"/>
                <a:gd name="connsiteY7" fmla="*/ 617526 h 627017"/>
                <a:gd name="connsiteX8" fmla="*/ 52858 w 7288108"/>
                <a:gd name="connsiteY8" fmla="*/ 602380 h 627017"/>
                <a:gd name="connsiteX9" fmla="*/ 260292 w 7288108"/>
                <a:gd name="connsiteY9" fmla="*/ 313508 h 627017"/>
                <a:gd name="connsiteX10" fmla="*/ 52858 w 7288108"/>
                <a:gd name="connsiteY10" fmla="*/ 24636 h 627017"/>
                <a:gd name="connsiteX11" fmla="*/ 2 w 7288108"/>
                <a:gd name="connsiteY11" fmla="*/ 9491 h 627017"/>
                <a:gd name="connsiteX12" fmla="*/ 14332 w 7288108"/>
                <a:gd name="connsiteY12" fmla="*/ 5043 h 627017"/>
                <a:gd name="connsiteX13" fmla="*/ 64352 w 7288108"/>
                <a:gd name="connsiteY13" fmla="*/ 0 h 6270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7288108" h="627017">
                  <a:moveTo>
                    <a:pt x="64352" y="0"/>
                  </a:moveTo>
                  <a:lnTo>
                    <a:pt x="7039910" y="0"/>
                  </a:lnTo>
                  <a:cubicBezTo>
                    <a:pt x="7176986" y="0"/>
                    <a:pt x="7288108" y="111122"/>
                    <a:pt x="7288108" y="248198"/>
                  </a:cubicBezTo>
                  <a:lnTo>
                    <a:pt x="7288108" y="378819"/>
                  </a:lnTo>
                  <a:cubicBezTo>
                    <a:pt x="7288108" y="515895"/>
                    <a:pt x="7176986" y="627017"/>
                    <a:pt x="7039910" y="627017"/>
                  </a:cubicBezTo>
                  <a:lnTo>
                    <a:pt x="64352" y="627017"/>
                  </a:lnTo>
                  <a:cubicBezTo>
                    <a:pt x="47218" y="627017"/>
                    <a:pt x="30489" y="625281"/>
                    <a:pt x="14332" y="621975"/>
                  </a:cubicBezTo>
                  <a:lnTo>
                    <a:pt x="0" y="617526"/>
                  </a:lnTo>
                  <a:lnTo>
                    <a:pt x="52858" y="602380"/>
                  </a:lnTo>
                  <a:cubicBezTo>
                    <a:pt x="174758" y="554787"/>
                    <a:pt x="260292" y="443368"/>
                    <a:pt x="260292" y="313508"/>
                  </a:cubicBezTo>
                  <a:cubicBezTo>
                    <a:pt x="260292" y="183649"/>
                    <a:pt x="174758" y="72230"/>
                    <a:pt x="52858" y="24636"/>
                  </a:cubicBezTo>
                  <a:lnTo>
                    <a:pt x="2" y="9491"/>
                  </a:lnTo>
                  <a:lnTo>
                    <a:pt x="14332" y="5043"/>
                  </a:lnTo>
                  <a:cubicBezTo>
                    <a:pt x="30489" y="1736"/>
                    <a:pt x="47218" y="0"/>
                    <a:pt x="64352" y="0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15875">
              <a:solidFill>
                <a:srgbClr val="CC3300"/>
              </a:solidFill>
            </a:ln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0" b="10000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10940" y="417502"/>
              <a:ext cx="730867" cy="790170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0" b="10000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172305" y="387041"/>
              <a:ext cx="730867" cy="790170"/>
            </a:xfrm>
            <a:prstGeom prst="rect">
              <a:avLst/>
            </a:prstGeom>
          </p:spPr>
        </p:pic>
      </p:grpSp>
      <p:pic>
        <p:nvPicPr>
          <p:cNvPr id="3074" name="Picture 2" descr="টেরাকোটা হলো পোড়ামাটির শিল্প | অনুশীলন | The Daily Ittefaq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7845" y="1738765"/>
            <a:ext cx="2743200" cy="2743200"/>
          </a:xfrm>
          <a:prstGeom prst="rect">
            <a:avLst/>
          </a:prstGeom>
          <a:noFill/>
          <a:ln w="28575">
            <a:solidFill>
              <a:srgbClr val="CC0066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ভারতে টেরাকোটার শিল্পের ইতিহাস কী? - Quora"/>
          <p:cNvPicPr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4716" y="1738765"/>
            <a:ext cx="2743200" cy="2743200"/>
          </a:xfrm>
          <a:prstGeom prst="rect">
            <a:avLst/>
          </a:prstGeom>
          <a:noFill/>
          <a:ln w="28575">
            <a:solidFill>
              <a:srgbClr val="CC0066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AutoShape 6" descr="টেরাকোটা হলো পোড়ামাটির শিল্প। এটি... - শখের মৃৎশিল্প বিডি | Facebook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7" name="Picture 6"/>
          <p:cNvPicPr>
            <a:picLocks/>
          </p:cNvPicPr>
          <p:nvPr/>
        </p:nvPicPr>
        <p:blipFill>
          <a:blip r:embed="rId6"/>
          <a:stretch>
            <a:fillRect/>
          </a:stretch>
        </p:blipFill>
        <p:spPr>
          <a:xfrm>
            <a:off x="8467859" y="1738765"/>
            <a:ext cx="2743200" cy="2743200"/>
          </a:xfrm>
          <a:prstGeom prst="rect">
            <a:avLst/>
          </a:prstGeom>
          <a:ln w="28575">
            <a:solidFill>
              <a:srgbClr val="CC0066"/>
            </a:solidFill>
          </a:ln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297571" y="354185"/>
            <a:ext cx="3200509" cy="652329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221787" y="4662510"/>
            <a:ext cx="9352075" cy="1347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47287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8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1548578" y="274391"/>
            <a:ext cx="8792232" cy="820631"/>
            <a:chOff x="1110940" y="387041"/>
            <a:chExt cx="8792232" cy="820631"/>
          </a:xfrm>
        </p:grpSpPr>
        <p:sp>
          <p:nvSpPr>
            <p:cNvPr id="3" name="Freeform 2"/>
            <p:cNvSpPr/>
            <p:nvPr/>
          </p:nvSpPr>
          <p:spPr>
            <a:xfrm>
              <a:off x="1476373" y="466835"/>
              <a:ext cx="8324611" cy="710376"/>
            </a:xfrm>
            <a:custGeom>
              <a:avLst/>
              <a:gdLst>
                <a:gd name="connsiteX0" fmla="*/ 64352 w 7288108"/>
                <a:gd name="connsiteY0" fmla="*/ 0 h 627017"/>
                <a:gd name="connsiteX1" fmla="*/ 7039910 w 7288108"/>
                <a:gd name="connsiteY1" fmla="*/ 0 h 627017"/>
                <a:gd name="connsiteX2" fmla="*/ 7288108 w 7288108"/>
                <a:gd name="connsiteY2" fmla="*/ 248198 h 627017"/>
                <a:gd name="connsiteX3" fmla="*/ 7288108 w 7288108"/>
                <a:gd name="connsiteY3" fmla="*/ 378819 h 627017"/>
                <a:gd name="connsiteX4" fmla="*/ 7039910 w 7288108"/>
                <a:gd name="connsiteY4" fmla="*/ 627017 h 627017"/>
                <a:gd name="connsiteX5" fmla="*/ 64352 w 7288108"/>
                <a:gd name="connsiteY5" fmla="*/ 627017 h 627017"/>
                <a:gd name="connsiteX6" fmla="*/ 14332 w 7288108"/>
                <a:gd name="connsiteY6" fmla="*/ 621975 h 627017"/>
                <a:gd name="connsiteX7" fmla="*/ 0 w 7288108"/>
                <a:gd name="connsiteY7" fmla="*/ 617526 h 627017"/>
                <a:gd name="connsiteX8" fmla="*/ 52858 w 7288108"/>
                <a:gd name="connsiteY8" fmla="*/ 602380 h 627017"/>
                <a:gd name="connsiteX9" fmla="*/ 260292 w 7288108"/>
                <a:gd name="connsiteY9" fmla="*/ 313508 h 627017"/>
                <a:gd name="connsiteX10" fmla="*/ 52858 w 7288108"/>
                <a:gd name="connsiteY10" fmla="*/ 24636 h 627017"/>
                <a:gd name="connsiteX11" fmla="*/ 2 w 7288108"/>
                <a:gd name="connsiteY11" fmla="*/ 9491 h 627017"/>
                <a:gd name="connsiteX12" fmla="*/ 14332 w 7288108"/>
                <a:gd name="connsiteY12" fmla="*/ 5043 h 627017"/>
                <a:gd name="connsiteX13" fmla="*/ 64352 w 7288108"/>
                <a:gd name="connsiteY13" fmla="*/ 0 h 6270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7288108" h="627017">
                  <a:moveTo>
                    <a:pt x="64352" y="0"/>
                  </a:moveTo>
                  <a:lnTo>
                    <a:pt x="7039910" y="0"/>
                  </a:lnTo>
                  <a:cubicBezTo>
                    <a:pt x="7176986" y="0"/>
                    <a:pt x="7288108" y="111122"/>
                    <a:pt x="7288108" y="248198"/>
                  </a:cubicBezTo>
                  <a:lnTo>
                    <a:pt x="7288108" y="378819"/>
                  </a:lnTo>
                  <a:cubicBezTo>
                    <a:pt x="7288108" y="515895"/>
                    <a:pt x="7176986" y="627017"/>
                    <a:pt x="7039910" y="627017"/>
                  </a:cubicBezTo>
                  <a:lnTo>
                    <a:pt x="64352" y="627017"/>
                  </a:lnTo>
                  <a:cubicBezTo>
                    <a:pt x="47218" y="627017"/>
                    <a:pt x="30489" y="625281"/>
                    <a:pt x="14332" y="621975"/>
                  </a:cubicBezTo>
                  <a:lnTo>
                    <a:pt x="0" y="617526"/>
                  </a:lnTo>
                  <a:lnTo>
                    <a:pt x="52858" y="602380"/>
                  </a:lnTo>
                  <a:cubicBezTo>
                    <a:pt x="174758" y="554787"/>
                    <a:pt x="260292" y="443368"/>
                    <a:pt x="260292" y="313508"/>
                  </a:cubicBezTo>
                  <a:cubicBezTo>
                    <a:pt x="260292" y="183649"/>
                    <a:pt x="174758" y="72230"/>
                    <a:pt x="52858" y="24636"/>
                  </a:cubicBezTo>
                  <a:lnTo>
                    <a:pt x="2" y="9491"/>
                  </a:lnTo>
                  <a:lnTo>
                    <a:pt x="14332" y="5043"/>
                  </a:lnTo>
                  <a:cubicBezTo>
                    <a:pt x="30489" y="1736"/>
                    <a:pt x="47218" y="0"/>
                    <a:pt x="64352" y="0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15875">
              <a:solidFill>
                <a:srgbClr val="CC3300"/>
              </a:solidFill>
            </a:ln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0" b="10000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10940" y="417502"/>
              <a:ext cx="730867" cy="790170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0" b="10000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172305" y="387041"/>
              <a:ext cx="730867" cy="790170"/>
            </a:xfrm>
            <a:prstGeom prst="rect">
              <a:avLst/>
            </a:prstGeom>
          </p:spPr>
        </p:pic>
      </p:grpSp>
      <p:pic>
        <p:nvPicPr>
          <p:cNvPr id="2050" name="Picture 2" descr="কান্তজির মন্দির – পোড়ামাটির ফলকে পৌরাণিক মহাকাব্যের দৃশ্যমান উপস্থাপনা –  Traveller News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0869" y="1854085"/>
            <a:ext cx="3657600" cy="2743200"/>
          </a:xfrm>
          <a:prstGeom prst="rect">
            <a:avLst/>
          </a:prstGeom>
          <a:noFill/>
          <a:ln w="28575">
            <a:solidFill>
              <a:srgbClr val="FF33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সোমপুর বিহার : ভুলে যাওয়া এক সভ্যতা"/>
          <p:cNvPicPr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3210" y="2768485"/>
            <a:ext cx="3657600" cy="2743200"/>
          </a:xfrm>
          <a:prstGeom prst="rect">
            <a:avLst/>
          </a:prstGeom>
          <a:noFill/>
          <a:ln w="28575">
            <a:solidFill>
              <a:srgbClr val="FF33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31079" y="323724"/>
            <a:ext cx="2876886" cy="652329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548578" y="4926542"/>
            <a:ext cx="3603048" cy="859611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185475" y="5511685"/>
            <a:ext cx="2298391" cy="859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98791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4" descr="http://www.hillbd24.com/wp-content/uploads/2013/11/Sat-Pic2_DMEABS.jpg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995" y="1368138"/>
            <a:ext cx="3657600" cy="32004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4" name="Group 13"/>
          <p:cNvGrpSpPr/>
          <p:nvPr/>
        </p:nvGrpSpPr>
        <p:grpSpPr>
          <a:xfrm>
            <a:off x="1548578" y="274391"/>
            <a:ext cx="8792232" cy="820631"/>
            <a:chOff x="1110940" y="387041"/>
            <a:chExt cx="8792232" cy="820631"/>
          </a:xfrm>
        </p:grpSpPr>
        <p:sp>
          <p:nvSpPr>
            <p:cNvPr id="15" name="Freeform 14"/>
            <p:cNvSpPr/>
            <p:nvPr/>
          </p:nvSpPr>
          <p:spPr>
            <a:xfrm>
              <a:off x="1476373" y="466835"/>
              <a:ext cx="8324611" cy="710376"/>
            </a:xfrm>
            <a:custGeom>
              <a:avLst/>
              <a:gdLst>
                <a:gd name="connsiteX0" fmla="*/ 64352 w 7288108"/>
                <a:gd name="connsiteY0" fmla="*/ 0 h 627017"/>
                <a:gd name="connsiteX1" fmla="*/ 7039910 w 7288108"/>
                <a:gd name="connsiteY1" fmla="*/ 0 h 627017"/>
                <a:gd name="connsiteX2" fmla="*/ 7288108 w 7288108"/>
                <a:gd name="connsiteY2" fmla="*/ 248198 h 627017"/>
                <a:gd name="connsiteX3" fmla="*/ 7288108 w 7288108"/>
                <a:gd name="connsiteY3" fmla="*/ 378819 h 627017"/>
                <a:gd name="connsiteX4" fmla="*/ 7039910 w 7288108"/>
                <a:gd name="connsiteY4" fmla="*/ 627017 h 627017"/>
                <a:gd name="connsiteX5" fmla="*/ 64352 w 7288108"/>
                <a:gd name="connsiteY5" fmla="*/ 627017 h 627017"/>
                <a:gd name="connsiteX6" fmla="*/ 14332 w 7288108"/>
                <a:gd name="connsiteY6" fmla="*/ 621975 h 627017"/>
                <a:gd name="connsiteX7" fmla="*/ 0 w 7288108"/>
                <a:gd name="connsiteY7" fmla="*/ 617526 h 627017"/>
                <a:gd name="connsiteX8" fmla="*/ 52858 w 7288108"/>
                <a:gd name="connsiteY8" fmla="*/ 602380 h 627017"/>
                <a:gd name="connsiteX9" fmla="*/ 260292 w 7288108"/>
                <a:gd name="connsiteY9" fmla="*/ 313508 h 627017"/>
                <a:gd name="connsiteX10" fmla="*/ 52858 w 7288108"/>
                <a:gd name="connsiteY10" fmla="*/ 24636 h 627017"/>
                <a:gd name="connsiteX11" fmla="*/ 2 w 7288108"/>
                <a:gd name="connsiteY11" fmla="*/ 9491 h 627017"/>
                <a:gd name="connsiteX12" fmla="*/ 14332 w 7288108"/>
                <a:gd name="connsiteY12" fmla="*/ 5043 h 627017"/>
                <a:gd name="connsiteX13" fmla="*/ 64352 w 7288108"/>
                <a:gd name="connsiteY13" fmla="*/ 0 h 6270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7288108" h="627017">
                  <a:moveTo>
                    <a:pt x="64352" y="0"/>
                  </a:moveTo>
                  <a:lnTo>
                    <a:pt x="7039910" y="0"/>
                  </a:lnTo>
                  <a:cubicBezTo>
                    <a:pt x="7176986" y="0"/>
                    <a:pt x="7288108" y="111122"/>
                    <a:pt x="7288108" y="248198"/>
                  </a:cubicBezTo>
                  <a:lnTo>
                    <a:pt x="7288108" y="378819"/>
                  </a:lnTo>
                  <a:cubicBezTo>
                    <a:pt x="7288108" y="515895"/>
                    <a:pt x="7176986" y="627017"/>
                    <a:pt x="7039910" y="627017"/>
                  </a:cubicBezTo>
                  <a:lnTo>
                    <a:pt x="64352" y="627017"/>
                  </a:lnTo>
                  <a:cubicBezTo>
                    <a:pt x="47218" y="627017"/>
                    <a:pt x="30489" y="625281"/>
                    <a:pt x="14332" y="621975"/>
                  </a:cubicBezTo>
                  <a:lnTo>
                    <a:pt x="0" y="617526"/>
                  </a:lnTo>
                  <a:lnTo>
                    <a:pt x="52858" y="602380"/>
                  </a:lnTo>
                  <a:cubicBezTo>
                    <a:pt x="174758" y="554787"/>
                    <a:pt x="260292" y="443368"/>
                    <a:pt x="260292" y="313508"/>
                  </a:cubicBezTo>
                  <a:cubicBezTo>
                    <a:pt x="260292" y="183649"/>
                    <a:pt x="174758" y="72230"/>
                    <a:pt x="52858" y="24636"/>
                  </a:cubicBezTo>
                  <a:lnTo>
                    <a:pt x="2" y="9491"/>
                  </a:lnTo>
                  <a:lnTo>
                    <a:pt x="14332" y="5043"/>
                  </a:lnTo>
                  <a:cubicBezTo>
                    <a:pt x="30489" y="1736"/>
                    <a:pt x="47218" y="0"/>
                    <a:pt x="64352" y="0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15875">
              <a:solidFill>
                <a:srgbClr val="CC3300"/>
              </a:solidFill>
            </a:ln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0" b="10000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10940" y="417502"/>
              <a:ext cx="730867" cy="790170"/>
            </a:xfrm>
            <a:prstGeom prst="rect">
              <a:avLst/>
            </a:prstGeom>
          </p:spPr>
        </p:pic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0" b="10000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172305" y="387041"/>
              <a:ext cx="730867" cy="790170"/>
            </a:xfrm>
            <a:prstGeom prst="rect">
              <a:avLst/>
            </a:prstGeom>
          </p:spPr>
        </p:pic>
      </p:grpSp>
      <p:pic>
        <p:nvPicPr>
          <p:cNvPr id="11" name="Picture 10" descr="Screen Clipping"/>
          <p:cNvPicPr>
            <a:picLocks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3268" y="2579546"/>
            <a:ext cx="3657600" cy="32004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89306" y="493083"/>
            <a:ext cx="2939455" cy="36771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20303" y="4841654"/>
            <a:ext cx="6437934" cy="1353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30120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3" name="Straight Connector 22"/>
          <p:cNvCxnSpPr/>
          <p:nvPr/>
        </p:nvCxnSpPr>
        <p:spPr>
          <a:xfrm flipV="1">
            <a:off x="125510" y="1427913"/>
            <a:ext cx="11810431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4" name="Picture 2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68934" y="186192"/>
            <a:ext cx="5562516" cy="1926503"/>
          </a:xfrm>
          <a:prstGeom prst="rect">
            <a:avLst/>
          </a:prstGeom>
        </p:spPr>
      </p:pic>
      <p:pic>
        <p:nvPicPr>
          <p:cNvPr id="25" name="Picture 24" descr="৪ অক্টোবর থেকে একাদশ শ্রেণির ক্লাস শুরু">
            <a:extLst>
              <a:ext uri="{FF2B5EF4-FFF2-40B4-BE49-F238E27FC236}">
                <a16:creationId xmlns:a16="http://schemas.microsoft.com/office/drawing/2014/main" id="{795D0BE8-8BE1-41C0-8F43-407E6CFBC5B6}"/>
              </a:ext>
            </a:extLst>
          </p:cNvPr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2423" y="433060"/>
            <a:ext cx="2286000" cy="1828800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6208" l="18667" r="8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00512" y="4827821"/>
            <a:ext cx="2446664" cy="1593600"/>
          </a:xfrm>
          <a:prstGeom prst="rect">
            <a:avLst/>
          </a:prstGeom>
        </p:spPr>
      </p:pic>
      <p:sp>
        <p:nvSpPr>
          <p:cNvPr id="8" name="Scroll: Horizontal 9">
            <a:extLst>
              <a:ext uri="{FF2B5EF4-FFF2-40B4-BE49-F238E27FC236}">
                <a16:creationId xmlns:a16="http://schemas.microsoft.com/office/drawing/2014/main" id="{AF5BD25B-2FD3-4D27-BC40-23504350DD8B}"/>
              </a:ext>
            </a:extLst>
          </p:cNvPr>
          <p:cNvSpPr/>
          <p:nvPr/>
        </p:nvSpPr>
        <p:spPr>
          <a:xfrm>
            <a:off x="1471091" y="3462843"/>
            <a:ext cx="9518650" cy="1324239"/>
          </a:xfrm>
          <a:prstGeom prst="horizontalScroll">
            <a:avLst>
              <a:gd name="adj" fmla="val 10308"/>
            </a:avLst>
          </a:prstGeom>
          <a:solidFill>
            <a:srgbClr val="92D050"/>
          </a:solidFill>
          <a:ln w="28575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748195" y="3503582"/>
            <a:ext cx="9241546" cy="128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24647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8327551" y="2889717"/>
            <a:ext cx="2743200" cy="2743200"/>
          </a:xfrm>
          <a:prstGeom prst="rect">
            <a:avLst/>
          </a:prstGeom>
          <a:ln w="28575">
            <a:solidFill>
              <a:srgbClr val="CC0066"/>
            </a:solidFill>
          </a:ln>
        </p:spPr>
      </p:pic>
      <p:grpSp>
        <p:nvGrpSpPr>
          <p:cNvPr id="4" name="Group 3"/>
          <p:cNvGrpSpPr/>
          <p:nvPr/>
        </p:nvGrpSpPr>
        <p:grpSpPr>
          <a:xfrm>
            <a:off x="1548578" y="274391"/>
            <a:ext cx="8792232" cy="820631"/>
            <a:chOff x="1110940" y="387041"/>
            <a:chExt cx="8792232" cy="820631"/>
          </a:xfrm>
        </p:grpSpPr>
        <p:sp>
          <p:nvSpPr>
            <p:cNvPr id="5" name="Freeform 4"/>
            <p:cNvSpPr/>
            <p:nvPr/>
          </p:nvSpPr>
          <p:spPr>
            <a:xfrm>
              <a:off x="1476373" y="466835"/>
              <a:ext cx="8324611" cy="710376"/>
            </a:xfrm>
            <a:custGeom>
              <a:avLst/>
              <a:gdLst>
                <a:gd name="connsiteX0" fmla="*/ 64352 w 7288108"/>
                <a:gd name="connsiteY0" fmla="*/ 0 h 627017"/>
                <a:gd name="connsiteX1" fmla="*/ 7039910 w 7288108"/>
                <a:gd name="connsiteY1" fmla="*/ 0 h 627017"/>
                <a:gd name="connsiteX2" fmla="*/ 7288108 w 7288108"/>
                <a:gd name="connsiteY2" fmla="*/ 248198 h 627017"/>
                <a:gd name="connsiteX3" fmla="*/ 7288108 w 7288108"/>
                <a:gd name="connsiteY3" fmla="*/ 378819 h 627017"/>
                <a:gd name="connsiteX4" fmla="*/ 7039910 w 7288108"/>
                <a:gd name="connsiteY4" fmla="*/ 627017 h 627017"/>
                <a:gd name="connsiteX5" fmla="*/ 64352 w 7288108"/>
                <a:gd name="connsiteY5" fmla="*/ 627017 h 627017"/>
                <a:gd name="connsiteX6" fmla="*/ 14332 w 7288108"/>
                <a:gd name="connsiteY6" fmla="*/ 621975 h 627017"/>
                <a:gd name="connsiteX7" fmla="*/ 0 w 7288108"/>
                <a:gd name="connsiteY7" fmla="*/ 617526 h 627017"/>
                <a:gd name="connsiteX8" fmla="*/ 52858 w 7288108"/>
                <a:gd name="connsiteY8" fmla="*/ 602380 h 627017"/>
                <a:gd name="connsiteX9" fmla="*/ 260292 w 7288108"/>
                <a:gd name="connsiteY9" fmla="*/ 313508 h 627017"/>
                <a:gd name="connsiteX10" fmla="*/ 52858 w 7288108"/>
                <a:gd name="connsiteY10" fmla="*/ 24636 h 627017"/>
                <a:gd name="connsiteX11" fmla="*/ 2 w 7288108"/>
                <a:gd name="connsiteY11" fmla="*/ 9491 h 627017"/>
                <a:gd name="connsiteX12" fmla="*/ 14332 w 7288108"/>
                <a:gd name="connsiteY12" fmla="*/ 5043 h 627017"/>
                <a:gd name="connsiteX13" fmla="*/ 64352 w 7288108"/>
                <a:gd name="connsiteY13" fmla="*/ 0 h 6270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7288108" h="627017">
                  <a:moveTo>
                    <a:pt x="64352" y="0"/>
                  </a:moveTo>
                  <a:lnTo>
                    <a:pt x="7039910" y="0"/>
                  </a:lnTo>
                  <a:cubicBezTo>
                    <a:pt x="7176986" y="0"/>
                    <a:pt x="7288108" y="111122"/>
                    <a:pt x="7288108" y="248198"/>
                  </a:cubicBezTo>
                  <a:lnTo>
                    <a:pt x="7288108" y="378819"/>
                  </a:lnTo>
                  <a:cubicBezTo>
                    <a:pt x="7288108" y="515895"/>
                    <a:pt x="7176986" y="627017"/>
                    <a:pt x="7039910" y="627017"/>
                  </a:cubicBezTo>
                  <a:lnTo>
                    <a:pt x="64352" y="627017"/>
                  </a:lnTo>
                  <a:cubicBezTo>
                    <a:pt x="47218" y="627017"/>
                    <a:pt x="30489" y="625281"/>
                    <a:pt x="14332" y="621975"/>
                  </a:cubicBezTo>
                  <a:lnTo>
                    <a:pt x="0" y="617526"/>
                  </a:lnTo>
                  <a:lnTo>
                    <a:pt x="52858" y="602380"/>
                  </a:lnTo>
                  <a:cubicBezTo>
                    <a:pt x="174758" y="554787"/>
                    <a:pt x="260292" y="443368"/>
                    <a:pt x="260292" y="313508"/>
                  </a:cubicBezTo>
                  <a:cubicBezTo>
                    <a:pt x="260292" y="183649"/>
                    <a:pt x="174758" y="72230"/>
                    <a:pt x="52858" y="24636"/>
                  </a:cubicBezTo>
                  <a:lnTo>
                    <a:pt x="2" y="9491"/>
                  </a:lnTo>
                  <a:lnTo>
                    <a:pt x="14332" y="5043"/>
                  </a:lnTo>
                  <a:cubicBezTo>
                    <a:pt x="30489" y="1736"/>
                    <a:pt x="47218" y="0"/>
                    <a:pt x="64352" y="0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15875">
              <a:solidFill>
                <a:srgbClr val="CC3300"/>
              </a:solidFill>
            </a:ln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0" b="10000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10940" y="417502"/>
              <a:ext cx="730867" cy="790170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0" b="10000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172305" y="387041"/>
              <a:ext cx="730867" cy="790170"/>
            </a:xfrm>
            <a:prstGeom prst="rect">
              <a:avLst/>
            </a:prstGeom>
          </p:spPr>
        </p:pic>
      </p:grpSp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35655" y="323724"/>
            <a:ext cx="3618078" cy="713294"/>
          </a:xfrm>
          <a:prstGeom prst="rect">
            <a:avLst/>
          </a:prstGeom>
        </p:spPr>
      </p:pic>
      <p:pic>
        <p:nvPicPr>
          <p:cNvPr id="9" name="Picture 8"/>
          <p:cNvPicPr>
            <a:picLocks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>
          <a:xfrm>
            <a:off x="1119478" y="1637909"/>
            <a:ext cx="2743200" cy="2743200"/>
          </a:xfrm>
          <a:prstGeom prst="rect">
            <a:avLst/>
          </a:prstGeom>
          <a:ln w="28575">
            <a:solidFill>
              <a:srgbClr val="CC0066"/>
            </a:solidFill>
          </a:ln>
        </p:spPr>
      </p:pic>
      <p:sp>
        <p:nvSpPr>
          <p:cNvPr id="10" name="AutoShape 2" descr="Suranjona - গরদ শাড়ি | Facebook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AutoShape 4" descr="Suranjona - গরদ শাড়ি | Facebook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" name="AutoShape 6" descr="Suranjona - গরদ শাড়ি | Facebook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" name="AutoShape 8" descr="Muslin Sharee - মসলিন শাড়ি। জামদানি নকশায় এমব্রয়ডারি করা।... | Facebook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5" name="Picture 14"/>
          <p:cNvPicPr>
            <a:picLocks/>
          </p:cNvPicPr>
          <p:nvPr/>
        </p:nvPicPr>
        <p:blipFill>
          <a:blip r:embed="rId7"/>
          <a:stretch>
            <a:fillRect/>
          </a:stretch>
        </p:blipFill>
        <p:spPr>
          <a:xfrm>
            <a:off x="4780673" y="2243386"/>
            <a:ext cx="2743200" cy="2743200"/>
          </a:xfrm>
          <a:prstGeom prst="rect">
            <a:avLst/>
          </a:prstGeom>
          <a:ln w="28575">
            <a:solidFill>
              <a:srgbClr val="CC0066"/>
            </a:solidFill>
          </a:ln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65175" y="4986586"/>
            <a:ext cx="7297544" cy="1347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91544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1548578" y="274391"/>
            <a:ext cx="8792232" cy="820631"/>
            <a:chOff x="1110940" y="387041"/>
            <a:chExt cx="8792232" cy="820631"/>
          </a:xfrm>
        </p:grpSpPr>
        <p:sp>
          <p:nvSpPr>
            <p:cNvPr id="5" name="Freeform 4"/>
            <p:cNvSpPr/>
            <p:nvPr/>
          </p:nvSpPr>
          <p:spPr>
            <a:xfrm>
              <a:off x="1476373" y="466835"/>
              <a:ext cx="8324611" cy="710376"/>
            </a:xfrm>
            <a:custGeom>
              <a:avLst/>
              <a:gdLst>
                <a:gd name="connsiteX0" fmla="*/ 64352 w 7288108"/>
                <a:gd name="connsiteY0" fmla="*/ 0 h 627017"/>
                <a:gd name="connsiteX1" fmla="*/ 7039910 w 7288108"/>
                <a:gd name="connsiteY1" fmla="*/ 0 h 627017"/>
                <a:gd name="connsiteX2" fmla="*/ 7288108 w 7288108"/>
                <a:gd name="connsiteY2" fmla="*/ 248198 h 627017"/>
                <a:gd name="connsiteX3" fmla="*/ 7288108 w 7288108"/>
                <a:gd name="connsiteY3" fmla="*/ 378819 h 627017"/>
                <a:gd name="connsiteX4" fmla="*/ 7039910 w 7288108"/>
                <a:gd name="connsiteY4" fmla="*/ 627017 h 627017"/>
                <a:gd name="connsiteX5" fmla="*/ 64352 w 7288108"/>
                <a:gd name="connsiteY5" fmla="*/ 627017 h 627017"/>
                <a:gd name="connsiteX6" fmla="*/ 14332 w 7288108"/>
                <a:gd name="connsiteY6" fmla="*/ 621975 h 627017"/>
                <a:gd name="connsiteX7" fmla="*/ 0 w 7288108"/>
                <a:gd name="connsiteY7" fmla="*/ 617526 h 627017"/>
                <a:gd name="connsiteX8" fmla="*/ 52858 w 7288108"/>
                <a:gd name="connsiteY8" fmla="*/ 602380 h 627017"/>
                <a:gd name="connsiteX9" fmla="*/ 260292 w 7288108"/>
                <a:gd name="connsiteY9" fmla="*/ 313508 h 627017"/>
                <a:gd name="connsiteX10" fmla="*/ 52858 w 7288108"/>
                <a:gd name="connsiteY10" fmla="*/ 24636 h 627017"/>
                <a:gd name="connsiteX11" fmla="*/ 2 w 7288108"/>
                <a:gd name="connsiteY11" fmla="*/ 9491 h 627017"/>
                <a:gd name="connsiteX12" fmla="*/ 14332 w 7288108"/>
                <a:gd name="connsiteY12" fmla="*/ 5043 h 627017"/>
                <a:gd name="connsiteX13" fmla="*/ 64352 w 7288108"/>
                <a:gd name="connsiteY13" fmla="*/ 0 h 6270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7288108" h="627017">
                  <a:moveTo>
                    <a:pt x="64352" y="0"/>
                  </a:moveTo>
                  <a:lnTo>
                    <a:pt x="7039910" y="0"/>
                  </a:lnTo>
                  <a:cubicBezTo>
                    <a:pt x="7176986" y="0"/>
                    <a:pt x="7288108" y="111122"/>
                    <a:pt x="7288108" y="248198"/>
                  </a:cubicBezTo>
                  <a:lnTo>
                    <a:pt x="7288108" y="378819"/>
                  </a:lnTo>
                  <a:cubicBezTo>
                    <a:pt x="7288108" y="515895"/>
                    <a:pt x="7176986" y="627017"/>
                    <a:pt x="7039910" y="627017"/>
                  </a:cubicBezTo>
                  <a:lnTo>
                    <a:pt x="64352" y="627017"/>
                  </a:lnTo>
                  <a:cubicBezTo>
                    <a:pt x="47218" y="627017"/>
                    <a:pt x="30489" y="625281"/>
                    <a:pt x="14332" y="621975"/>
                  </a:cubicBezTo>
                  <a:lnTo>
                    <a:pt x="0" y="617526"/>
                  </a:lnTo>
                  <a:lnTo>
                    <a:pt x="52858" y="602380"/>
                  </a:lnTo>
                  <a:cubicBezTo>
                    <a:pt x="174758" y="554787"/>
                    <a:pt x="260292" y="443368"/>
                    <a:pt x="260292" y="313508"/>
                  </a:cubicBezTo>
                  <a:cubicBezTo>
                    <a:pt x="260292" y="183649"/>
                    <a:pt x="174758" y="72230"/>
                    <a:pt x="52858" y="24636"/>
                  </a:cubicBezTo>
                  <a:lnTo>
                    <a:pt x="2" y="9491"/>
                  </a:lnTo>
                  <a:lnTo>
                    <a:pt x="14332" y="5043"/>
                  </a:lnTo>
                  <a:cubicBezTo>
                    <a:pt x="30489" y="1736"/>
                    <a:pt x="47218" y="0"/>
                    <a:pt x="64352" y="0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15875">
              <a:solidFill>
                <a:srgbClr val="CC3300"/>
              </a:solidFill>
            </a:ln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0" b="10000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10940" y="417502"/>
              <a:ext cx="730867" cy="790170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0" b="10000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172305" y="387041"/>
              <a:ext cx="730867" cy="790170"/>
            </a:xfrm>
            <a:prstGeom prst="rect">
              <a:avLst/>
            </a:prstGeom>
          </p:spPr>
        </p:pic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00642" y="396425"/>
            <a:ext cx="4694327" cy="607023"/>
          </a:xfrm>
          <a:prstGeom prst="rect">
            <a:avLst/>
          </a:prstGeom>
        </p:spPr>
      </p:pic>
      <p:pic>
        <p:nvPicPr>
          <p:cNvPr id="2050" name="Picture 2" descr="লালবাগ ফোর্ট : Lalbagh Fort Mughal monument in Bangladesh | Eismay Gold"/>
          <p:cNvPicPr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2905" y="2771028"/>
            <a:ext cx="2743200" cy="2743200"/>
          </a:xfrm>
          <a:prstGeom prst="rect">
            <a:avLst/>
          </a:prstGeom>
          <a:noFill/>
          <a:ln w="28575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AutoShape 4" descr="কাটরা মসজিদ - উইকিপিডিয়া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" name="Picture 9"/>
          <p:cNvPicPr>
            <a:picLocks/>
          </p:cNvPicPr>
          <p:nvPr/>
        </p:nvPicPr>
        <p:blipFill>
          <a:blip r:embed="rId6"/>
          <a:stretch>
            <a:fillRect/>
          </a:stretch>
        </p:blipFill>
        <p:spPr>
          <a:xfrm rot="20014757">
            <a:off x="4502721" y="2169795"/>
            <a:ext cx="2743200" cy="2743200"/>
          </a:xfrm>
          <a:prstGeom prst="rect">
            <a:avLst/>
          </a:prstGeom>
          <a:ln w="28575">
            <a:solidFill>
              <a:srgbClr val="FF0000"/>
            </a:solidFill>
          </a:ln>
        </p:spPr>
      </p:pic>
      <p:pic>
        <p:nvPicPr>
          <p:cNvPr id="13" name="Picture 2" descr="http://www.bangladeshexplorer.com/images/gallery/39.jpg"/>
          <p:cNvPicPr>
            <a:picLocks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9005" y="1488328"/>
            <a:ext cx="2743200" cy="2743200"/>
          </a:xfrm>
          <a:prstGeom prst="rect">
            <a:avLst/>
          </a:prstGeom>
          <a:ln w="19050">
            <a:solidFill>
              <a:srgbClr val="FF0000"/>
            </a:solidFill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60375" y="5380038"/>
            <a:ext cx="10601863" cy="859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06610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1548578" y="274391"/>
            <a:ext cx="8792232" cy="820631"/>
            <a:chOff x="1110940" y="387041"/>
            <a:chExt cx="8792232" cy="820631"/>
          </a:xfrm>
        </p:grpSpPr>
        <p:sp>
          <p:nvSpPr>
            <p:cNvPr id="15" name="Freeform 14"/>
            <p:cNvSpPr/>
            <p:nvPr/>
          </p:nvSpPr>
          <p:spPr>
            <a:xfrm>
              <a:off x="1476373" y="466835"/>
              <a:ext cx="8324611" cy="710376"/>
            </a:xfrm>
            <a:custGeom>
              <a:avLst/>
              <a:gdLst>
                <a:gd name="connsiteX0" fmla="*/ 64352 w 7288108"/>
                <a:gd name="connsiteY0" fmla="*/ 0 h 627017"/>
                <a:gd name="connsiteX1" fmla="*/ 7039910 w 7288108"/>
                <a:gd name="connsiteY1" fmla="*/ 0 h 627017"/>
                <a:gd name="connsiteX2" fmla="*/ 7288108 w 7288108"/>
                <a:gd name="connsiteY2" fmla="*/ 248198 h 627017"/>
                <a:gd name="connsiteX3" fmla="*/ 7288108 w 7288108"/>
                <a:gd name="connsiteY3" fmla="*/ 378819 h 627017"/>
                <a:gd name="connsiteX4" fmla="*/ 7039910 w 7288108"/>
                <a:gd name="connsiteY4" fmla="*/ 627017 h 627017"/>
                <a:gd name="connsiteX5" fmla="*/ 64352 w 7288108"/>
                <a:gd name="connsiteY5" fmla="*/ 627017 h 627017"/>
                <a:gd name="connsiteX6" fmla="*/ 14332 w 7288108"/>
                <a:gd name="connsiteY6" fmla="*/ 621975 h 627017"/>
                <a:gd name="connsiteX7" fmla="*/ 0 w 7288108"/>
                <a:gd name="connsiteY7" fmla="*/ 617526 h 627017"/>
                <a:gd name="connsiteX8" fmla="*/ 52858 w 7288108"/>
                <a:gd name="connsiteY8" fmla="*/ 602380 h 627017"/>
                <a:gd name="connsiteX9" fmla="*/ 260292 w 7288108"/>
                <a:gd name="connsiteY9" fmla="*/ 313508 h 627017"/>
                <a:gd name="connsiteX10" fmla="*/ 52858 w 7288108"/>
                <a:gd name="connsiteY10" fmla="*/ 24636 h 627017"/>
                <a:gd name="connsiteX11" fmla="*/ 2 w 7288108"/>
                <a:gd name="connsiteY11" fmla="*/ 9491 h 627017"/>
                <a:gd name="connsiteX12" fmla="*/ 14332 w 7288108"/>
                <a:gd name="connsiteY12" fmla="*/ 5043 h 627017"/>
                <a:gd name="connsiteX13" fmla="*/ 64352 w 7288108"/>
                <a:gd name="connsiteY13" fmla="*/ 0 h 6270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7288108" h="627017">
                  <a:moveTo>
                    <a:pt x="64352" y="0"/>
                  </a:moveTo>
                  <a:lnTo>
                    <a:pt x="7039910" y="0"/>
                  </a:lnTo>
                  <a:cubicBezTo>
                    <a:pt x="7176986" y="0"/>
                    <a:pt x="7288108" y="111122"/>
                    <a:pt x="7288108" y="248198"/>
                  </a:cubicBezTo>
                  <a:lnTo>
                    <a:pt x="7288108" y="378819"/>
                  </a:lnTo>
                  <a:cubicBezTo>
                    <a:pt x="7288108" y="515895"/>
                    <a:pt x="7176986" y="627017"/>
                    <a:pt x="7039910" y="627017"/>
                  </a:cubicBezTo>
                  <a:lnTo>
                    <a:pt x="64352" y="627017"/>
                  </a:lnTo>
                  <a:cubicBezTo>
                    <a:pt x="47218" y="627017"/>
                    <a:pt x="30489" y="625281"/>
                    <a:pt x="14332" y="621975"/>
                  </a:cubicBezTo>
                  <a:lnTo>
                    <a:pt x="0" y="617526"/>
                  </a:lnTo>
                  <a:lnTo>
                    <a:pt x="52858" y="602380"/>
                  </a:lnTo>
                  <a:cubicBezTo>
                    <a:pt x="174758" y="554787"/>
                    <a:pt x="260292" y="443368"/>
                    <a:pt x="260292" y="313508"/>
                  </a:cubicBezTo>
                  <a:cubicBezTo>
                    <a:pt x="260292" y="183649"/>
                    <a:pt x="174758" y="72230"/>
                    <a:pt x="52858" y="24636"/>
                  </a:cubicBezTo>
                  <a:lnTo>
                    <a:pt x="2" y="9491"/>
                  </a:lnTo>
                  <a:lnTo>
                    <a:pt x="14332" y="5043"/>
                  </a:lnTo>
                  <a:cubicBezTo>
                    <a:pt x="30489" y="1736"/>
                    <a:pt x="47218" y="0"/>
                    <a:pt x="64352" y="0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15875">
              <a:solidFill>
                <a:srgbClr val="CC3300"/>
              </a:solidFill>
            </a:ln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9" name="Picture 18"/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0" b="10000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10940" y="417502"/>
              <a:ext cx="730867" cy="790170"/>
            </a:xfrm>
            <a:prstGeom prst="rect">
              <a:avLst/>
            </a:prstGeom>
          </p:spPr>
        </p:pic>
        <p:pic>
          <p:nvPicPr>
            <p:cNvPr id="20" name="Picture 19"/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0" b="10000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172305" y="387041"/>
              <a:ext cx="730867" cy="790170"/>
            </a:xfrm>
            <a:prstGeom prst="rect">
              <a:avLst/>
            </a:prstGeom>
          </p:spPr>
        </p:pic>
      </p:grp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65895" y="290828"/>
            <a:ext cx="3145809" cy="713294"/>
          </a:xfrm>
          <a:prstGeom prst="rect">
            <a:avLst/>
          </a:prstGeom>
        </p:spPr>
      </p:pic>
      <p:pic>
        <p:nvPicPr>
          <p:cNvPr id="3074" name="Picture 2" descr="Simple Nakshi kantha design stitch-135,hand embroidery,nokshi katha stitch,নকশী  কাঁথা সেলাই - YouTube"/>
          <p:cNvPicPr>
            <a:picLocks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1478" y="1770812"/>
            <a:ext cx="2743200" cy="2743200"/>
          </a:xfrm>
          <a:prstGeom prst="rect">
            <a:avLst/>
          </a:prstGeom>
          <a:noFill/>
          <a:ln w="28575">
            <a:solidFill>
              <a:srgbClr val="FF33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নকশী কাঁথা: বাংলা সংস্কৃতির এক প্রাচীন ঐতিহ্য - Newsforbd"/>
          <p:cNvPicPr>
            <a:picLocks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2073" y="1770812"/>
            <a:ext cx="2743200" cy="2743200"/>
          </a:xfrm>
          <a:prstGeom prst="rect">
            <a:avLst/>
          </a:prstGeom>
          <a:noFill/>
          <a:ln w="28575">
            <a:solidFill>
              <a:srgbClr val="FF33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Nakshi Kantha News in Bengali, Videos and Photos about Nakshi Kantha -  Anandabazar"/>
          <p:cNvPicPr>
            <a:picLocks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6775" y="2749363"/>
            <a:ext cx="2743200" cy="2743200"/>
          </a:xfrm>
          <a:prstGeom prst="rect">
            <a:avLst/>
          </a:prstGeom>
          <a:noFill/>
          <a:ln w="28575">
            <a:solidFill>
              <a:srgbClr val="FF33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914011" y="5492563"/>
            <a:ext cx="8544118" cy="859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70273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croll: Horizontal 9">
            <a:extLst>
              <a:ext uri="{FF2B5EF4-FFF2-40B4-BE49-F238E27FC236}">
                <a16:creationId xmlns:a16="http://schemas.microsoft.com/office/drawing/2014/main" id="{AF5BD25B-2FD3-4D27-BC40-23504350DD8B}"/>
              </a:ext>
            </a:extLst>
          </p:cNvPr>
          <p:cNvSpPr/>
          <p:nvPr/>
        </p:nvSpPr>
        <p:spPr>
          <a:xfrm>
            <a:off x="1471091" y="3462843"/>
            <a:ext cx="9518650" cy="1324239"/>
          </a:xfrm>
          <a:prstGeom prst="horizontalScroll">
            <a:avLst>
              <a:gd name="adj" fmla="val 10308"/>
            </a:avLst>
          </a:prstGeom>
          <a:solidFill>
            <a:srgbClr val="92D050"/>
          </a:solidFill>
          <a:ln w="28575">
            <a:solidFill>
              <a:srgbClr val="CC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125510" y="1427913"/>
            <a:ext cx="11810431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4" descr="Group Work in the Classroom | How to Effectively Organize Group Rotations |  Teach Starter">
            <a:extLst>
              <a:ext uri="{FF2B5EF4-FFF2-40B4-BE49-F238E27FC236}">
                <a16:creationId xmlns:a16="http://schemas.microsoft.com/office/drawing/2014/main" id="{C7BD47E4-49A5-4ADD-B663-07A3A7B4CEEB}"/>
              </a:ext>
            </a:extLst>
          </p:cNvPr>
          <p:cNvPicPr>
            <a:picLocks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4636" y="437939"/>
            <a:ext cx="2286000" cy="1828800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22837" y="340236"/>
            <a:ext cx="5766154" cy="1926503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95534" y="3462843"/>
            <a:ext cx="8070382" cy="1521124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 cstate="email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>
                        <a14:foregroundMark x1="65094" y1="50840" x2="65094" y2="37395"/>
                        <a14:foregroundMark x1="68868" y1="50840" x2="60849" y2="59244"/>
                        <a14:foregroundMark x1="69340" y1="49580" x2="62736" y2="56723"/>
                        <a14:foregroundMark x1="40566" y1="63866" x2="48585" y2="65126"/>
                        <a14:foregroundMark x1="37736" y1="59244" x2="46226" y2="61765"/>
                        <a14:foregroundMark x1="48585" y1="54202" x2="51415" y2="59244"/>
                        <a14:foregroundMark x1="23585" y1="66387" x2="32547" y2="71429"/>
                        <a14:foregroundMark x1="34906" y1="84874" x2="47642" y2="85714"/>
                        <a14:foregroundMark x1="83962" y1="8824" x2="81604" y2="18908"/>
                        <a14:foregroundMark x1="70755" y1="12605" x2="78774" y2="14706"/>
                        <a14:foregroundMark x1="25472" y1="21429" x2="21226" y2="27311"/>
                        <a14:foregroundMark x1="12736" y1="28151" x2="21226" y2="29832"/>
                        <a14:backgroundMark x1="43396" y1="24790" x2="41981" y2="672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90359" y="4615375"/>
            <a:ext cx="1530251" cy="17637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107860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42656" y="64183"/>
            <a:ext cx="3818031" cy="77845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19823" y="825744"/>
            <a:ext cx="5551723" cy="76816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83199" y="1800620"/>
            <a:ext cx="8596105" cy="92057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15558" y="2654370"/>
            <a:ext cx="8590008" cy="902286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753618" y="3510459"/>
            <a:ext cx="8596105" cy="944962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926484" y="4363027"/>
            <a:ext cx="8590008" cy="902286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105790" y="5265313"/>
            <a:ext cx="8711939" cy="902286"/>
          </a:xfrm>
          <a:prstGeom prst="rect">
            <a:avLst/>
          </a:prstGeom>
        </p:spPr>
      </p:pic>
      <p:sp>
        <p:nvSpPr>
          <p:cNvPr id="11" name="Isosceles Triangle 5">
            <a:extLst>
              <a:ext uri="{FF2B5EF4-FFF2-40B4-BE49-F238E27FC236}">
                <a16:creationId xmlns:a16="http://schemas.microsoft.com/office/drawing/2014/main" id="{B7748C42-5501-4D73-BB1D-59ECD4DCF73D}"/>
              </a:ext>
            </a:extLst>
          </p:cNvPr>
          <p:cNvSpPr/>
          <p:nvPr/>
        </p:nvSpPr>
        <p:spPr>
          <a:xfrm rot="2165758" flipV="1">
            <a:off x="-59712" y="2909583"/>
            <a:ext cx="3293120" cy="2530888"/>
          </a:xfrm>
          <a:custGeom>
            <a:avLst/>
            <a:gdLst>
              <a:gd name="connsiteX0" fmla="*/ 0 w 1060704"/>
              <a:gd name="connsiteY0" fmla="*/ 914400 h 914400"/>
              <a:gd name="connsiteX1" fmla="*/ 1060704 w 1060704"/>
              <a:gd name="connsiteY1" fmla="*/ 0 h 914400"/>
              <a:gd name="connsiteX2" fmla="*/ 1060704 w 1060704"/>
              <a:gd name="connsiteY2" fmla="*/ 914400 h 914400"/>
              <a:gd name="connsiteX3" fmla="*/ 0 w 1060704"/>
              <a:gd name="connsiteY3" fmla="*/ 914400 h 914400"/>
              <a:gd name="connsiteX0" fmla="*/ 0 w 6673563"/>
              <a:gd name="connsiteY0" fmla="*/ 5389124 h 5389124"/>
              <a:gd name="connsiteX1" fmla="*/ 6673563 w 6673563"/>
              <a:gd name="connsiteY1" fmla="*/ 0 h 5389124"/>
              <a:gd name="connsiteX2" fmla="*/ 1060704 w 6673563"/>
              <a:gd name="connsiteY2" fmla="*/ 5389124 h 5389124"/>
              <a:gd name="connsiteX3" fmla="*/ 0 w 6673563"/>
              <a:gd name="connsiteY3" fmla="*/ 5389124 h 5389124"/>
              <a:gd name="connsiteX0" fmla="*/ 0 w 6673563"/>
              <a:gd name="connsiteY0" fmla="*/ 5389124 h 5389124"/>
              <a:gd name="connsiteX1" fmla="*/ 6673563 w 6673563"/>
              <a:gd name="connsiteY1" fmla="*/ 0 h 5389124"/>
              <a:gd name="connsiteX2" fmla="*/ 1060704 w 6673563"/>
              <a:gd name="connsiteY2" fmla="*/ 5389124 h 5389124"/>
              <a:gd name="connsiteX3" fmla="*/ 0 w 6673563"/>
              <a:gd name="connsiteY3" fmla="*/ 5389124 h 5389124"/>
              <a:gd name="connsiteX0" fmla="*/ 0 w 6673563"/>
              <a:gd name="connsiteY0" fmla="*/ 5389124 h 5389124"/>
              <a:gd name="connsiteX1" fmla="*/ 6673563 w 6673563"/>
              <a:gd name="connsiteY1" fmla="*/ 0 h 5389124"/>
              <a:gd name="connsiteX2" fmla="*/ 1060704 w 6673563"/>
              <a:gd name="connsiteY2" fmla="*/ 5389124 h 5389124"/>
              <a:gd name="connsiteX3" fmla="*/ 0 w 6673563"/>
              <a:gd name="connsiteY3" fmla="*/ 5389124 h 5389124"/>
              <a:gd name="connsiteX0" fmla="*/ 0 w 6673563"/>
              <a:gd name="connsiteY0" fmla="*/ 5389124 h 5389124"/>
              <a:gd name="connsiteX1" fmla="*/ 6673563 w 6673563"/>
              <a:gd name="connsiteY1" fmla="*/ 0 h 5389124"/>
              <a:gd name="connsiteX2" fmla="*/ 1060704 w 6673563"/>
              <a:gd name="connsiteY2" fmla="*/ 5389124 h 5389124"/>
              <a:gd name="connsiteX3" fmla="*/ 0 w 6673563"/>
              <a:gd name="connsiteY3" fmla="*/ 5389124 h 5389124"/>
              <a:gd name="connsiteX0" fmla="*/ 0 w 6673563"/>
              <a:gd name="connsiteY0" fmla="*/ 5389124 h 5389124"/>
              <a:gd name="connsiteX1" fmla="*/ 6673563 w 6673563"/>
              <a:gd name="connsiteY1" fmla="*/ 0 h 5389124"/>
              <a:gd name="connsiteX2" fmla="*/ 1060704 w 6673563"/>
              <a:gd name="connsiteY2" fmla="*/ 5389124 h 5389124"/>
              <a:gd name="connsiteX3" fmla="*/ 0 w 6673563"/>
              <a:gd name="connsiteY3" fmla="*/ 5389124 h 5389124"/>
              <a:gd name="connsiteX0" fmla="*/ 0 w 6673563"/>
              <a:gd name="connsiteY0" fmla="*/ 5389124 h 5389124"/>
              <a:gd name="connsiteX1" fmla="*/ 6673563 w 6673563"/>
              <a:gd name="connsiteY1" fmla="*/ 0 h 5389124"/>
              <a:gd name="connsiteX2" fmla="*/ 1060704 w 6673563"/>
              <a:gd name="connsiteY2" fmla="*/ 5389124 h 5389124"/>
              <a:gd name="connsiteX3" fmla="*/ 0 w 6673563"/>
              <a:gd name="connsiteY3" fmla="*/ 5389124 h 5389124"/>
              <a:gd name="connsiteX0" fmla="*/ 0 w 6673563"/>
              <a:gd name="connsiteY0" fmla="*/ 5389124 h 5398852"/>
              <a:gd name="connsiteX1" fmla="*/ 6673563 w 6673563"/>
              <a:gd name="connsiteY1" fmla="*/ 0 h 5398852"/>
              <a:gd name="connsiteX2" fmla="*/ 1216347 w 6673563"/>
              <a:gd name="connsiteY2" fmla="*/ 5398852 h 5398852"/>
              <a:gd name="connsiteX3" fmla="*/ 0 w 6673563"/>
              <a:gd name="connsiteY3" fmla="*/ 5389124 h 5398852"/>
              <a:gd name="connsiteX0" fmla="*/ 0 w 6673563"/>
              <a:gd name="connsiteY0" fmla="*/ 5389124 h 5398852"/>
              <a:gd name="connsiteX1" fmla="*/ 6673563 w 6673563"/>
              <a:gd name="connsiteY1" fmla="*/ 0 h 5398852"/>
              <a:gd name="connsiteX2" fmla="*/ 1216347 w 6673563"/>
              <a:gd name="connsiteY2" fmla="*/ 5398852 h 5398852"/>
              <a:gd name="connsiteX3" fmla="*/ 0 w 6673563"/>
              <a:gd name="connsiteY3" fmla="*/ 5389124 h 5398852"/>
              <a:gd name="connsiteX0" fmla="*/ 0 w 6673563"/>
              <a:gd name="connsiteY0" fmla="*/ 5389124 h 5398852"/>
              <a:gd name="connsiteX1" fmla="*/ 6673563 w 6673563"/>
              <a:gd name="connsiteY1" fmla="*/ 0 h 5398852"/>
              <a:gd name="connsiteX2" fmla="*/ 1216347 w 6673563"/>
              <a:gd name="connsiteY2" fmla="*/ 5398852 h 5398852"/>
              <a:gd name="connsiteX3" fmla="*/ 0 w 6673563"/>
              <a:gd name="connsiteY3" fmla="*/ 5389124 h 5398852"/>
              <a:gd name="connsiteX0" fmla="*/ 0 w 6778338"/>
              <a:gd name="connsiteY0" fmla="*/ 5389124 h 5398852"/>
              <a:gd name="connsiteX1" fmla="*/ 6778338 w 6778338"/>
              <a:gd name="connsiteY1" fmla="*/ 0 h 5398852"/>
              <a:gd name="connsiteX2" fmla="*/ 1216347 w 6778338"/>
              <a:gd name="connsiteY2" fmla="*/ 5398852 h 5398852"/>
              <a:gd name="connsiteX3" fmla="*/ 0 w 6778338"/>
              <a:gd name="connsiteY3" fmla="*/ 5389124 h 53988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778338" h="5398852">
                <a:moveTo>
                  <a:pt x="0" y="5389124"/>
                </a:moveTo>
                <a:cubicBezTo>
                  <a:pt x="385994" y="1822315"/>
                  <a:pt x="3833970" y="638784"/>
                  <a:pt x="6778338" y="0"/>
                </a:cubicBezTo>
                <a:cubicBezTo>
                  <a:pt x="4459912" y="1222444"/>
                  <a:pt x="1890797" y="2522707"/>
                  <a:pt x="1216347" y="5398852"/>
                </a:cubicBezTo>
                <a:lnTo>
                  <a:pt x="0" y="5389124"/>
                </a:lnTo>
                <a:close/>
              </a:path>
            </a:pathLst>
          </a:custGeom>
          <a:solidFill>
            <a:srgbClr val="CC00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36434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6858" y="357964"/>
            <a:ext cx="11887200" cy="638089"/>
          </a:xfrm>
          <a:prstGeom prst="rect">
            <a:avLst/>
          </a:prstGeom>
        </p:spPr>
      </p:pic>
      <p:pic>
        <p:nvPicPr>
          <p:cNvPr id="1026" name="Picture 2" descr="Beyond numbers: Why cultural change has to accompany our renewed investment  in data. - UNHCR Innovation"/>
          <p:cNvPicPr>
            <a:picLocks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517" y="1206500"/>
            <a:ext cx="11785883" cy="5054600"/>
          </a:xfrm>
          <a:prstGeom prst="rect">
            <a:avLst/>
          </a:prstGeom>
          <a:noFill/>
          <a:ln w="38100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0064046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croll: Horizontal 9">
            <a:extLst>
              <a:ext uri="{FF2B5EF4-FFF2-40B4-BE49-F238E27FC236}">
                <a16:creationId xmlns:a16="http://schemas.microsoft.com/office/drawing/2014/main" id="{AF5BD25B-2FD3-4D27-BC40-23504350DD8B}"/>
              </a:ext>
            </a:extLst>
          </p:cNvPr>
          <p:cNvSpPr/>
          <p:nvPr/>
        </p:nvSpPr>
        <p:spPr>
          <a:xfrm>
            <a:off x="601216" y="3833591"/>
            <a:ext cx="10859017" cy="1324239"/>
          </a:xfrm>
          <a:prstGeom prst="horizontalScroll">
            <a:avLst>
              <a:gd name="adj" fmla="val 10308"/>
            </a:avLst>
          </a:prstGeom>
          <a:solidFill>
            <a:srgbClr val="92D050"/>
          </a:solidFill>
          <a:ln w="28575">
            <a:solidFill>
              <a:srgbClr val="CC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73625" y="5102087"/>
            <a:ext cx="934352" cy="1486408"/>
          </a:xfrm>
          <a:prstGeom prst="rect">
            <a:avLst/>
          </a:prstGeom>
        </p:spPr>
      </p:pic>
      <p:cxnSp>
        <p:nvCxnSpPr>
          <p:cNvPr id="27" name="Straight Connector 26"/>
          <p:cNvCxnSpPr/>
          <p:nvPr/>
        </p:nvCxnSpPr>
        <p:spPr>
          <a:xfrm flipV="1">
            <a:off x="125510" y="1427913"/>
            <a:ext cx="11810431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9" name="Picture 2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63126" y="343237"/>
            <a:ext cx="3011685" cy="101812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5449" y="3968343"/>
            <a:ext cx="11150550" cy="1189487"/>
          </a:xfrm>
          <a:prstGeom prst="rect">
            <a:avLst/>
          </a:prstGeom>
          <a:ln w="28575">
            <a:noFill/>
          </a:ln>
        </p:spPr>
      </p:pic>
      <p:sp>
        <p:nvSpPr>
          <p:cNvPr id="3" name="Rectangle 2"/>
          <p:cNvSpPr/>
          <p:nvPr/>
        </p:nvSpPr>
        <p:spPr>
          <a:xfrm>
            <a:off x="5803223" y="343237"/>
            <a:ext cx="909223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6000" b="1" kern="1100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SolaimanLipi" pitchFamily="65" charset="0"/>
                <a:ea typeface="NikoshBAN" pitchFamily="2" charset="0"/>
                <a:cs typeface="SolaimanLipi" pitchFamily="65" charset="0"/>
                <a:sym typeface="Wingdings"/>
              </a:rPr>
              <a:t></a:t>
            </a:r>
            <a:endParaRPr lang="en-US" sz="6000" dirty="0">
              <a:solidFill>
                <a:srgbClr val="FF0000"/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5906" y="-332584"/>
            <a:ext cx="3825505" cy="32569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731366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25675" y="353479"/>
            <a:ext cx="7315200" cy="105112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8201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10864"/>
          <a:stretch/>
        </p:blipFill>
        <p:spPr>
          <a:xfrm flipH="1">
            <a:off x="10375900" y="3287663"/>
            <a:ext cx="1460500" cy="3193126"/>
          </a:xfrm>
          <a:prstGeom prst="rect">
            <a:avLst/>
          </a:prstGeom>
        </p:spPr>
      </p:pic>
      <p:pic>
        <p:nvPicPr>
          <p:cNvPr id="2050" name="Picture 2" descr="Magazine excerpt: Delivering culture change | Training Journal"/>
          <p:cNvPicPr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5375" y="1600200"/>
            <a:ext cx="7315200" cy="3657600"/>
          </a:xfrm>
          <a:prstGeom prst="rect">
            <a:avLst/>
          </a:prstGeom>
          <a:noFill/>
          <a:ln w="28575">
            <a:solidFill>
              <a:srgbClr val="FF33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53196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32-Point Star 32"/>
          <p:cNvSpPr/>
          <p:nvPr/>
        </p:nvSpPr>
        <p:spPr>
          <a:xfrm>
            <a:off x="798079" y="554283"/>
            <a:ext cx="3200400" cy="3200400"/>
          </a:xfrm>
          <a:prstGeom prst="star32">
            <a:avLst>
              <a:gd name="adj" fmla="val 0"/>
            </a:avLst>
          </a:prstGeom>
          <a:gradFill>
            <a:gsLst>
              <a:gs pos="0">
                <a:schemeClr val="accent2"/>
              </a:gs>
              <a:gs pos="74000">
                <a:schemeClr val="accent2"/>
              </a:gs>
              <a:gs pos="83000">
                <a:schemeClr val="accent2">
                  <a:lumMod val="60000"/>
                  <a:lumOff val="40000"/>
                </a:schemeClr>
              </a:gs>
              <a:gs pos="100000">
                <a:schemeClr val="accent2"/>
              </a:gs>
            </a:gsLst>
            <a:lin ang="5400000" scaled="1"/>
          </a:gradFill>
          <a:ln cap="sq">
            <a:gradFill>
              <a:gsLst>
                <a:gs pos="0">
                  <a:schemeClr val="accent4"/>
                </a:gs>
                <a:gs pos="74000">
                  <a:schemeClr val="accent4"/>
                </a:gs>
                <a:gs pos="83000">
                  <a:schemeClr val="accent4"/>
                </a:gs>
                <a:gs pos="100000">
                  <a:schemeClr val="accent4"/>
                </a:gs>
              </a:gsLst>
              <a:lin ang="5400000" scaled="1"/>
            </a:gra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688" b="100000" l="7744" r="9906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6186583" y="1712693"/>
            <a:ext cx="953828" cy="4397970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30609" y="508402"/>
            <a:ext cx="3535986" cy="646945"/>
          </a:xfrm>
          <a:prstGeom prst="rect">
            <a:avLst/>
          </a:prstGeom>
        </p:spPr>
      </p:pic>
      <p:grpSp>
        <p:nvGrpSpPr>
          <p:cNvPr id="55" name="Group 54"/>
          <p:cNvGrpSpPr/>
          <p:nvPr/>
        </p:nvGrpSpPr>
        <p:grpSpPr>
          <a:xfrm>
            <a:off x="1232549" y="939812"/>
            <a:ext cx="2286000" cy="2642328"/>
            <a:chOff x="3625133" y="1061200"/>
            <a:chExt cx="2286000" cy="2642328"/>
          </a:xfrm>
        </p:grpSpPr>
        <p:pic>
          <p:nvPicPr>
            <p:cNvPr id="56" name="Picture 55"/>
            <p:cNvPicPr>
              <a:picLocks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625133" y="1226758"/>
              <a:ext cx="2286000" cy="2286000"/>
            </a:xfrm>
            <a:prstGeom prst="rect">
              <a:avLst/>
            </a:prstGeom>
          </p:spPr>
        </p:pic>
        <p:grpSp>
          <p:nvGrpSpPr>
            <p:cNvPr id="57" name="Group 56">
              <a:extLst>
                <a:ext uri="{FF2B5EF4-FFF2-40B4-BE49-F238E27FC236}">
                  <a16:creationId xmlns:a16="http://schemas.microsoft.com/office/drawing/2014/main" id="{2701F739-1B51-49FA-827F-CF5EF65E9D41}"/>
                </a:ext>
              </a:extLst>
            </p:cNvPr>
            <p:cNvGrpSpPr/>
            <p:nvPr/>
          </p:nvGrpSpPr>
          <p:grpSpPr>
            <a:xfrm>
              <a:off x="3732109" y="1061200"/>
              <a:ext cx="2147009" cy="2642328"/>
              <a:chOff x="2371970" y="882003"/>
              <a:chExt cx="2147009" cy="2642328"/>
            </a:xfrm>
          </p:grpSpPr>
          <p:grpSp>
            <p:nvGrpSpPr>
              <p:cNvPr id="58" name="Group 57">
                <a:extLst>
                  <a:ext uri="{FF2B5EF4-FFF2-40B4-BE49-F238E27FC236}">
                    <a16:creationId xmlns:a16="http://schemas.microsoft.com/office/drawing/2014/main" id="{975370B4-4B6E-4350-A8D6-FD5A90E5ED22}"/>
                  </a:ext>
                </a:extLst>
              </p:cNvPr>
              <p:cNvGrpSpPr/>
              <p:nvPr/>
            </p:nvGrpSpPr>
            <p:grpSpPr>
              <a:xfrm rot="2224062">
                <a:off x="4060447" y="882003"/>
                <a:ext cx="458532" cy="582842"/>
                <a:chOff x="4446197" y="984249"/>
                <a:chExt cx="277787" cy="373817"/>
              </a:xfrm>
            </p:grpSpPr>
            <p:sp>
              <p:nvSpPr>
                <p:cNvPr id="63" name="Rectangle: Rounded Corners 1">
                  <a:extLst>
                    <a:ext uri="{FF2B5EF4-FFF2-40B4-BE49-F238E27FC236}">
                      <a16:creationId xmlns:a16="http://schemas.microsoft.com/office/drawing/2014/main" id="{3D0F84B9-8495-4C2D-8622-D3D0F22DA272}"/>
                    </a:ext>
                  </a:extLst>
                </p:cNvPr>
                <p:cNvSpPr/>
                <p:nvPr/>
              </p:nvSpPr>
              <p:spPr>
                <a:xfrm rot="16200000">
                  <a:off x="4331715" y="1174931"/>
                  <a:ext cx="297617" cy="68653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000066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4" name="Rectangle: Rounded Corners 11">
                  <a:extLst>
                    <a:ext uri="{FF2B5EF4-FFF2-40B4-BE49-F238E27FC236}">
                      <a16:creationId xmlns:a16="http://schemas.microsoft.com/office/drawing/2014/main" id="{CAFF6611-11BE-4673-A840-32D985765E24}"/>
                    </a:ext>
                  </a:extLst>
                </p:cNvPr>
                <p:cNvSpPr/>
                <p:nvPr/>
              </p:nvSpPr>
              <p:spPr>
                <a:xfrm rot="16200000">
                  <a:off x="4439378" y="1098731"/>
                  <a:ext cx="297617" cy="68653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5" name="Rectangle: Rounded Corners 13">
                  <a:extLst>
                    <a:ext uri="{FF2B5EF4-FFF2-40B4-BE49-F238E27FC236}">
                      <a16:creationId xmlns:a16="http://schemas.microsoft.com/office/drawing/2014/main" id="{D9D8D712-BBE1-46D5-B9D7-1D140C895D86}"/>
                    </a:ext>
                  </a:extLst>
                </p:cNvPr>
                <p:cNvSpPr/>
                <p:nvPr/>
              </p:nvSpPr>
              <p:spPr>
                <a:xfrm rot="16200000">
                  <a:off x="4540849" y="1174931"/>
                  <a:ext cx="297617" cy="68653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000066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59" name="Group 58">
                <a:extLst>
                  <a:ext uri="{FF2B5EF4-FFF2-40B4-BE49-F238E27FC236}">
                    <a16:creationId xmlns:a16="http://schemas.microsoft.com/office/drawing/2014/main" id="{DCDE746D-872C-4E83-9068-4D88BC1CDE48}"/>
                  </a:ext>
                </a:extLst>
              </p:cNvPr>
              <p:cNvGrpSpPr/>
              <p:nvPr/>
            </p:nvGrpSpPr>
            <p:grpSpPr>
              <a:xfrm rot="13104062">
                <a:off x="2371970" y="2941489"/>
                <a:ext cx="458532" cy="582842"/>
                <a:chOff x="4446197" y="984249"/>
                <a:chExt cx="277787" cy="373817"/>
              </a:xfrm>
            </p:grpSpPr>
            <p:sp>
              <p:nvSpPr>
                <p:cNvPr id="60" name="Rectangle: Rounded Corners 29">
                  <a:extLst>
                    <a:ext uri="{FF2B5EF4-FFF2-40B4-BE49-F238E27FC236}">
                      <a16:creationId xmlns:a16="http://schemas.microsoft.com/office/drawing/2014/main" id="{C7F64F96-6196-45C8-8D3C-8C29069FB0BA}"/>
                    </a:ext>
                  </a:extLst>
                </p:cNvPr>
                <p:cNvSpPr/>
                <p:nvPr/>
              </p:nvSpPr>
              <p:spPr>
                <a:xfrm rot="16200000">
                  <a:off x="4331715" y="1174931"/>
                  <a:ext cx="297617" cy="68653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000066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1" name="Rectangle: Rounded Corners 30">
                  <a:extLst>
                    <a:ext uri="{FF2B5EF4-FFF2-40B4-BE49-F238E27FC236}">
                      <a16:creationId xmlns:a16="http://schemas.microsoft.com/office/drawing/2014/main" id="{9FA55A38-0098-47B5-879A-BBFB0FDB7A83}"/>
                    </a:ext>
                  </a:extLst>
                </p:cNvPr>
                <p:cNvSpPr/>
                <p:nvPr/>
              </p:nvSpPr>
              <p:spPr>
                <a:xfrm rot="16200000">
                  <a:off x="4439378" y="1098731"/>
                  <a:ext cx="297617" cy="68653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2" name="Rectangle: Rounded Corners 31">
                  <a:extLst>
                    <a:ext uri="{FF2B5EF4-FFF2-40B4-BE49-F238E27FC236}">
                      <a16:creationId xmlns:a16="http://schemas.microsoft.com/office/drawing/2014/main" id="{66F5C6D8-6B9D-4ED6-9522-D7B4E55FB429}"/>
                    </a:ext>
                  </a:extLst>
                </p:cNvPr>
                <p:cNvSpPr/>
                <p:nvPr/>
              </p:nvSpPr>
              <p:spPr>
                <a:xfrm rot="16200000">
                  <a:off x="4540849" y="1174931"/>
                  <a:ext cx="297617" cy="68653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000066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</p:grpSp>
      <p:grpSp>
        <p:nvGrpSpPr>
          <p:cNvPr id="66" name="Group 65"/>
          <p:cNvGrpSpPr/>
          <p:nvPr/>
        </p:nvGrpSpPr>
        <p:grpSpPr>
          <a:xfrm>
            <a:off x="8548898" y="850642"/>
            <a:ext cx="2286000" cy="2642328"/>
            <a:chOff x="8814187" y="880622"/>
            <a:chExt cx="2286000" cy="2642328"/>
          </a:xfrm>
        </p:grpSpPr>
        <p:pic>
          <p:nvPicPr>
            <p:cNvPr id="67" name="Picture 66">
              <a:extLst>
                <a:ext uri="{FF2B5EF4-FFF2-40B4-BE49-F238E27FC236}">
                  <a16:creationId xmlns:a16="http://schemas.microsoft.com/office/drawing/2014/main" id="{DD1041BB-3D03-4663-864C-F275480BACE0}"/>
                </a:ext>
              </a:extLst>
            </p:cNvPr>
            <p:cNvPicPr>
              <a:picLocks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814187" y="1058786"/>
              <a:ext cx="2286000" cy="2286000"/>
            </a:xfrm>
            <a:prstGeom prst="ellipse">
              <a:avLst/>
            </a:prstGeom>
            <a:ln w="28575">
              <a:solidFill>
                <a:srgbClr val="00B0F0"/>
              </a:solidFill>
            </a:ln>
          </p:spPr>
        </p:pic>
        <p:grpSp>
          <p:nvGrpSpPr>
            <p:cNvPr id="68" name="Group 67">
              <a:extLst>
                <a:ext uri="{FF2B5EF4-FFF2-40B4-BE49-F238E27FC236}">
                  <a16:creationId xmlns:a16="http://schemas.microsoft.com/office/drawing/2014/main" id="{2701F739-1B51-49FA-827F-CF5EF65E9D41}"/>
                </a:ext>
              </a:extLst>
            </p:cNvPr>
            <p:cNvGrpSpPr/>
            <p:nvPr/>
          </p:nvGrpSpPr>
          <p:grpSpPr>
            <a:xfrm>
              <a:off x="8854856" y="880622"/>
              <a:ext cx="2147009" cy="2642328"/>
              <a:chOff x="2371970" y="882003"/>
              <a:chExt cx="2147009" cy="2642328"/>
            </a:xfrm>
          </p:grpSpPr>
          <p:grpSp>
            <p:nvGrpSpPr>
              <p:cNvPr id="69" name="Group 68">
                <a:extLst>
                  <a:ext uri="{FF2B5EF4-FFF2-40B4-BE49-F238E27FC236}">
                    <a16:creationId xmlns:a16="http://schemas.microsoft.com/office/drawing/2014/main" id="{975370B4-4B6E-4350-A8D6-FD5A90E5ED22}"/>
                  </a:ext>
                </a:extLst>
              </p:cNvPr>
              <p:cNvGrpSpPr/>
              <p:nvPr/>
            </p:nvGrpSpPr>
            <p:grpSpPr>
              <a:xfrm rot="2224062">
                <a:off x="4060447" y="882003"/>
                <a:ext cx="458532" cy="582842"/>
                <a:chOff x="4446197" y="984249"/>
                <a:chExt cx="277787" cy="373817"/>
              </a:xfrm>
            </p:grpSpPr>
            <p:sp>
              <p:nvSpPr>
                <p:cNvPr id="74" name="Rectangle: Rounded Corners 1">
                  <a:extLst>
                    <a:ext uri="{FF2B5EF4-FFF2-40B4-BE49-F238E27FC236}">
                      <a16:creationId xmlns:a16="http://schemas.microsoft.com/office/drawing/2014/main" id="{3D0F84B9-8495-4C2D-8622-D3D0F22DA272}"/>
                    </a:ext>
                  </a:extLst>
                </p:cNvPr>
                <p:cNvSpPr/>
                <p:nvPr/>
              </p:nvSpPr>
              <p:spPr>
                <a:xfrm rot="16200000">
                  <a:off x="4331715" y="1174931"/>
                  <a:ext cx="297617" cy="68653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000066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5" name="Rectangle: Rounded Corners 11">
                  <a:extLst>
                    <a:ext uri="{FF2B5EF4-FFF2-40B4-BE49-F238E27FC236}">
                      <a16:creationId xmlns:a16="http://schemas.microsoft.com/office/drawing/2014/main" id="{CAFF6611-11BE-4673-A840-32D985765E24}"/>
                    </a:ext>
                  </a:extLst>
                </p:cNvPr>
                <p:cNvSpPr/>
                <p:nvPr/>
              </p:nvSpPr>
              <p:spPr>
                <a:xfrm rot="16200000">
                  <a:off x="4439378" y="1098731"/>
                  <a:ext cx="297617" cy="68653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6" name="Rectangle: Rounded Corners 13">
                  <a:extLst>
                    <a:ext uri="{FF2B5EF4-FFF2-40B4-BE49-F238E27FC236}">
                      <a16:creationId xmlns:a16="http://schemas.microsoft.com/office/drawing/2014/main" id="{D9D8D712-BBE1-46D5-B9D7-1D140C895D86}"/>
                    </a:ext>
                  </a:extLst>
                </p:cNvPr>
                <p:cNvSpPr/>
                <p:nvPr/>
              </p:nvSpPr>
              <p:spPr>
                <a:xfrm rot="16200000">
                  <a:off x="4540849" y="1174931"/>
                  <a:ext cx="297617" cy="68653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000066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0" name="Group 69">
                <a:extLst>
                  <a:ext uri="{FF2B5EF4-FFF2-40B4-BE49-F238E27FC236}">
                    <a16:creationId xmlns:a16="http://schemas.microsoft.com/office/drawing/2014/main" id="{DCDE746D-872C-4E83-9068-4D88BC1CDE48}"/>
                  </a:ext>
                </a:extLst>
              </p:cNvPr>
              <p:cNvGrpSpPr/>
              <p:nvPr/>
            </p:nvGrpSpPr>
            <p:grpSpPr>
              <a:xfrm rot="13104062">
                <a:off x="2371970" y="2941489"/>
                <a:ext cx="458532" cy="582842"/>
                <a:chOff x="4446197" y="984249"/>
                <a:chExt cx="277787" cy="373817"/>
              </a:xfrm>
            </p:grpSpPr>
            <p:sp>
              <p:nvSpPr>
                <p:cNvPr id="71" name="Rectangle: Rounded Corners 29">
                  <a:extLst>
                    <a:ext uri="{FF2B5EF4-FFF2-40B4-BE49-F238E27FC236}">
                      <a16:creationId xmlns:a16="http://schemas.microsoft.com/office/drawing/2014/main" id="{C7F64F96-6196-45C8-8D3C-8C29069FB0BA}"/>
                    </a:ext>
                  </a:extLst>
                </p:cNvPr>
                <p:cNvSpPr/>
                <p:nvPr/>
              </p:nvSpPr>
              <p:spPr>
                <a:xfrm rot="16200000">
                  <a:off x="4331715" y="1174931"/>
                  <a:ext cx="297617" cy="68653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000066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2" name="Rectangle: Rounded Corners 30">
                  <a:extLst>
                    <a:ext uri="{FF2B5EF4-FFF2-40B4-BE49-F238E27FC236}">
                      <a16:creationId xmlns:a16="http://schemas.microsoft.com/office/drawing/2014/main" id="{9FA55A38-0098-47B5-879A-BBFB0FDB7A83}"/>
                    </a:ext>
                  </a:extLst>
                </p:cNvPr>
                <p:cNvSpPr/>
                <p:nvPr/>
              </p:nvSpPr>
              <p:spPr>
                <a:xfrm rot="16200000">
                  <a:off x="4439378" y="1098731"/>
                  <a:ext cx="297617" cy="68653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3" name="Rectangle: Rounded Corners 31">
                  <a:extLst>
                    <a:ext uri="{FF2B5EF4-FFF2-40B4-BE49-F238E27FC236}">
                      <a16:creationId xmlns:a16="http://schemas.microsoft.com/office/drawing/2014/main" id="{66F5C6D8-6B9D-4ED6-9522-D7B4E55FB429}"/>
                    </a:ext>
                  </a:extLst>
                </p:cNvPr>
                <p:cNvSpPr/>
                <p:nvPr/>
              </p:nvSpPr>
              <p:spPr>
                <a:xfrm rot="16200000">
                  <a:off x="4540849" y="1174931"/>
                  <a:ext cx="297617" cy="68653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000066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</p:grpSp>
      <p:pic>
        <p:nvPicPr>
          <p:cNvPr id="77" name="Picture 7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33514" y="3879803"/>
            <a:ext cx="5481222" cy="2322777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28575">
            <a:solidFill>
              <a:schemeClr val="tx1"/>
            </a:solidFill>
          </a:ln>
        </p:spPr>
      </p:pic>
      <p:pic>
        <p:nvPicPr>
          <p:cNvPr id="29" name="Picture 8" descr="Image result for গোলাপ ফুল png&quot;">
            <a:extLst>
              <a:ext uri="{FF2B5EF4-FFF2-40B4-BE49-F238E27FC236}">
                <a16:creationId xmlns:a16="http://schemas.microsoft.com/office/drawing/2014/main" id="{D3D27E76-7185-4988-ABDD-83EA346A0B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052" y="191505"/>
            <a:ext cx="609600" cy="60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8" descr="Image result for গোলাপ ফুল png&quot;">
            <a:extLst>
              <a:ext uri="{FF2B5EF4-FFF2-40B4-BE49-F238E27FC236}">
                <a16:creationId xmlns:a16="http://schemas.microsoft.com/office/drawing/2014/main" id="{D3D27E76-7185-4988-ABDD-83EA346A0B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27422" y="241903"/>
            <a:ext cx="609600" cy="5329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109378" y="3754683"/>
            <a:ext cx="4438273" cy="23227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21498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21" descr="C:\Users\pc\Desktop\Culture-class\cul-1.jpg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5470" y="1263732"/>
            <a:ext cx="2286000" cy="1828800"/>
          </a:xfrm>
          <a:prstGeom prst="rect">
            <a:avLst/>
          </a:prstGeom>
          <a:noFill/>
          <a:ln w="28575">
            <a:solidFill>
              <a:srgbClr val="CC0066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122" descr="C:\Users\pc\Desktop\Culture-class\cul-5.jpg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0782" y="4343400"/>
            <a:ext cx="2286000" cy="1828800"/>
          </a:xfrm>
          <a:prstGeom prst="rect">
            <a:avLst/>
          </a:prstGeom>
          <a:noFill/>
          <a:ln w="28575">
            <a:solidFill>
              <a:srgbClr val="CC0066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123" descr="C:\Users\pc\Desktop\Culture-class\লোকসংগীত-1.jpg"/>
          <p:cNvPicPr>
            <a:picLocks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10158" y="1263732"/>
            <a:ext cx="2286000" cy="1828800"/>
          </a:xfrm>
          <a:prstGeom prst="rect">
            <a:avLst/>
          </a:prstGeom>
          <a:noFill/>
          <a:ln w="28575">
            <a:solidFill>
              <a:srgbClr val="CC0066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124" descr="C:\Users\pc\Desktop\Culture-class\mela-1.jpg"/>
          <p:cNvPicPr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3498" y="4249034"/>
            <a:ext cx="2286000" cy="1828800"/>
          </a:xfrm>
          <a:prstGeom prst="rect">
            <a:avLst/>
          </a:prstGeom>
          <a:noFill/>
          <a:ln w="28575">
            <a:solidFill>
              <a:srgbClr val="CC0066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125" descr="C:\Users\pc\Desktop\Culture-class\cul-3.jpg"/>
          <p:cNvPicPr>
            <a:picLocks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10158" y="4249034"/>
            <a:ext cx="2286000" cy="1828800"/>
          </a:xfrm>
          <a:prstGeom prst="rect">
            <a:avLst/>
          </a:prstGeom>
          <a:noFill/>
          <a:ln w="28575">
            <a:solidFill>
              <a:srgbClr val="CC0066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/>
          <p:cNvPicPr>
            <a:picLocks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0782" y="1263732"/>
            <a:ext cx="2286000" cy="1828800"/>
          </a:xfrm>
          <a:prstGeom prst="rect">
            <a:avLst/>
          </a:prstGeom>
          <a:ln w="28575">
            <a:solidFill>
              <a:srgbClr val="CC0066"/>
            </a:solidFill>
          </a:ln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283789" y="3179213"/>
            <a:ext cx="4005419" cy="85961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957624" y="3284318"/>
            <a:ext cx="4657748" cy="859611"/>
          </a:xfrm>
          <a:prstGeom prst="rect">
            <a:avLst/>
          </a:prstGeom>
          <a:ln w="28575">
            <a:solidFill>
              <a:srgbClr val="2117E7"/>
            </a:solidFill>
          </a:ln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219641" y="272515"/>
            <a:ext cx="5590517" cy="7132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55398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2" dur="175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75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4" dur="1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174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811857" y="2208083"/>
            <a:ext cx="6619526" cy="23769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9578099-43B4-453E-8678-274011216D2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79" t="11516" r="14680" b="7619"/>
          <a:stretch/>
        </p:blipFill>
        <p:spPr>
          <a:xfrm>
            <a:off x="366151" y="385575"/>
            <a:ext cx="11459698" cy="582472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82056" y="879158"/>
            <a:ext cx="4763767" cy="83534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11857" y="2208083"/>
            <a:ext cx="6446078" cy="2222499"/>
          </a:xfrm>
          <a:prstGeom prst="rect">
            <a:avLst/>
          </a:prstGeom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65192717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/>
          <p:cNvGrpSpPr/>
          <p:nvPr/>
        </p:nvGrpSpPr>
        <p:grpSpPr>
          <a:xfrm>
            <a:off x="1496698" y="328613"/>
            <a:ext cx="6727520" cy="2030280"/>
            <a:chOff x="1496698" y="371105"/>
            <a:chExt cx="6727520" cy="1987788"/>
          </a:xfrm>
        </p:grpSpPr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548011" y="371105"/>
              <a:ext cx="3676207" cy="879003"/>
            </a:xfrm>
            <a:prstGeom prst="rect">
              <a:avLst/>
            </a:prstGeom>
          </p:spPr>
        </p:pic>
        <p:pic>
          <p:nvPicPr>
            <p:cNvPr id="19" name="Picture 18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496698" y="1621213"/>
              <a:ext cx="4889416" cy="737680"/>
            </a:xfrm>
            <a:prstGeom prst="rect">
              <a:avLst/>
            </a:prstGeom>
          </p:spPr>
        </p:pic>
      </p:grpSp>
      <p:grpSp>
        <p:nvGrpSpPr>
          <p:cNvPr id="8" name="Group 7"/>
          <p:cNvGrpSpPr/>
          <p:nvPr/>
        </p:nvGrpSpPr>
        <p:grpSpPr>
          <a:xfrm>
            <a:off x="2685916" y="5090166"/>
            <a:ext cx="8568880" cy="702426"/>
            <a:chOff x="2405626" y="711361"/>
            <a:chExt cx="8568880" cy="702426"/>
          </a:xfrm>
        </p:grpSpPr>
        <p:sp>
          <p:nvSpPr>
            <p:cNvPr id="9" name="Freeform 8"/>
            <p:cNvSpPr/>
            <p:nvPr/>
          </p:nvSpPr>
          <p:spPr>
            <a:xfrm>
              <a:off x="2649895" y="737762"/>
              <a:ext cx="8324611" cy="655111"/>
            </a:xfrm>
            <a:custGeom>
              <a:avLst/>
              <a:gdLst>
                <a:gd name="connsiteX0" fmla="*/ 64352 w 7288108"/>
                <a:gd name="connsiteY0" fmla="*/ 0 h 627017"/>
                <a:gd name="connsiteX1" fmla="*/ 7039910 w 7288108"/>
                <a:gd name="connsiteY1" fmla="*/ 0 h 627017"/>
                <a:gd name="connsiteX2" fmla="*/ 7288108 w 7288108"/>
                <a:gd name="connsiteY2" fmla="*/ 248198 h 627017"/>
                <a:gd name="connsiteX3" fmla="*/ 7288108 w 7288108"/>
                <a:gd name="connsiteY3" fmla="*/ 378819 h 627017"/>
                <a:gd name="connsiteX4" fmla="*/ 7039910 w 7288108"/>
                <a:gd name="connsiteY4" fmla="*/ 627017 h 627017"/>
                <a:gd name="connsiteX5" fmla="*/ 64352 w 7288108"/>
                <a:gd name="connsiteY5" fmla="*/ 627017 h 627017"/>
                <a:gd name="connsiteX6" fmla="*/ 14332 w 7288108"/>
                <a:gd name="connsiteY6" fmla="*/ 621975 h 627017"/>
                <a:gd name="connsiteX7" fmla="*/ 0 w 7288108"/>
                <a:gd name="connsiteY7" fmla="*/ 617526 h 627017"/>
                <a:gd name="connsiteX8" fmla="*/ 52858 w 7288108"/>
                <a:gd name="connsiteY8" fmla="*/ 602380 h 627017"/>
                <a:gd name="connsiteX9" fmla="*/ 260292 w 7288108"/>
                <a:gd name="connsiteY9" fmla="*/ 313508 h 627017"/>
                <a:gd name="connsiteX10" fmla="*/ 52858 w 7288108"/>
                <a:gd name="connsiteY10" fmla="*/ 24636 h 627017"/>
                <a:gd name="connsiteX11" fmla="*/ 2 w 7288108"/>
                <a:gd name="connsiteY11" fmla="*/ 9491 h 627017"/>
                <a:gd name="connsiteX12" fmla="*/ 14332 w 7288108"/>
                <a:gd name="connsiteY12" fmla="*/ 5043 h 627017"/>
                <a:gd name="connsiteX13" fmla="*/ 64352 w 7288108"/>
                <a:gd name="connsiteY13" fmla="*/ 0 h 6270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7288108" h="627017">
                  <a:moveTo>
                    <a:pt x="64352" y="0"/>
                  </a:moveTo>
                  <a:lnTo>
                    <a:pt x="7039910" y="0"/>
                  </a:lnTo>
                  <a:cubicBezTo>
                    <a:pt x="7176986" y="0"/>
                    <a:pt x="7288108" y="111122"/>
                    <a:pt x="7288108" y="248198"/>
                  </a:cubicBezTo>
                  <a:lnTo>
                    <a:pt x="7288108" y="378819"/>
                  </a:lnTo>
                  <a:cubicBezTo>
                    <a:pt x="7288108" y="515895"/>
                    <a:pt x="7176986" y="627017"/>
                    <a:pt x="7039910" y="627017"/>
                  </a:cubicBezTo>
                  <a:lnTo>
                    <a:pt x="64352" y="627017"/>
                  </a:lnTo>
                  <a:cubicBezTo>
                    <a:pt x="47218" y="627017"/>
                    <a:pt x="30489" y="625281"/>
                    <a:pt x="14332" y="621975"/>
                  </a:cubicBezTo>
                  <a:lnTo>
                    <a:pt x="0" y="617526"/>
                  </a:lnTo>
                  <a:lnTo>
                    <a:pt x="52858" y="602380"/>
                  </a:lnTo>
                  <a:cubicBezTo>
                    <a:pt x="174758" y="554787"/>
                    <a:pt x="260292" y="443368"/>
                    <a:pt x="260292" y="313508"/>
                  </a:cubicBezTo>
                  <a:cubicBezTo>
                    <a:pt x="260292" y="183649"/>
                    <a:pt x="174758" y="72230"/>
                    <a:pt x="52858" y="24636"/>
                  </a:cubicBezTo>
                  <a:lnTo>
                    <a:pt x="2" y="9491"/>
                  </a:lnTo>
                  <a:lnTo>
                    <a:pt x="14332" y="5043"/>
                  </a:lnTo>
                  <a:cubicBezTo>
                    <a:pt x="30489" y="1736"/>
                    <a:pt x="47218" y="0"/>
                    <a:pt x="64352" y="0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15875">
              <a:solidFill>
                <a:srgbClr val="CC3300"/>
              </a:solidFill>
            </a:ln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0" name="Group 9"/>
            <p:cNvGrpSpPr/>
            <p:nvPr/>
          </p:nvGrpSpPr>
          <p:grpSpPr>
            <a:xfrm>
              <a:off x="2405626" y="711361"/>
              <a:ext cx="730867" cy="702426"/>
              <a:chOff x="984832" y="2554117"/>
              <a:chExt cx="730867" cy="730868"/>
            </a:xfrm>
          </p:grpSpPr>
          <p:pic>
            <p:nvPicPr>
              <p:cNvPr id="11" name="Picture 10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84832" y="2554117"/>
                <a:ext cx="730867" cy="730868"/>
              </a:xfrm>
              <a:prstGeom prst="rect">
                <a:avLst/>
              </a:prstGeom>
            </p:spPr>
          </p:pic>
          <p:sp>
            <p:nvSpPr>
              <p:cNvPr id="12" name="Oval 11"/>
              <p:cNvSpPr/>
              <p:nvPr/>
            </p:nvSpPr>
            <p:spPr>
              <a:xfrm>
                <a:off x="1126860" y="2703940"/>
                <a:ext cx="446809" cy="431222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 w="19050">
                <a:solidFill>
                  <a:srgbClr val="00B050"/>
                </a:solidFill>
              </a:ln>
              <a:scene3d>
                <a:camera prst="orthographicFront"/>
                <a:lightRig rig="threePt" dir="t"/>
              </a:scene3d>
              <a:sp3d>
                <a:bevelT w="152400" h="5080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200" b="1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৩</a:t>
                </a:r>
                <a:endParaRPr lang="en-US" sz="3200" dirty="0">
                  <a:solidFill>
                    <a:schemeClr val="tx1"/>
                  </a:solidFill>
                </a:endParaRPr>
              </a:p>
            </p:txBody>
          </p:sp>
        </p:grpSp>
      </p:grpSp>
      <p:grpSp>
        <p:nvGrpSpPr>
          <p:cNvPr id="21" name="Group 20"/>
          <p:cNvGrpSpPr/>
          <p:nvPr/>
        </p:nvGrpSpPr>
        <p:grpSpPr>
          <a:xfrm>
            <a:off x="1955052" y="2859038"/>
            <a:ext cx="8568880" cy="702426"/>
            <a:chOff x="2405626" y="711361"/>
            <a:chExt cx="8568880" cy="702426"/>
          </a:xfrm>
        </p:grpSpPr>
        <p:sp>
          <p:nvSpPr>
            <p:cNvPr id="22" name="Freeform 21"/>
            <p:cNvSpPr/>
            <p:nvPr/>
          </p:nvSpPr>
          <p:spPr>
            <a:xfrm>
              <a:off x="2649895" y="737762"/>
              <a:ext cx="8324611" cy="655111"/>
            </a:xfrm>
            <a:custGeom>
              <a:avLst/>
              <a:gdLst>
                <a:gd name="connsiteX0" fmla="*/ 64352 w 7288108"/>
                <a:gd name="connsiteY0" fmla="*/ 0 h 627017"/>
                <a:gd name="connsiteX1" fmla="*/ 7039910 w 7288108"/>
                <a:gd name="connsiteY1" fmla="*/ 0 h 627017"/>
                <a:gd name="connsiteX2" fmla="*/ 7288108 w 7288108"/>
                <a:gd name="connsiteY2" fmla="*/ 248198 h 627017"/>
                <a:gd name="connsiteX3" fmla="*/ 7288108 w 7288108"/>
                <a:gd name="connsiteY3" fmla="*/ 378819 h 627017"/>
                <a:gd name="connsiteX4" fmla="*/ 7039910 w 7288108"/>
                <a:gd name="connsiteY4" fmla="*/ 627017 h 627017"/>
                <a:gd name="connsiteX5" fmla="*/ 64352 w 7288108"/>
                <a:gd name="connsiteY5" fmla="*/ 627017 h 627017"/>
                <a:gd name="connsiteX6" fmla="*/ 14332 w 7288108"/>
                <a:gd name="connsiteY6" fmla="*/ 621975 h 627017"/>
                <a:gd name="connsiteX7" fmla="*/ 0 w 7288108"/>
                <a:gd name="connsiteY7" fmla="*/ 617526 h 627017"/>
                <a:gd name="connsiteX8" fmla="*/ 52858 w 7288108"/>
                <a:gd name="connsiteY8" fmla="*/ 602380 h 627017"/>
                <a:gd name="connsiteX9" fmla="*/ 260292 w 7288108"/>
                <a:gd name="connsiteY9" fmla="*/ 313508 h 627017"/>
                <a:gd name="connsiteX10" fmla="*/ 52858 w 7288108"/>
                <a:gd name="connsiteY10" fmla="*/ 24636 h 627017"/>
                <a:gd name="connsiteX11" fmla="*/ 2 w 7288108"/>
                <a:gd name="connsiteY11" fmla="*/ 9491 h 627017"/>
                <a:gd name="connsiteX12" fmla="*/ 14332 w 7288108"/>
                <a:gd name="connsiteY12" fmla="*/ 5043 h 627017"/>
                <a:gd name="connsiteX13" fmla="*/ 64352 w 7288108"/>
                <a:gd name="connsiteY13" fmla="*/ 0 h 6270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7288108" h="627017">
                  <a:moveTo>
                    <a:pt x="64352" y="0"/>
                  </a:moveTo>
                  <a:lnTo>
                    <a:pt x="7039910" y="0"/>
                  </a:lnTo>
                  <a:cubicBezTo>
                    <a:pt x="7176986" y="0"/>
                    <a:pt x="7288108" y="111122"/>
                    <a:pt x="7288108" y="248198"/>
                  </a:cubicBezTo>
                  <a:lnTo>
                    <a:pt x="7288108" y="378819"/>
                  </a:lnTo>
                  <a:cubicBezTo>
                    <a:pt x="7288108" y="515895"/>
                    <a:pt x="7176986" y="627017"/>
                    <a:pt x="7039910" y="627017"/>
                  </a:cubicBezTo>
                  <a:lnTo>
                    <a:pt x="64352" y="627017"/>
                  </a:lnTo>
                  <a:cubicBezTo>
                    <a:pt x="47218" y="627017"/>
                    <a:pt x="30489" y="625281"/>
                    <a:pt x="14332" y="621975"/>
                  </a:cubicBezTo>
                  <a:lnTo>
                    <a:pt x="0" y="617526"/>
                  </a:lnTo>
                  <a:lnTo>
                    <a:pt x="52858" y="602380"/>
                  </a:lnTo>
                  <a:cubicBezTo>
                    <a:pt x="174758" y="554787"/>
                    <a:pt x="260292" y="443368"/>
                    <a:pt x="260292" y="313508"/>
                  </a:cubicBezTo>
                  <a:cubicBezTo>
                    <a:pt x="260292" y="183649"/>
                    <a:pt x="174758" y="72230"/>
                    <a:pt x="52858" y="24636"/>
                  </a:cubicBezTo>
                  <a:lnTo>
                    <a:pt x="2" y="9491"/>
                  </a:lnTo>
                  <a:lnTo>
                    <a:pt x="14332" y="5043"/>
                  </a:lnTo>
                  <a:cubicBezTo>
                    <a:pt x="30489" y="1736"/>
                    <a:pt x="47218" y="0"/>
                    <a:pt x="64352" y="0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15875">
              <a:solidFill>
                <a:srgbClr val="CC3300"/>
              </a:solidFill>
            </a:ln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3" name="Group 22"/>
            <p:cNvGrpSpPr/>
            <p:nvPr/>
          </p:nvGrpSpPr>
          <p:grpSpPr>
            <a:xfrm>
              <a:off x="2405626" y="711361"/>
              <a:ext cx="730867" cy="702426"/>
              <a:chOff x="984832" y="2554117"/>
              <a:chExt cx="730867" cy="730868"/>
            </a:xfrm>
          </p:grpSpPr>
          <p:pic>
            <p:nvPicPr>
              <p:cNvPr id="24" name="Picture 23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84832" y="2554117"/>
                <a:ext cx="730867" cy="730868"/>
              </a:xfrm>
              <a:prstGeom prst="rect">
                <a:avLst/>
              </a:prstGeom>
            </p:spPr>
          </p:pic>
          <p:sp>
            <p:nvSpPr>
              <p:cNvPr id="25" name="Oval 24"/>
              <p:cNvSpPr/>
              <p:nvPr/>
            </p:nvSpPr>
            <p:spPr>
              <a:xfrm>
                <a:off x="1126860" y="2703940"/>
                <a:ext cx="446809" cy="431222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 w="19050">
                <a:solidFill>
                  <a:srgbClr val="00B050"/>
                </a:solidFill>
              </a:ln>
              <a:scene3d>
                <a:camera prst="orthographicFront"/>
                <a:lightRig rig="threePt" dir="t"/>
              </a:scene3d>
              <a:sp3d>
                <a:bevelT w="152400" h="5080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200" b="1" dirty="0" smtClean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১</a:t>
                </a:r>
                <a:endParaRPr lang="en-US" sz="3200" dirty="0">
                  <a:solidFill>
                    <a:schemeClr val="tx1"/>
                  </a:solidFill>
                </a:endParaRPr>
              </a:p>
            </p:txBody>
          </p:sp>
        </p:grpSp>
      </p:grpSp>
      <p:pic>
        <p:nvPicPr>
          <p:cNvPr id="26" name="Picture 2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23458" y="2938005"/>
            <a:ext cx="7426490" cy="585267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461438" y="5173465"/>
            <a:ext cx="7206561" cy="585267"/>
          </a:xfrm>
          <a:prstGeom prst="rect">
            <a:avLst/>
          </a:prstGeom>
        </p:spPr>
      </p:pic>
      <p:grpSp>
        <p:nvGrpSpPr>
          <p:cNvPr id="31" name="Group 30"/>
          <p:cNvGrpSpPr/>
          <p:nvPr/>
        </p:nvGrpSpPr>
        <p:grpSpPr>
          <a:xfrm>
            <a:off x="2320484" y="3964145"/>
            <a:ext cx="8568880" cy="702426"/>
            <a:chOff x="2405626" y="711361"/>
            <a:chExt cx="8568880" cy="702426"/>
          </a:xfrm>
        </p:grpSpPr>
        <p:sp>
          <p:nvSpPr>
            <p:cNvPr id="32" name="Freeform 31"/>
            <p:cNvSpPr/>
            <p:nvPr/>
          </p:nvSpPr>
          <p:spPr>
            <a:xfrm>
              <a:off x="2649895" y="737762"/>
              <a:ext cx="8324611" cy="655111"/>
            </a:xfrm>
            <a:custGeom>
              <a:avLst/>
              <a:gdLst>
                <a:gd name="connsiteX0" fmla="*/ 64352 w 7288108"/>
                <a:gd name="connsiteY0" fmla="*/ 0 h 627017"/>
                <a:gd name="connsiteX1" fmla="*/ 7039910 w 7288108"/>
                <a:gd name="connsiteY1" fmla="*/ 0 h 627017"/>
                <a:gd name="connsiteX2" fmla="*/ 7288108 w 7288108"/>
                <a:gd name="connsiteY2" fmla="*/ 248198 h 627017"/>
                <a:gd name="connsiteX3" fmla="*/ 7288108 w 7288108"/>
                <a:gd name="connsiteY3" fmla="*/ 378819 h 627017"/>
                <a:gd name="connsiteX4" fmla="*/ 7039910 w 7288108"/>
                <a:gd name="connsiteY4" fmla="*/ 627017 h 627017"/>
                <a:gd name="connsiteX5" fmla="*/ 64352 w 7288108"/>
                <a:gd name="connsiteY5" fmla="*/ 627017 h 627017"/>
                <a:gd name="connsiteX6" fmla="*/ 14332 w 7288108"/>
                <a:gd name="connsiteY6" fmla="*/ 621975 h 627017"/>
                <a:gd name="connsiteX7" fmla="*/ 0 w 7288108"/>
                <a:gd name="connsiteY7" fmla="*/ 617526 h 627017"/>
                <a:gd name="connsiteX8" fmla="*/ 52858 w 7288108"/>
                <a:gd name="connsiteY8" fmla="*/ 602380 h 627017"/>
                <a:gd name="connsiteX9" fmla="*/ 260292 w 7288108"/>
                <a:gd name="connsiteY9" fmla="*/ 313508 h 627017"/>
                <a:gd name="connsiteX10" fmla="*/ 52858 w 7288108"/>
                <a:gd name="connsiteY10" fmla="*/ 24636 h 627017"/>
                <a:gd name="connsiteX11" fmla="*/ 2 w 7288108"/>
                <a:gd name="connsiteY11" fmla="*/ 9491 h 627017"/>
                <a:gd name="connsiteX12" fmla="*/ 14332 w 7288108"/>
                <a:gd name="connsiteY12" fmla="*/ 5043 h 627017"/>
                <a:gd name="connsiteX13" fmla="*/ 64352 w 7288108"/>
                <a:gd name="connsiteY13" fmla="*/ 0 h 6270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7288108" h="627017">
                  <a:moveTo>
                    <a:pt x="64352" y="0"/>
                  </a:moveTo>
                  <a:lnTo>
                    <a:pt x="7039910" y="0"/>
                  </a:lnTo>
                  <a:cubicBezTo>
                    <a:pt x="7176986" y="0"/>
                    <a:pt x="7288108" y="111122"/>
                    <a:pt x="7288108" y="248198"/>
                  </a:cubicBezTo>
                  <a:lnTo>
                    <a:pt x="7288108" y="378819"/>
                  </a:lnTo>
                  <a:cubicBezTo>
                    <a:pt x="7288108" y="515895"/>
                    <a:pt x="7176986" y="627017"/>
                    <a:pt x="7039910" y="627017"/>
                  </a:cubicBezTo>
                  <a:lnTo>
                    <a:pt x="64352" y="627017"/>
                  </a:lnTo>
                  <a:cubicBezTo>
                    <a:pt x="47218" y="627017"/>
                    <a:pt x="30489" y="625281"/>
                    <a:pt x="14332" y="621975"/>
                  </a:cubicBezTo>
                  <a:lnTo>
                    <a:pt x="0" y="617526"/>
                  </a:lnTo>
                  <a:lnTo>
                    <a:pt x="52858" y="602380"/>
                  </a:lnTo>
                  <a:cubicBezTo>
                    <a:pt x="174758" y="554787"/>
                    <a:pt x="260292" y="443368"/>
                    <a:pt x="260292" y="313508"/>
                  </a:cubicBezTo>
                  <a:cubicBezTo>
                    <a:pt x="260292" y="183649"/>
                    <a:pt x="174758" y="72230"/>
                    <a:pt x="52858" y="24636"/>
                  </a:cubicBezTo>
                  <a:lnTo>
                    <a:pt x="2" y="9491"/>
                  </a:lnTo>
                  <a:lnTo>
                    <a:pt x="14332" y="5043"/>
                  </a:lnTo>
                  <a:cubicBezTo>
                    <a:pt x="30489" y="1736"/>
                    <a:pt x="47218" y="0"/>
                    <a:pt x="64352" y="0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15875">
              <a:solidFill>
                <a:srgbClr val="CC3300"/>
              </a:solidFill>
            </a:ln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33" name="Group 32"/>
            <p:cNvGrpSpPr/>
            <p:nvPr/>
          </p:nvGrpSpPr>
          <p:grpSpPr>
            <a:xfrm>
              <a:off x="2405626" y="711361"/>
              <a:ext cx="730867" cy="702426"/>
              <a:chOff x="984832" y="2554117"/>
              <a:chExt cx="730867" cy="730868"/>
            </a:xfrm>
          </p:grpSpPr>
          <p:pic>
            <p:nvPicPr>
              <p:cNvPr id="34" name="Picture 33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84832" y="2554117"/>
                <a:ext cx="730867" cy="730868"/>
              </a:xfrm>
              <a:prstGeom prst="rect">
                <a:avLst/>
              </a:prstGeom>
            </p:spPr>
          </p:pic>
          <p:sp>
            <p:nvSpPr>
              <p:cNvPr id="35" name="Oval 34"/>
              <p:cNvSpPr/>
              <p:nvPr/>
            </p:nvSpPr>
            <p:spPr>
              <a:xfrm>
                <a:off x="1126860" y="2703940"/>
                <a:ext cx="446809" cy="431222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 w="19050">
                <a:solidFill>
                  <a:srgbClr val="00B050"/>
                </a:solidFill>
              </a:ln>
              <a:scene3d>
                <a:camera prst="orthographicFront"/>
                <a:lightRig rig="threePt" dir="t"/>
              </a:scene3d>
              <a:sp3d>
                <a:bevelT w="152400" h="5080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200" b="1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২</a:t>
                </a:r>
                <a:endParaRPr lang="en-US" sz="3200" dirty="0">
                  <a:solidFill>
                    <a:schemeClr val="tx1"/>
                  </a:solidFill>
                </a:endParaRPr>
              </a:p>
            </p:txBody>
          </p:sp>
        </p:grpSp>
      </p:grpSp>
      <p:pic>
        <p:nvPicPr>
          <p:cNvPr id="28" name="Picture 2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193379" y="4052399"/>
            <a:ext cx="6719247" cy="585267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8" cstate="email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8613321">
            <a:off x="10775291" y="179399"/>
            <a:ext cx="1243782" cy="1235449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/>
        </p:nvPicPr>
        <p:blipFill>
          <a:blip r:embed="rId8" cstate="email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4493500">
            <a:off x="217460" y="146690"/>
            <a:ext cx="1243782" cy="1235449"/>
          </a:xfrm>
          <a:prstGeom prst="rect">
            <a:avLst/>
          </a:prstGeom>
        </p:spPr>
      </p:pic>
      <p:sp>
        <p:nvSpPr>
          <p:cNvPr id="27" name="Isosceles Triangle 5">
            <a:extLst>
              <a:ext uri="{FF2B5EF4-FFF2-40B4-BE49-F238E27FC236}">
                <a16:creationId xmlns:a16="http://schemas.microsoft.com/office/drawing/2014/main" id="{B7748C42-5501-4D73-BB1D-59ECD4DCF73D}"/>
              </a:ext>
            </a:extLst>
          </p:cNvPr>
          <p:cNvSpPr/>
          <p:nvPr/>
        </p:nvSpPr>
        <p:spPr>
          <a:xfrm rot="2304846" flipV="1">
            <a:off x="735658" y="3691543"/>
            <a:ext cx="2850426" cy="1564829"/>
          </a:xfrm>
          <a:custGeom>
            <a:avLst/>
            <a:gdLst>
              <a:gd name="connsiteX0" fmla="*/ 0 w 1060704"/>
              <a:gd name="connsiteY0" fmla="*/ 914400 h 914400"/>
              <a:gd name="connsiteX1" fmla="*/ 1060704 w 1060704"/>
              <a:gd name="connsiteY1" fmla="*/ 0 h 914400"/>
              <a:gd name="connsiteX2" fmla="*/ 1060704 w 1060704"/>
              <a:gd name="connsiteY2" fmla="*/ 914400 h 914400"/>
              <a:gd name="connsiteX3" fmla="*/ 0 w 1060704"/>
              <a:gd name="connsiteY3" fmla="*/ 914400 h 914400"/>
              <a:gd name="connsiteX0" fmla="*/ 0 w 6673563"/>
              <a:gd name="connsiteY0" fmla="*/ 5389124 h 5389124"/>
              <a:gd name="connsiteX1" fmla="*/ 6673563 w 6673563"/>
              <a:gd name="connsiteY1" fmla="*/ 0 h 5389124"/>
              <a:gd name="connsiteX2" fmla="*/ 1060704 w 6673563"/>
              <a:gd name="connsiteY2" fmla="*/ 5389124 h 5389124"/>
              <a:gd name="connsiteX3" fmla="*/ 0 w 6673563"/>
              <a:gd name="connsiteY3" fmla="*/ 5389124 h 5389124"/>
              <a:gd name="connsiteX0" fmla="*/ 0 w 6673563"/>
              <a:gd name="connsiteY0" fmla="*/ 5389124 h 5389124"/>
              <a:gd name="connsiteX1" fmla="*/ 6673563 w 6673563"/>
              <a:gd name="connsiteY1" fmla="*/ 0 h 5389124"/>
              <a:gd name="connsiteX2" fmla="*/ 1060704 w 6673563"/>
              <a:gd name="connsiteY2" fmla="*/ 5389124 h 5389124"/>
              <a:gd name="connsiteX3" fmla="*/ 0 w 6673563"/>
              <a:gd name="connsiteY3" fmla="*/ 5389124 h 5389124"/>
              <a:gd name="connsiteX0" fmla="*/ 0 w 6673563"/>
              <a:gd name="connsiteY0" fmla="*/ 5389124 h 5389124"/>
              <a:gd name="connsiteX1" fmla="*/ 6673563 w 6673563"/>
              <a:gd name="connsiteY1" fmla="*/ 0 h 5389124"/>
              <a:gd name="connsiteX2" fmla="*/ 1060704 w 6673563"/>
              <a:gd name="connsiteY2" fmla="*/ 5389124 h 5389124"/>
              <a:gd name="connsiteX3" fmla="*/ 0 w 6673563"/>
              <a:gd name="connsiteY3" fmla="*/ 5389124 h 5389124"/>
              <a:gd name="connsiteX0" fmla="*/ 0 w 6673563"/>
              <a:gd name="connsiteY0" fmla="*/ 5389124 h 5389124"/>
              <a:gd name="connsiteX1" fmla="*/ 6673563 w 6673563"/>
              <a:gd name="connsiteY1" fmla="*/ 0 h 5389124"/>
              <a:gd name="connsiteX2" fmla="*/ 1060704 w 6673563"/>
              <a:gd name="connsiteY2" fmla="*/ 5389124 h 5389124"/>
              <a:gd name="connsiteX3" fmla="*/ 0 w 6673563"/>
              <a:gd name="connsiteY3" fmla="*/ 5389124 h 5389124"/>
              <a:gd name="connsiteX0" fmla="*/ 0 w 6673563"/>
              <a:gd name="connsiteY0" fmla="*/ 5389124 h 5389124"/>
              <a:gd name="connsiteX1" fmla="*/ 6673563 w 6673563"/>
              <a:gd name="connsiteY1" fmla="*/ 0 h 5389124"/>
              <a:gd name="connsiteX2" fmla="*/ 1060704 w 6673563"/>
              <a:gd name="connsiteY2" fmla="*/ 5389124 h 5389124"/>
              <a:gd name="connsiteX3" fmla="*/ 0 w 6673563"/>
              <a:gd name="connsiteY3" fmla="*/ 5389124 h 5389124"/>
              <a:gd name="connsiteX0" fmla="*/ 0 w 6673563"/>
              <a:gd name="connsiteY0" fmla="*/ 5389124 h 5389124"/>
              <a:gd name="connsiteX1" fmla="*/ 6673563 w 6673563"/>
              <a:gd name="connsiteY1" fmla="*/ 0 h 5389124"/>
              <a:gd name="connsiteX2" fmla="*/ 1060704 w 6673563"/>
              <a:gd name="connsiteY2" fmla="*/ 5389124 h 5389124"/>
              <a:gd name="connsiteX3" fmla="*/ 0 w 6673563"/>
              <a:gd name="connsiteY3" fmla="*/ 5389124 h 5389124"/>
              <a:gd name="connsiteX0" fmla="*/ 0 w 6673563"/>
              <a:gd name="connsiteY0" fmla="*/ 5389124 h 5398852"/>
              <a:gd name="connsiteX1" fmla="*/ 6673563 w 6673563"/>
              <a:gd name="connsiteY1" fmla="*/ 0 h 5398852"/>
              <a:gd name="connsiteX2" fmla="*/ 1216347 w 6673563"/>
              <a:gd name="connsiteY2" fmla="*/ 5398852 h 5398852"/>
              <a:gd name="connsiteX3" fmla="*/ 0 w 6673563"/>
              <a:gd name="connsiteY3" fmla="*/ 5389124 h 5398852"/>
              <a:gd name="connsiteX0" fmla="*/ 0 w 6673563"/>
              <a:gd name="connsiteY0" fmla="*/ 5389124 h 5398852"/>
              <a:gd name="connsiteX1" fmla="*/ 6673563 w 6673563"/>
              <a:gd name="connsiteY1" fmla="*/ 0 h 5398852"/>
              <a:gd name="connsiteX2" fmla="*/ 1216347 w 6673563"/>
              <a:gd name="connsiteY2" fmla="*/ 5398852 h 5398852"/>
              <a:gd name="connsiteX3" fmla="*/ 0 w 6673563"/>
              <a:gd name="connsiteY3" fmla="*/ 5389124 h 5398852"/>
              <a:gd name="connsiteX0" fmla="*/ 0 w 6673563"/>
              <a:gd name="connsiteY0" fmla="*/ 5389124 h 5398852"/>
              <a:gd name="connsiteX1" fmla="*/ 6673563 w 6673563"/>
              <a:gd name="connsiteY1" fmla="*/ 0 h 5398852"/>
              <a:gd name="connsiteX2" fmla="*/ 1216347 w 6673563"/>
              <a:gd name="connsiteY2" fmla="*/ 5398852 h 5398852"/>
              <a:gd name="connsiteX3" fmla="*/ 0 w 6673563"/>
              <a:gd name="connsiteY3" fmla="*/ 5389124 h 5398852"/>
              <a:gd name="connsiteX0" fmla="*/ 0 w 6778338"/>
              <a:gd name="connsiteY0" fmla="*/ 5389124 h 5398852"/>
              <a:gd name="connsiteX1" fmla="*/ 6778338 w 6778338"/>
              <a:gd name="connsiteY1" fmla="*/ 0 h 5398852"/>
              <a:gd name="connsiteX2" fmla="*/ 1216347 w 6778338"/>
              <a:gd name="connsiteY2" fmla="*/ 5398852 h 5398852"/>
              <a:gd name="connsiteX3" fmla="*/ 0 w 6778338"/>
              <a:gd name="connsiteY3" fmla="*/ 5389124 h 53988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778338" h="5398852">
                <a:moveTo>
                  <a:pt x="0" y="5389124"/>
                </a:moveTo>
                <a:cubicBezTo>
                  <a:pt x="385994" y="1822315"/>
                  <a:pt x="3833970" y="638784"/>
                  <a:pt x="6778338" y="0"/>
                </a:cubicBezTo>
                <a:cubicBezTo>
                  <a:pt x="4459912" y="1222444"/>
                  <a:pt x="1890797" y="2522707"/>
                  <a:pt x="1216347" y="5398852"/>
                </a:cubicBezTo>
                <a:lnTo>
                  <a:pt x="0" y="5389124"/>
                </a:lnTo>
                <a:close/>
              </a:path>
            </a:pathLst>
          </a:custGeom>
          <a:solidFill>
            <a:srgbClr val="CC00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65207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 20"/>
          <p:cNvGrpSpPr/>
          <p:nvPr/>
        </p:nvGrpSpPr>
        <p:grpSpPr>
          <a:xfrm>
            <a:off x="1548578" y="274391"/>
            <a:ext cx="8792232" cy="820631"/>
            <a:chOff x="1110940" y="387041"/>
            <a:chExt cx="8792232" cy="820631"/>
          </a:xfrm>
        </p:grpSpPr>
        <p:sp>
          <p:nvSpPr>
            <p:cNvPr id="22" name="Freeform 21"/>
            <p:cNvSpPr/>
            <p:nvPr/>
          </p:nvSpPr>
          <p:spPr>
            <a:xfrm>
              <a:off x="1476373" y="466835"/>
              <a:ext cx="8324611" cy="710376"/>
            </a:xfrm>
            <a:custGeom>
              <a:avLst/>
              <a:gdLst>
                <a:gd name="connsiteX0" fmla="*/ 64352 w 7288108"/>
                <a:gd name="connsiteY0" fmla="*/ 0 h 627017"/>
                <a:gd name="connsiteX1" fmla="*/ 7039910 w 7288108"/>
                <a:gd name="connsiteY1" fmla="*/ 0 h 627017"/>
                <a:gd name="connsiteX2" fmla="*/ 7288108 w 7288108"/>
                <a:gd name="connsiteY2" fmla="*/ 248198 h 627017"/>
                <a:gd name="connsiteX3" fmla="*/ 7288108 w 7288108"/>
                <a:gd name="connsiteY3" fmla="*/ 378819 h 627017"/>
                <a:gd name="connsiteX4" fmla="*/ 7039910 w 7288108"/>
                <a:gd name="connsiteY4" fmla="*/ 627017 h 627017"/>
                <a:gd name="connsiteX5" fmla="*/ 64352 w 7288108"/>
                <a:gd name="connsiteY5" fmla="*/ 627017 h 627017"/>
                <a:gd name="connsiteX6" fmla="*/ 14332 w 7288108"/>
                <a:gd name="connsiteY6" fmla="*/ 621975 h 627017"/>
                <a:gd name="connsiteX7" fmla="*/ 0 w 7288108"/>
                <a:gd name="connsiteY7" fmla="*/ 617526 h 627017"/>
                <a:gd name="connsiteX8" fmla="*/ 52858 w 7288108"/>
                <a:gd name="connsiteY8" fmla="*/ 602380 h 627017"/>
                <a:gd name="connsiteX9" fmla="*/ 260292 w 7288108"/>
                <a:gd name="connsiteY9" fmla="*/ 313508 h 627017"/>
                <a:gd name="connsiteX10" fmla="*/ 52858 w 7288108"/>
                <a:gd name="connsiteY10" fmla="*/ 24636 h 627017"/>
                <a:gd name="connsiteX11" fmla="*/ 2 w 7288108"/>
                <a:gd name="connsiteY11" fmla="*/ 9491 h 627017"/>
                <a:gd name="connsiteX12" fmla="*/ 14332 w 7288108"/>
                <a:gd name="connsiteY12" fmla="*/ 5043 h 627017"/>
                <a:gd name="connsiteX13" fmla="*/ 64352 w 7288108"/>
                <a:gd name="connsiteY13" fmla="*/ 0 h 6270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7288108" h="627017">
                  <a:moveTo>
                    <a:pt x="64352" y="0"/>
                  </a:moveTo>
                  <a:lnTo>
                    <a:pt x="7039910" y="0"/>
                  </a:lnTo>
                  <a:cubicBezTo>
                    <a:pt x="7176986" y="0"/>
                    <a:pt x="7288108" y="111122"/>
                    <a:pt x="7288108" y="248198"/>
                  </a:cubicBezTo>
                  <a:lnTo>
                    <a:pt x="7288108" y="378819"/>
                  </a:lnTo>
                  <a:cubicBezTo>
                    <a:pt x="7288108" y="515895"/>
                    <a:pt x="7176986" y="627017"/>
                    <a:pt x="7039910" y="627017"/>
                  </a:cubicBezTo>
                  <a:lnTo>
                    <a:pt x="64352" y="627017"/>
                  </a:lnTo>
                  <a:cubicBezTo>
                    <a:pt x="47218" y="627017"/>
                    <a:pt x="30489" y="625281"/>
                    <a:pt x="14332" y="621975"/>
                  </a:cubicBezTo>
                  <a:lnTo>
                    <a:pt x="0" y="617526"/>
                  </a:lnTo>
                  <a:lnTo>
                    <a:pt x="52858" y="602380"/>
                  </a:lnTo>
                  <a:cubicBezTo>
                    <a:pt x="174758" y="554787"/>
                    <a:pt x="260292" y="443368"/>
                    <a:pt x="260292" y="313508"/>
                  </a:cubicBezTo>
                  <a:cubicBezTo>
                    <a:pt x="260292" y="183649"/>
                    <a:pt x="174758" y="72230"/>
                    <a:pt x="52858" y="24636"/>
                  </a:cubicBezTo>
                  <a:lnTo>
                    <a:pt x="2" y="9491"/>
                  </a:lnTo>
                  <a:lnTo>
                    <a:pt x="14332" y="5043"/>
                  </a:lnTo>
                  <a:cubicBezTo>
                    <a:pt x="30489" y="1736"/>
                    <a:pt x="47218" y="0"/>
                    <a:pt x="64352" y="0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15875">
              <a:solidFill>
                <a:srgbClr val="CC3300"/>
              </a:solidFill>
            </a:ln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3" name="Picture 22"/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0" b="10000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10940" y="417502"/>
              <a:ext cx="730867" cy="790170"/>
            </a:xfrm>
            <a:prstGeom prst="rect">
              <a:avLst/>
            </a:prstGeom>
          </p:spPr>
        </p:pic>
        <p:pic>
          <p:nvPicPr>
            <p:cNvPr id="24" name="Picture 23"/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0" b="10000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172305" y="387041"/>
              <a:ext cx="730867" cy="790170"/>
            </a:xfrm>
            <a:prstGeom prst="rect">
              <a:avLst/>
            </a:prstGeom>
          </p:spPr>
        </p:pic>
      </p:grpSp>
      <p:pic>
        <p:nvPicPr>
          <p:cNvPr id="5" name="Picture 4"/>
          <p:cNvPicPr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2156" y="4841859"/>
            <a:ext cx="2286000" cy="1371600"/>
          </a:xfrm>
          <a:prstGeom prst="rect">
            <a:avLst/>
          </a:prstGeom>
          <a:solidFill>
            <a:srgbClr val="FFFFFF">
              <a:shade val="85000"/>
            </a:srgbClr>
          </a:solidFill>
          <a:ln w="28575" cap="sq">
            <a:solidFill>
              <a:srgbClr val="FF0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Picture 5"/>
          <p:cNvPicPr>
            <a:picLocks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3439" y="4841859"/>
            <a:ext cx="2286000" cy="1371600"/>
          </a:xfrm>
          <a:prstGeom prst="rect">
            <a:avLst/>
          </a:prstGeom>
          <a:solidFill>
            <a:srgbClr val="FFFFFF">
              <a:shade val="85000"/>
            </a:srgbClr>
          </a:solidFill>
          <a:ln w="28575" cap="sq">
            <a:solidFill>
              <a:srgbClr val="FF0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Picture 6"/>
          <p:cNvPicPr>
            <a:picLocks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2879" y="4841859"/>
            <a:ext cx="2286000" cy="1371600"/>
          </a:xfrm>
          <a:prstGeom prst="rect">
            <a:avLst/>
          </a:prstGeom>
          <a:solidFill>
            <a:srgbClr val="FFFFFF">
              <a:shade val="85000"/>
            </a:srgbClr>
          </a:solidFill>
          <a:ln w="28575" cap="sq">
            <a:solidFill>
              <a:srgbClr val="FF0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Picture 9"/>
          <p:cNvPicPr>
            <a:picLocks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2879" y="1513553"/>
            <a:ext cx="2286000" cy="1371600"/>
          </a:xfrm>
          <a:prstGeom prst="rect">
            <a:avLst/>
          </a:prstGeom>
          <a:solidFill>
            <a:srgbClr val="FFFFFF">
              <a:shade val="85000"/>
            </a:srgbClr>
          </a:solidFill>
          <a:ln w="28575" cap="sq">
            <a:solidFill>
              <a:srgbClr val="FF0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906059" y="472607"/>
            <a:ext cx="2379881" cy="514255"/>
          </a:xfrm>
          <a:prstGeom prst="rect">
            <a:avLst/>
          </a:prstGeom>
        </p:spPr>
      </p:pic>
      <p:pic>
        <p:nvPicPr>
          <p:cNvPr id="19" name="Picture 18"/>
          <p:cNvPicPr>
            <a:picLocks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2156" y="1513553"/>
            <a:ext cx="2286000" cy="1371600"/>
          </a:xfrm>
          <a:prstGeom prst="rect">
            <a:avLst/>
          </a:prstGeom>
          <a:solidFill>
            <a:srgbClr val="FFFFFF">
              <a:shade val="85000"/>
            </a:srgbClr>
          </a:solidFill>
          <a:ln w="28575" cap="sq">
            <a:solidFill>
              <a:srgbClr val="FF0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0" name="Picture 19"/>
          <p:cNvPicPr>
            <a:picLocks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9940" y="1513553"/>
            <a:ext cx="2286000" cy="1371600"/>
          </a:xfrm>
          <a:prstGeom prst="rect">
            <a:avLst/>
          </a:prstGeom>
          <a:solidFill>
            <a:srgbClr val="FFFFFF">
              <a:shade val="85000"/>
            </a:srgbClr>
          </a:solidFill>
          <a:ln w="28575" cap="sq">
            <a:solidFill>
              <a:srgbClr val="FF0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185226" y="2979211"/>
            <a:ext cx="10278747" cy="1835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58033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9537739" y="835538"/>
            <a:ext cx="1442434" cy="742525"/>
          </a:xfrm>
          <a:custGeom>
            <a:avLst/>
            <a:gdLst>
              <a:gd name="connsiteX0" fmla="*/ 0 w 940158"/>
              <a:gd name="connsiteY0" fmla="*/ 0 h 742525"/>
              <a:gd name="connsiteX1" fmla="*/ 940158 w 940158"/>
              <a:gd name="connsiteY1" fmla="*/ 0 h 742525"/>
              <a:gd name="connsiteX2" fmla="*/ 940158 w 940158"/>
              <a:gd name="connsiteY2" fmla="*/ 742525 h 742525"/>
              <a:gd name="connsiteX3" fmla="*/ 0 w 940158"/>
              <a:gd name="connsiteY3" fmla="*/ 742525 h 742525"/>
              <a:gd name="connsiteX4" fmla="*/ 0 w 940158"/>
              <a:gd name="connsiteY4" fmla="*/ 0 h 742525"/>
              <a:gd name="connsiteX0" fmla="*/ 0 w 1442434"/>
              <a:gd name="connsiteY0" fmla="*/ 218941 h 742525"/>
              <a:gd name="connsiteX1" fmla="*/ 1442434 w 1442434"/>
              <a:gd name="connsiteY1" fmla="*/ 0 h 742525"/>
              <a:gd name="connsiteX2" fmla="*/ 1442434 w 1442434"/>
              <a:gd name="connsiteY2" fmla="*/ 742525 h 742525"/>
              <a:gd name="connsiteX3" fmla="*/ 502276 w 1442434"/>
              <a:gd name="connsiteY3" fmla="*/ 742525 h 742525"/>
              <a:gd name="connsiteX4" fmla="*/ 0 w 1442434"/>
              <a:gd name="connsiteY4" fmla="*/ 218941 h 742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42434" h="742525">
                <a:moveTo>
                  <a:pt x="0" y="218941"/>
                </a:moveTo>
                <a:lnTo>
                  <a:pt x="1442434" y="0"/>
                </a:lnTo>
                <a:lnTo>
                  <a:pt x="1442434" y="742525"/>
                </a:lnTo>
                <a:lnTo>
                  <a:pt x="502276" y="742525"/>
                </a:lnTo>
                <a:lnTo>
                  <a:pt x="0" y="218941"/>
                </a:lnTo>
                <a:close/>
              </a:path>
            </a:pathLst>
          </a:cu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028" name="Picture 4" descr="শিল্পকলা কাকে বলে? - Quora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6374" y="1752600"/>
            <a:ext cx="2743200" cy="2743200"/>
          </a:xfrm>
          <a:prstGeom prst="rect">
            <a:avLst/>
          </a:prstGeom>
          <a:noFill/>
          <a:ln w="28575">
            <a:solidFill>
              <a:srgbClr val="FF33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শিল্পকলা কাকে বলে? - Quora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1770" y="1752600"/>
            <a:ext cx="2743200" cy="2743200"/>
          </a:xfrm>
          <a:prstGeom prst="rect">
            <a:avLst/>
          </a:prstGeom>
          <a:noFill/>
          <a:ln w="28575">
            <a:solidFill>
              <a:srgbClr val="FF33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/>
          <p:cNvPicPr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047166" y="1752600"/>
            <a:ext cx="2743200" cy="2743200"/>
          </a:xfrm>
          <a:prstGeom prst="rect">
            <a:avLst/>
          </a:prstGeom>
          <a:ln w="28575" cap="sq" cmpd="thickThin">
            <a:solidFill>
              <a:srgbClr val="FF33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" name="Group 3"/>
          <p:cNvGrpSpPr/>
          <p:nvPr/>
        </p:nvGrpSpPr>
        <p:grpSpPr>
          <a:xfrm>
            <a:off x="1548578" y="274391"/>
            <a:ext cx="8792232" cy="820631"/>
            <a:chOff x="1110940" y="387041"/>
            <a:chExt cx="8792232" cy="820631"/>
          </a:xfrm>
        </p:grpSpPr>
        <p:sp>
          <p:nvSpPr>
            <p:cNvPr id="11" name="Freeform 10"/>
            <p:cNvSpPr/>
            <p:nvPr/>
          </p:nvSpPr>
          <p:spPr>
            <a:xfrm>
              <a:off x="1476373" y="466835"/>
              <a:ext cx="8324611" cy="710376"/>
            </a:xfrm>
            <a:custGeom>
              <a:avLst/>
              <a:gdLst>
                <a:gd name="connsiteX0" fmla="*/ 64352 w 7288108"/>
                <a:gd name="connsiteY0" fmla="*/ 0 h 627017"/>
                <a:gd name="connsiteX1" fmla="*/ 7039910 w 7288108"/>
                <a:gd name="connsiteY1" fmla="*/ 0 h 627017"/>
                <a:gd name="connsiteX2" fmla="*/ 7288108 w 7288108"/>
                <a:gd name="connsiteY2" fmla="*/ 248198 h 627017"/>
                <a:gd name="connsiteX3" fmla="*/ 7288108 w 7288108"/>
                <a:gd name="connsiteY3" fmla="*/ 378819 h 627017"/>
                <a:gd name="connsiteX4" fmla="*/ 7039910 w 7288108"/>
                <a:gd name="connsiteY4" fmla="*/ 627017 h 627017"/>
                <a:gd name="connsiteX5" fmla="*/ 64352 w 7288108"/>
                <a:gd name="connsiteY5" fmla="*/ 627017 h 627017"/>
                <a:gd name="connsiteX6" fmla="*/ 14332 w 7288108"/>
                <a:gd name="connsiteY6" fmla="*/ 621975 h 627017"/>
                <a:gd name="connsiteX7" fmla="*/ 0 w 7288108"/>
                <a:gd name="connsiteY7" fmla="*/ 617526 h 627017"/>
                <a:gd name="connsiteX8" fmla="*/ 52858 w 7288108"/>
                <a:gd name="connsiteY8" fmla="*/ 602380 h 627017"/>
                <a:gd name="connsiteX9" fmla="*/ 260292 w 7288108"/>
                <a:gd name="connsiteY9" fmla="*/ 313508 h 627017"/>
                <a:gd name="connsiteX10" fmla="*/ 52858 w 7288108"/>
                <a:gd name="connsiteY10" fmla="*/ 24636 h 627017"/>
                <a:gd name="connsiteX11" fmla="*/ 2 w 7288108"/>
                <a:gd name="connsiteY11" fmla="*/ 9491 h 627017"/>
                <a:gd name="connsiteX12" fmla="*/ 14332 w 7288108"/>
                <a:gd name="connsiteY12" fmla="*/ 5043 h 627017"/>
                <a:gd name="connsiteX13" fmla="*/ 64352 w 7288108"/>
                <a:gd name="connsiteY13" fmla="*/ 0 h 6270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7288108" h="627017">
                  <a:moveTo>
                    <a:pt x="64352" y="0"/>
                  </a:moveTo>
                  <a:lnTo>
                    <a:pt x="7039910" y="0"/>
                  </a:lnTo>
                  <a:cubicBezTo>
                    <a:pt x="7176986" y="0"/>
                    <a:pt x="7288108" y="111122"/>
                    <a:pt x="7288108" y="248198"/>
                  </a:cubicBezTo>
                  <a:lnTo>
                    <a:pt x="7288108" y="378819"/>
                  </a:lnTo>
                  <a:cubicBezTo>
                    <a:pt x="7288108" y="515895"/>
                    <a:pt x="7176986" y="627017"/>
                    <a:pt x="7039910" y="627017"/>
                  </a:cubicBezTo>
                  <a:lnTo>
                    <a:pt x="64352" y="627017"/>
                  </a:lnTo>
                  <a:cubicBezTo>
                    <a:pt x="47218" y="627017"/>
                    <a:pt x="30489" y="625281"/>
                    <a:pt x="14332" y="621975"/>
                  </a:cubicBezTo>
                  <a:lnTo>
                    <a:pt x="0" y="617526"/>
                  </a:lnTo>
                  <a:lnTo>
                    <a:pt x="52858" y="602380"/>
                  </a:lnTo>
                  <a:cubicBezTo>
                    <a:pt x="174758" y="554787"/>
                    <a:pt x="260292" y="443368"/>
                    <a:pt x="260292" y="313508"/>
                  </a:cubicBezTo>
                  <a:cubicBezTo>
                    <a:pt x="260292" y="183649"/>
                    <a:pt x="174758" y="72230"/>
                    <a:pt x="52858" y="24636"/>
                  </a:cubicBezTo>
                  <a:lnTo>
                    <a:pt x="2" y="9491"/>
                  </a:lnTo>
                  <a:lnTo>
                    <a:pt x="14332" y="5043"/>
                  </a:lnTo>
                  <a:cubicBezTo>
                    <a:pt x="30489" y="1736"/>
                    <a:pt x="47218" y="0"/>
                    <a:pt x="64352" y="0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15875">
              <a:solidFill>
                <a:srgbClr val="CC3300"/>
              </a:solidFill>
            </a:ln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0" b="10000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10940" y="417502"/>
              <a:ext cx="730867" cy="790170"/>
            </a:xfrm>
            <a:prstGeom prst="rect">
              <a:avLst/>
            </a:prstGeom>
          </p:spPr>
        </p:pic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0" b="10000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172305" y="387041"/>
              <a:ext cx="730867" cy="790170"/>
            </a:xfrm>
            <a:prstGeom prst="rect">
              <a:avLst/>
            </a:prstGeom>
          </p:spPr>
        </p:pic>
      </p:grpSp>
      <p:pic>
        <p:nvPicPr>
          <p:cNvPr id="3" name="Picture 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509916" y="271289"/>
            <a:ext cx="2725148" cy="71329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221378" y="4495800"/>
            <a:ext cx="10010500" cy="1835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47333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 flipV="1">
            <a:off x="125510" y="1427913"/>
            <a:ext cx="11810431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00600" y="331857"/>
            <a:ext cx="6311240" cy="1926503"/>
          </a:xfrm>
          <a:prstGeom prst="rect">
            <a:avLst/>
          </a:prstGeom>
        </p:spPr>
      </p:pic>
      <p:pic>
        <p:nvPicPr>
          <p:cNvPr id="11" name="Picture 2" descr="২০২০-২১ শিক্ষাবর্ষের নবম শ্রেণির শিক্ষার্থীদের পুনরায় রেজিস্ট্রেশনের সুযোগ  - Edu Icon">
            <a:extLst>
              <a:ext uri="{FF2B5EF4-FFF2-40B4-BE49-F238E27FC236}">
                <a16:creationId xmlns:a16="http://schemas.microsoft.com/office/drawing/2014/main" id="{AC3B910E-AF43-4DF2-A2E2-35D52949D15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706" r="63877"/>
          <a:stretch/>
        </p:blipFill>
        <p:spPr bwMode="auto">
          <a:xfrm>
            <a:off x="2113101" y="376798"/>
            <a:ext cx="2053967" cy="1828800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Scroll: Horizontal 9">
            <a:extLst>
              <a:ext uri="{FF2B5EF4-FFF2-40B4-BE49-F238E27FC236}">
                <a16:creationId xmlns:a16="http://schemas.microsoft.com/office/drawing/2014/main" id="{AF5BD25B-2FD3-4D27-BC40-23504350DD8B}"/>
              </a:ext>
            </a:extLst>
          </p:cNvPr>
          <p:cNvSpPr/>
          <p:nvPr/>
        </p:nvSpPr>
        <p:spPr>
          <a:xfrm>
            <a:off x="2513769" y="3462841"/>
            <a:ext cx="6144555" cy="1324239"/>
          </a:xfrm>
          <a:prstGeom prst="horizontalScroll">
            <a:avLst>
              <a:gd name="adj" fmla="val 10308"/>
            </a:avLst>
          </a:prstGeom>
          <a:solidFill>
            <a:srgbClr val="92D050"/>
          </a:solidFill>
          <a:ln w="28575">
            <a:solidFill>
              <a:srgbClr val="CC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70968" y="3695154"/>
            <a:ext cx="5687355" cy="859611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 cstate="email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>
                        <a14:foregroundMark x1="61576" y1="66129" x2="69951" y2="60081"/>
                        <a14:foregroundMark x1="61576" y1="64516" x2="81281" y2="69758"/>
                        <a14:foregroundMark x1="27094" y1="84274" x2="27094" y2="70968"/>
                        <a14:foregroundMark x1="17734" y1="76210" x2="18719" y2="68548"/>
                        <a14:foregroundMark x1="23645" y1="64919" x2="29557" y2="70565"/>
                        <a14:foregroundMark x1="29557" y1="64516" x2="34483" y2="70968"/>
                        <a14:foregroundMark x1="15764" y1="45565" x2="40887" y2="38306"/>
                        <a14:foregroundMark x1="18719" y1="45968" x2="21182" y2="4596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59737" y="4554765"/>
            <a:ext cx="919593" cy="17116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990860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11374</TotalTime>
  <Words>6</Words>
  <Application>Microsoft Office PowerPoint</Application>
  <PresentationFormat>Widescreen</PresentationFormat>
  <Paragraphs>6</Paragraphs>
  <Slides>21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8" baseType="lpstr">
      <vt:lpstr>Arial</vt:lpstr>
      <vt:lpstr>Calibri</vt:lpstr>
      <vt:lpstr>Calibri Light</vt:lpstr>
      <vt:lpstr>NikoshBAN</vt:lpstr>
      <vt:lpstr>SolaimanLipi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account</dc:creator>
  <cp:lastModifiedBy>Nafis</cp:lastModifiedBy>
  <cp:revision>1001</cp:revision>
  <dcterms:created xsi:type="dcterms:W3CDTF">2020-11-03T15:24:20Z</dcterms:created>
  <dcterms:modified xsi:type="dcterms:W3CDTF">2021-11-01T13:24:08Z</dcterms:modified>
</cp:coreProperties>
</file>