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4" r:id="rId8"/>
    <p:sldId id="266" r:id="rId9"/>
    <p:sldId id="268" r:id="rId10"/>
    <p:sldId id="270" r:id="rId11"/>
    <p:sldId id="272" r:id="rId12"/>
    <p:sldId id="273" r:id="rId13"/>
    <p:sldId id="275" r:id="rId14"/>
    <p:sldId id="276" r:id="rId15"/>
    <p:sldId id="278" r:id="rId16"/>
    <p:sldId id="280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19"/>
          <p:cNvGrpSpPr/>
          <p:nvPr/>
        </p:nvGrpSpPr>
        <p:grpSpPr>
          <a:xfrm>
            <a:off x="-335880" y="0"/>
            <a:ext cx="9479880" cy="6858000"/>
            <a:chOff x="-304800" y="0"/>
            <a:chExt cx="9479880" cy="6858000"/>
          </a:xfrm>
        </p:grpSpPr>
        <p:grpSp>
          <p:nvGrpSpPr>
            <p:cNvPr id="218" name="Group 217"/>
            <p:cNvGrpSpPr/>
            <p:nvPr/>
          </p:nvGrpSpPr>
          <p:grpSpPr>
            <a:xfrm>
              <a:off x="0" y="3886200"/>
              <a:ext cx="9144000" cy="2971800"/>
              <a:chOff x="0" y="3886200"/>
              <a:chExt cx="9144000" cy="2971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3886200"/>
                <a:ext cx="9144000" cy="2971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3962400" y="4876800"/>
                <a:ext cx="5181600" cy="1981200"/>
                <a:chOff x="-360967" y="988534"/>
                <a:chExt cx="9504967" cy="5869466"/>
              </a:xfrm>
            </p:grpSpPr>
            <p:sp>
              <p:nvSpPr>
                <p:cNvPr id="135" name="Moon 134"/>
                <p:cNvSpPr/>
                <p:nvPr/>
              </p:nvSpPr>
              <p:spPr>
                <a:xfrm>
                  <a:off x="3581400" y="1752600"/>
                  <a:ext cx="381000" cy="3276600"/>
                </a:xfrm>
                <a:prstGeom prst="moon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36" name="Group 68"/>
                <p:cNvGrpSpPr/>
                <p:nvPr/>
              </p:nvGrpSpPr>
              <p:grpSpPr>
                <a:xfrm>
                  <a:off x="-360967" y="988534"/>
                  <a:ext cx="9504967" cy="5869466"/>
                  <a:chOff x="-360967" y="988534"/>
                  <a:chExt cx="9504967" cy="5869466"/>
                </a:xfrm>
              </p:grpSpPr>
              <p:sp>
                <p:nvSpPr>
                  <p:cNvPr id="137" name="Moon 136"/>
                  <p:cNvSpPr/>
                  <p:nvPr/>
                </p:nvSpPr>
                <p:spPr>
                  <a:xfrm rot="10292460">
                    <a:off x="7551996" y="988534"/>
                    <a:ext cx="288181" cy="4276824"/>
                  </a:xfrm>
                  <a:prstGeom prst="moon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38" name="Group 67"/>
                  <p:cNvGrpSpPr/>
                  <p:nvPr/>
                </p:nvGrpSpPr>
                <p:grpSpPr>
                  <a:xfrm>
                    <a:off x="-360967" y="1205050"/>
                    <a:ext cx="9504967" cy="5652950"/>
                    <a:chOff x="-360967" y="1205050"/>
                    <a:chExt cx="9504967" cy="5652950"/>
                  </a:xfrm>
                </p:grpSpPr>
                <p:grpSp>
                  <p:nvGrpSpPr>
                    <p:cNvPr id="139" name="Group 63"/>
                    <p:cNvGrpSpPr/>
                    <p:nvPr/>
                  </p:nvGrpSpPr>
                  <p:grpSpPr>
                    <a:xfrm>
                      <a:off x="-360967" y="1205050"/>
                      <a:ext cx="9504967" cy="5652950"/>
                      <a:chOff x="-264075" y="1099618"/>
                      <a:chExt cx="9504967" cy="5652950"/>
                    </a:xfrm>
                  </p:grpSpPr>
                  <p:grpSp>
                    <p:nvGrpSpPr>
                      <p:cNvPr id="143" name="Group 16"/>
                      <p:cNvGrpSpPr/>
                      <p:nvPr/>
                    </p:nvGrpSpPr>
                    <p:grpSpPr>
                      <a:xfrm>
                        <a:off x="1143000" y="1099618"/>
                        <a:ext cx="1620860" cy="3876444"/>
                        <a:chOff x="1143000" y="1275778"/>
                        <a:chExt cx="1620860" cy="3637279"/>
                      </a:xfrm>
                    </p:grpSpPr>
                    <p:sp>
                      <p:nvSpPr>
                        <p:cNvPr id="185" name="Moon 184"/>
                        <p:cNvSpPr/>
                        <p:nvPr/>
                      </p:nvSpPr>
                      <p:spPr>
                        <a:xfrm rot="1952227">
                          <a:off x="2070878" y="2187044"/>
                          <a:ext cx="427245" cy="2724971"/>
                        </a:xfrm>
                        <a:prstGeom prst="moon">
                          <a:avLst/>
                        </a:prstGeom>
                        <a:solidFill>
                          <a:srgbClr val="92D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86" name="Moon 185"/>
                        <p:cNvSpPr/>
                        <p:nvPr/>
                      </p:nvSpPr>
                      <p:spPr>
                        <a:xfrm rot="10403268">
                          <a:off x="1203700" y="1275778"/>
                          <a:ext cx="427245" cy="3637279"/>
                        </a:xfrm>
                        <a:prstGeom prst="moon">
                          <a:avLst/>
                        </a:prstGeom>
                        <a:solidFill>
                          <a:srgbClr val="00B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grpSp>
                      <p:nvGrpSpPr>
                        <p:cNvPr id="187" name="Group 13"/>
                        <p:cNvGrpSpPr/>
                        <p:nvPr/>
                      </p:nvGrpSpPr>
                      <p:grpSpPr>
                        <a:xfrm>
                          <a:off x="1143000" y="1828800"/>
                          <a:ext cx="1620860" cy="1661805"/>
                          <a:chOff x="1009615" y="1828800"/>
                          <a:chExt cx="1620860" cy="1661805"/>
                        </a:xfrm>
                      </p:grpSpPr>
                      <p:sp>
                        <p:nvSpPr>
                          <p:cNvPr id="188" name="Heart 187"/>
                          <p:cNvSpPr/>
                          <p:nvPr/>
                        </p:nvSpPr>
                        <p:spPr>
                          <a:xfrm>
                            <a:off x="1361627" y="1828800"/>
                            <a:ext cx="771973" cy="838200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89" name="Heart 188"/>
                          <p:cNvSpPr/>
                          <p:nvPr/>
                        </p:nvSpPr>
                        <p:spPr>
                          <a:xfrm rot="8777407">
                            <a:off x="1639942" y="2557761"/>
                            <a:ext cx="771972" cy="838200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90" name="Heart 10"/>
                          <p:cNvSpPr/>
                          <p:nvPr/>
                        </p:nvSpPr>
                        <p:spPr>
                          <a:xfrm rot="13295899">
                            <a:off x="1147407" y="2547082"/>
                            <a:ext cx="685800" cy="943523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91" name="Heart 11"/>
                          <p:cNvSpPr/>
                          <p:nvPr/>
                        </p:nvSpPr>
                        <p:spPr>
                          <a:xfrm rot="18122251">
                            <a:off x="1042728" y="2111622"/>
                            <a:ext cx="771973" cy="838200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92" name="Heart 12"/>
                          <p:cNvSpPr/>
                          <p:nvPr/>
                        </p:nvSpPr>
                        <p:spPr>
                          <a:xfrm rot="3776517">
                            <a:off x="1815814" y="2105606"/>
                            <a:ext cx="685800" cy="943523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</p:grpSp>
                  </p:grpSp>
                  <p:grpSp>
                    <p:nvGrpSpPr>
                      <p:cNvPr id="144" name="Group 17"/>
                      <p:cNvGrpSpPr/>
                      <p:nvPr/>
                    </p:nvGrpSpPr>
                    <p:grpSpPr>
                      <a:xfrm>
                        <a:off x="2743200" y="1962807"/>
                        <a:ext cx="940676" cy="3066394"/>
                        <a:chOff x="1143000" y="1275778"/>
                        <a:chExt cx="1620860" cy="3637279"/>
                      </a:xfrm>
                    </p:grpSpPr>
                    <p:sp>
                      <p:nvSpPr>
                        <p:cNvPr id="177" name="Moon 18"/>
                        <p:cNvSpPr/>
                        <p:nvPr/>
                      </p:nvSpPr>
                      <p:spPr>
                        <a:xfrm rot="1952227">
                          <a:off x="2070878" y="2187044"/>
                          <a:ext cx="427245" cy="2724971"/>
                        </a:xfrm>
                        <a:prstGeom prst="moon">
                          <a:avLst/>
                        </a:prstGeom>
                        <a:solidFill>
                          <a:srgbClr val="92D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78" name="Moon 19"/>
                        <p:cNvSpPr/>
                        <p:nvPr/>
                      </p:nvSpPr>
                      <p:spPr>
                        <a:xfrm rot="10403268">
                          <a:off x="1203700" y="1275778"/>
                          <a:ext cx="427245" cy="3637279"/>
                        </a:xfrm>
                        <a:prstGeom prst="moon">
                          <a:avLst/>
                        </a:prstGeom>
                        <a:solidFill>
                          <a:srgbClr val="00B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grpSp>
                      <p:nvGrpSpPr>
                        <p:cNvPr id="179" name="Group 20"/>
                        <p:cNvGrpSpPr/>
                        <p:nvPr/>
                      </p:nvGrpSpPr>
                      <p:grpSpPr>
                        <a:xfrm>
                          <a:off x="1143000" y="1853756"/>
                          <a:ext cx="1620860" cy="1636849"/>
                          <a:chOff x="1009615" y="1853756"/>
                          <a:chExt cx="1620860" cy="1636849"/>
                        </a:xfrm>
                      </p:grpSpPr>
                      <p:sp>
                        <p:nvSpPr>
                          <p:cNvPr id="180" name="Heart 179"/>
                          <p:cNvSpPr/>
                          <p:nvPr/>
                        </p:nvSpPr>
                        <p:spPr>
                          <a:xfrm>
                            <a:off x="1534810" y="1853756"/>
                            <a:ext cx="771973" cy="838201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81" name="Heart 22"/>
                          <p:cNvSpPr/>
                          <p:nvPr/>
                        </p:nvSpPr>
                        <p:spPr>
                          <a:xfrm rot="8777407">
                            <a:off x="1639942" y="2557761"/>
                            <a:ext cx="771972" cy="838200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82" name="Heart 181"/>
                          <p:cNvSpPr/>
                          <p:nvPr/>
                        </p:nvSpPr>
                        <p:spPr>
                          <a:xfrm rot="13295899">
                            <a:off x="1147407" y="2547082"/>
                            <a:ext cx="685800" cy="943523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83" name="Heart 182"/>
                          <p:cNvSpPr/>
                          <p:nvPr/>
                        </p:nvSpPr>
                        <p:spPr>
                          <a:xfrm rot="18122251">
                            <a:off x="1042728" y="2111622"/>
                            <a:ext cx="771973" cy="838200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84" name="Heart 183"/>
                          <p:cNvSpPr/>
                          <p:nvPr/>
                        </p:nvSpPr>
                        <p:spPr>
                          <a:xfrm rot="3776517">
                            <a:off x="1815814" y="2105606"/>
                            <a:ext cx="685800" cy="943523"/>
                          </a:xfrm>
                          <a:prstGeom prst="heart">
                            <a:avLst/>
                          </a:prstGeom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</p:grpSp>
                  </p:grpSp>
                  <p:grpSp>
                    <p:nvGrpSpPr>
                      <p:cNvPr id="145" name="Group 62"/>
                      <p:cNvGrpSpPr/>
                      <p:nvPr/>
                    </p:nvGrpSpPr>
                    <p:grpSpPr>
                      <a:xfrm>
                        <a:off x="3886200" y="1252018"/>
                        <a:ext cx="3654612" cy="4303275"/>
                        <a:chOff x="3886200" y="1252018"/>
                        <a:chExt cx="3654612" cy="4303275"/>
                      </a:xfrm>
                    </p:grpSpPr>
                    <p:grpSp>
                      <p:nvGrpSpPr>
                        <p:cNvPr id="150" name="Group 26"/>
                        <p:cNvGrpSpPr/>
                        <p:nvPr/>
                      </p:nvGrpSpPr>
                      <p:grpSpPr>
                        <a:xfrm>
                          <a:off x="3886200" y="1252018"/>
                          <a:ext cx="1620860" cy="3876444"/>
                          <a:chOff x="1143000" y="1275778"/>
                          <a:chExt cx="1620860" cy="3637279"/>
                        </a:xfrm>
                      </p:grpSpPr>
                      <p:sp>
                        <p:nvSpPr>
                          <p:cNvPr id="169" name="Moon 168"/>
                          <p:cNvSpPr/>
                          <p:nvPr/>
                        </p:nvSpPr>
                        <p:spPr>
                          <a:xfrm rot="1952227">
                            <a:off x="2070878" y="2187044"/>
                            <a:ext cx="427245" cy="2724971"/>
                          </a:xfrm>
                          <a:prstGeom prst="moon">
                            <a:avLst/>
                          </a:prstGeom>
                          <a:solidFill>
                            <a:srgbClr val="92D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70" name="Moon 169"/>
                          <p:cNvSpPr/>
                          <p:nvPr/>
                        </p:nvSpPr>
                        <p:spPr>
                          <a:xfrm rot="10403268">
                            <a:off x="1203700" y="1275778"/>
                            <a:ext cx="427245" cy="3637279"/>
                          </a:xfrm>
                          <a:prstGeom prst="moon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grpSp>
                        <p:nvGrpSpPr>
                          <p:cNvPr id="171" name="Group 29"/>
                          <p:cNvGrpSpPr/>
                          <p:nvPr/>
                        </p:nvGrpSpPr>
                        <p:grpSpPr>
                          <a:xfrm>
                            <a:off x="1143000" y="1828800"/>
                            <a:ext cx="1620860" cy="1661805"/>
                            <a:chOff x="1009615" y="1828800"/>
                            <a:chExt cx="1620860" cy="1661805"/>
                          </a:xfrm>
                        </p:grpSpPr>
                        <p:sp>
                          <p:nvSpPr>
                            <p:cNvPr id="172" name="Heart 30"/>
                            <p:cNvSpPr/>
                            <p:nvPr/>
                          </p:nvSpPr>
                          <p:spPr>
                            <a:xfrm>
                              <a:off x="1361627" y="1828800"/>
                              <a:ext cx="771973" cy="838200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73" name="Heart 172"/>
                            <p:cNvSpPr/>
                            <p:nvPr/>
                          </p:nvSpPr>
                          <p:spPr>
                            <a:xfrm rot="8777407">
                              <a:off x="1639942" y="2557761"/>
                              <a:ext cx="771972" cy="838200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74" name="Heart 173"/>
                            <p:cNvSpPr/>
                            <p:nvPr/>
                          </p:nvSpPr>
                          <p:spPr>
                            <a:xfrm rot="13295899">
                              <a:off x="1147407" y="2547082"/>
                              <a:ext cx="685800" cy="943523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75" name="Heart 174"/>
                            <p:cNvSpPr/>
                            <p:nvPr/>
                          </p:nvSpPr>
                          <p:spPr>
                            <a:xfrm rot="18122251">
                              <a:off x="1042728" y="2111622"/>
                              <a:ext cx="771973" cy="838200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76" name="Heart 175"/>
                            <p:cNvSpPr/>
                            <p:nvPr/>
                          </p:nvSpPr>
                          <p:spPr>
                            <a:xfrm rot="3776517">
                              <a:off x="1815814" y="2105606"/>
                              <a:ext cx="685800" cy="943523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</p:grpSp>
                    <p:grpSp>
                      <p:nvGrpSpPr>
                        <p:cNvPr id="151" name="Group 35"/>
                        <p:cNvGrpSpPr/>
                        <p:nvPr/>
                      </p:nvGrpSpPr>
                      <p:grpSpPr>
                        <a:xfrm>
                          <a:off x="4952999" y="2810941"/>
                          <a:ext cx="630619" cy="2744352"/>
                          <a:chOff x="1143000" y="1275778"/>
                          <a:chExt cx="1620860" cy="3637279"/>
                        </a:xfrm>
                      </p:grpSpPr>
                      <p:sp>
                        <p:nvSpPr>
                          <p:cNvPr id="161" name="Moon 160"/>
                          <p:cNvSpPr/>
                          <p:nvPr/>
                        </p:nvSpPr>
                        <p:spPr>
                          <a:xfrm rot="1952227">
                            <a:off x="2070878" y="2187044"/>
                            <a:ext cx="427245" cy="2724971"/>
                          </a:xfrm>
                          <a:prstGeom prst="moon">
                            <a:avLst/>
                          </a:prstGeom>
                          <a:solidFill>
                            <a:srgbClr val="92D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62" name="Moon 161"/>
                          <p:cNvSpPr/>
                          <p:nvPr/>
                        </p:nvSpPr>
                        <p:spPr>
                          <a:xfrm rot="10403268">
                            <a:off x="1203700" y="1275778"/>
                            <a:ext cx="427245" cy="3637279"/>
                          </a:xfrm>
                          <a:prstGeom prst="moon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grpSp>
                        <p:nvGrpSpPr>
                          <p:cNvPr id="163" name="Group 38"/>
                          <p:cNvGrpSpPr/>
                          <p:nvPr/>
                        </p:nvGrpSpPr>
                        <p:grpSpPr>
                          <a:xfrm>
                            <a:off x="1143000" y="1828800"/>
                            <a:ext cx="1620860" cy="1661805"/>
                            <a:chOff x="1009615" y="1828800"/>
                            <a:chExt cx="1620860" cy="1661805"/>
                          </a:xfrm>
                        </p:grpSpPr>
                        <p:sp>
                          <p:nvSpPr>
                            <p:cNvPr id="164" name="Heart 163"/>
                            <p:cNvSpPr/>
                            <p:nvPr/>
                          </p:nvSpPr>
                          <p:spPr>
                            <a:xfrm>
                              <a:off x="1361627" y="1828800"/>
                              <a:ext cx="771973" cy="838200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65" name="Heart 164"/>
                            <p:cNvSpPr/>
                            <p:nvPr/>
                          </p:nvSpPr>
                          <p:spPr>
                            <a:xfrm rot="8777407">
                              <a:off x="1639942" y="2557761"/>
                              <a:ext cx="771972" cy="838200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66" name="Heart 165"/>
                            <p:cNvSpPr/>
                            <p:nvPr/>
                          </p:nvSpPr>
                          <p:spPr>
                            <a:xfrm rot="13295899">
                              <a:off x="1147407" y="2547082"/>
                              <a:ext cx="685800" cy="943523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67" name="Heart 166"/>
                            <p:cNvSpPr/>
                            <p:nvPr/>
                          </p:nvSpPr>
                          <p:spPr>
                            <a:xfrm rot="18122251">
                              <a:off x="1042728" y="2111622"/>
                              <a:ext cx="771973" cy="838200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68" name="Heart 167"/>
                            <p:cNvSpPr/>
                            <p:nvPr/>
                          </p:nvSpPr>
                          <p:spPr>
                            <a:xfrm rot="3776517">
                              <a:off x="1815814" y="2105606"/>
                              <a:ext cx="685800" cy="943523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</p:grpSp>
                    <p:grpSp>
                      <p:nvGrpSpPr>
                        <p:cNvPr id="152" name="Group 44"/>
                        <p:cNvGrpSpPr/>
                        <p:nvPr/>
                      </p:nvGrpSpPr>
                      <p:grpSpPr>
                        <a:xfrm>
                          <a:off x="5855928" y="1312452"/>
                          <a:ext cx="1684884" cy="3876444"/>
                          <a:chOff x="1078976" y="1275778"/>
                          <a:chExt cx="1684884" cy="3637279"/>
                        </a:xfrm>
                      </p:grpSpPr>
                      <p:sp>
                        <p:nvSpPr>
                          <p:cNvPr id="153" name="Moon 152"/>
                          <p:cNvSpPr/>
                          <p:nvPr/>
                        </p:nvSpPr>
                        <p:spPr>
                          <a:xfrm rot="1952227">
                            <a:off x="2070878" y="2187044"/>
                            <a:ext cx="427245" cy="2724971"/>
                          </a:xfrm>
                          <a:prstGeom prst="moon">
                            <a:avLst/>
                          </a:prstGeom>
                          <a:solidFill>
                            <a:srgbClr val="92D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54" name="Moon 153"/>
                          <p:cNvSpPr/>
                          <p:nvPr/>
                        </p:nvSpPr>
                        <p:spPr>
                          <a:xfrm rot="10403268">
                            <a:off x="1203700" y="1275778"/>
                            <a:ext cx="427245" cy="3637279"/>
                          </a:xfrm>
                          <a:prstGeom prst="moon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grpSp>
                        <p:nvGrpSpPr>
                          <p:cNvPr id="155" name="Group 47"/>
                          <p:cNvGrpSpPr/>
                          <p:nvPr/>
                        </p:nvGrpSpPr>
                        <p:grpSpPr>
                          <a:xfrm>
                            <a:off x="1078976" y="1828800"/>
                            <a:ext cx="1684884" cy="1661805"/>
                            <a:chOff x="945591" y="1828800"/>
                            <a:chExt cx="1684884" cy="1661805"/>
                          </a:xfrm>
                        </p:grpSpPr>
                        <p:sp>
                          <p:nvSpPr>
                            <p:cNvPr id="156" name="Heart 155"/>
                            <p:cNvSpPr/>
                            <p:nvPr/>
                          </p:nvSpPr>
                          <p:spPr>
                            <a:xfrm>
                              <a:off x="1361627" y="1828800"/>
                              <a:ext cx="771973" cy="838200"/>
                            </a:xfrm>
                            <a:prstGeom prst="heart">
                              <a:avLst/>
                            </a:prstGeom>
                            <a:solidFill>
                              <a:srgbClr val="C00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57" name="Heart 156"/>
                            <p:cNvSpPr/>
                            <p:nvPr/>
                          </p:nvSpPr>
                          <p:spPr>
                            <a:xfrm rot="8777407">
                              <a:off x="1639942" y="2557761"/>
                              <a:ext cx="771972" cy="838200"/>
                            </a:xfrm>
                            <a:prstGeom prst="heart">
                              <a:avLst/>
                            </a:prstGeom>
                            <a:solidFill>
                              <a:srgbClr val="C00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58" name="Heart 157"/>
                            <p:cNvSpPr/>
                            <p:nvPr/>
                          </p:nvSpPr>
                          <p:spPr>
                            <a:xfrm rot="13295899">
                              <a:off x="1147407" y="2547082"/>
                              <a:ext cx="685800" cy="943523"/>
                            </a:xfrm>
                            <a:prstGeom prst="heart">
                              <a:avLst/>
                            </a:prstGeom>
                            <a:solidFill>
                              <a:srgbClr val="C00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59" name="Heart 158"/>
                            <p:cNvSpPr/>
                            <p:nvPr/>
                          </p:nvSpPr>
                          <p:spPr>
                            <a:xfrm rot="18122251">
                              <a:off x="978704" y="2031566"/>
                              <a:ext cx="771973" cy="838200"/>
                            </a:xfrm>
                            <a:prstGeom prst="heart">
                              <a:avLst/>
                            </a:prstGeom>
                            <a:solidFill>
                              <a:srgbClr val="C00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60" name="Heart 159"/>
                            <p:cNvSpPr/>
                            <p:nvPr/>
                          </p:nvSpPr>
                          <p:spPr>
                            <a:xfrm rot="3776517">
                              <a:off x="1815814" y="2105606"/>
                              <a:ext cx="685800" cy="943523"/>
                            </a:xfrm>
                            <a:prstGeom prst="heart">
                              <a:avLst/>
                            </a:prstGeom>
                            <a:solidFill>
                              <a:srgbClr val="C00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46" name="Moon 145"/>
                      <p:cNvSpPr/>
                      <p:nvPr/>
                    </p:nvSpPr>
                    <p:spPr>
                      <a:xfrm>
                        <a:off x="8011510" y="1566049"/>
                        <a:ext cx="381000" cy="3492048"/>
                      </a:xfrm>
                      <a:prstGeom prst="moon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7" name="Moon 146"/>
                      <p:cNvSpPr/>
                      <p:nvPr/>
                    </p:nvSpPr>
                    <p:spPr>
                      <a:xfrm flipH="1">
                        <a:off x="8458199" y="2666748"/>
                        <a:ext cx="457200" cy="2478318"/>
                      </a:xfrm>
                      <a:prstGeom prst="moon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8" name="Freeform 147"/>
                      <p:cNvSpPr/>
                      <p:nvPr/>
                    </p:nvSpPr>
                    <p:spPr>
                      <a:xfrm>
                        <a:off x="-264075" y="3851898"/>
                        <a:ext cx="9504967" cy="2900670"/>
                      </a:xfrm>
                      <a:custGeom>
                        <a:avLst/>
                        <a:gdLst>
                          <a:gd name="connsiteX0" fmla="*/ 658213 w 9504967"/>
                          <a:gd name="connsiteY0" fmla="*/ 945931 h 2721708"/>
                          <a:gd name="connsiteX1" fmla="*/ 1872158 w 9504967"/>
                          <a:gd name="connsiteY1" fmla="*/ 914400 h 2721708"/>
                          <a:gd name="connsiteX2" fmla="*/ 2218999 w 9504967"/>
                          <a:gd name="connsiteY2" fmla="*/ 867104 h 2721708"/>
                          <a:gd name="connsiteX3" fmla="*/ 2329358 w 9504967"/>
                          <a:gd name="connsiteY3" fmla="*/ 851338 h 2721708"/>
                          <a:gd name="connsiteX4" fmla="*/ 2408185 w 9504967"/>
                          <a:gd name="connsiteY4" fmla="*/ 835573 h 2721708"/>
                          <a:gd name="connsiteX5" fmla="*/ 2912682 w 9504967"/>
                          <a:gd name="connsiteY5" fmla="*/ 804042 h 2721708"/>
                          <a:gd name="connsiteX6" fmla="*/ 3669427 w 9504967"/>
                          <a:gd name="connsiteY6" fmla="*/ 740980 h 2721708"/>
                          <a:gd name="connsiteX7" fmla="*/ 3606365 w 9504967"/>
                          <a:gd name="connsiteY7" fmla="*/ 772511 h 2721708"/>
                          <a:gd name="connsiteX8" fmla="*/ 3622130 w 9504967"/>
                          <a:gd name="connsiteY8" fmla="*/ 851338 h 2721708"/>
                          <a:gd name="connsiteX9" fmla="*/ 3685192 w 9504967"/>
                          <a:gd name="connsiteY9" fmla="*/ 930166 h 2721708"/>
                          <a:gd name="connsiteX10" fmla="*/ 3921675 w 9504967"/>
                          <a:gd name="connsiteY10" fmla="*/ 961697 h 2721708"/>
                          <a:gd name="connsiteX11" fmla="*/ 4047799 w 9504967"/>
                          <a:gd name="connsiteY11" fmla="*/ 993228 h 2721708"/>
                          <a:gd name="connsiteX12" fmla="*/ 5198682 w 9504967"/>
                          <a:gd name="connsiteY12" fmla="*/ 1024759 h 2721708"/>
                          <a:gd name="connsiteX13" fmla="*/ 5167151 w 9504967"/>
                          <a:gd name="connsiteY13" fmla="*/ 1119352 h 2721708"/>
                          <a:gd name="connsiteX14" fmla="*/ 5151385 w 9504967"/>
                          <a:gd name="connsiteY14" fmla="*/ 1166649 h 2721708"/>
                          <a:gd name="connsiteX15" fmla="*/ 5261744 w 9504967"/>
                          <a:gd name="connsiteY15" fmla="*/ 1213945 h 2721708"/>
                          <a:gd name="connsiteX16" fmla="*/ 5513992 w 9504967"/>
                          <a:gd name="connsiteY16" fmla="*/ 1261242 h 2721708"/>
                          <a:gd name="connsiteX17" fmla="*/ 6538751 w 9504967"/>
                          <a:gd name="connsiteY17" fmla="*/ 1245476 h 2721708"/>
                          <a:gd name="connsiteX18" fmla="*/ 7185137 w 9504967"/>
                          <a:gd name="connsiteY18" fmla="*/ 1229711 h 2721708"/>
                          <a:gd name="connsiteX19" fmla="*/ 7137841 w 9504967"/>
                          <a:gd name="connsiteY19" fmla="*/ 1198180 h 2721708"/>
                          <a:gd name="connsiteX20" fmla="*/ 7059013 w 9504967"/>
                          <a:gd name="connsiteY20" fmla="*/ 1182414 h 2721708"/>
                          <a:gd name="connsiteX21" fmla="*/ 6901358 w 9504967"/>
                          <a:gd name="connsiteY21" fmla="*/ 1119352 h 2721708"/>
                          <a:gd name="connsiteX22" fmla="*/ 6680641 w 9504967"/>
                          <a:gd name="connsiteY22" fmla="*/ 1056290 h 2721708"/>
                          <a:gd name="connsiteX23" fmla="*/ 6554516 w 9504967"/>
                          <a:gd name="connsiteY23" fmla="*/ 1008993 h 2721708"/>
                          <a:gd name="connsiteX24" fmla="*/ 6507220 w 9504967"/>
                          <a:gd name="connsiteY24" fmla="*/ 993228 h 2721708"/>
                          <a:gd name="connsiteX25" fmla="*/ 6381096 w 9504967"/>
                          <a:gd name="connsiteY25" fmla="*/ 961697 h 2721708"/>
                          <a:gd name="connsiteX26" fmla="*/ 6333799 w 9504967"/>
                          <a:gd name="connsiteY26" fmla="*/ 945931 h 2721708"/>
                          <a:gd name="connsiteX27" fmla="*/ 8919344 w 9504967"/>
                          <a:gd name="connsiteY27" fmla="*/ 961697 h 2721708"/>
                          <a:gd name="connsiteX28" fmla="*/ 9061234 w 9504967"/>
                          <a:gd name="connsiteY28" fmla="*/ 993228 h 2721708"/>
                          <a:gd name="connsiteX29" fmla="*/ 9234654 w 9504967"/>
                          <a:gd name="connsiteY29" fmla="*/ 1008993 h 2721708"/>
                          <a:gd name="connsiteX30" fmla="*/ 9124296 w 9504967"/>
                          <a:gd name="connsiteY30" fmla="*/ 1072055 h 2721708"/>
                          <a:gd name="connsiteX31" fmla="*/ 8935109 w 9504967"/>
                          <a:gd name="connsiteY31" fmla="*/ 1087821 h 2721708"/>
                          <a:gd name="connsiteX32" fmla="*/ 8824751 w 9504967"/>
                          <a:gd name="connsiteY32" fmla="*/ 1103587 h 2721708"/>
                          <a:gd name="connsiteX33" fmla="*/ 8604034 w 9504967"/>
                          <a:gd name="connsiteY33" fmla="*/ 1166649 h 2721708"/>
                          <a:gd name="connsiteX34" fmla="*/ 8304489 w 9504967"/>
                          <a:gd name="connsiteY34" fmla="*/ 1198180 h 2721708"/>
                          <a:gd name="connsiteX35" fmla="*/ 7863054 w 9504967"/>
                          <a:gd name="connsiteY35" fmla="*/ 1182414 h 2721708"/>
                          <a:gd name="connsiteX36" fmla="*/ 7768461 w 9504967"/>
                          <a:gd name="connsiteY36" fmla="*/ 1166649 h 2721708"/>
                          <a:gd name="connsiteX37" fmla="*/ 8020709 w 9504967"/>
                          <a:gd name="connsiteY37" fmla="*/ 1182414 h 2721708"/>
                          <a:gd name="connsiteX38" fmla="*/ 8304489 w 9504967"/>
                          <a:gd name="connsiteY38" fmla="*/ 1229711 h 2721708"/>
                          <a:gd name="connsiteX39" fmla="*/ 9376544 w 9504967"/>
                          <a:gd name="connsiteY39" fmla="*/ 1261242 h 2721708"/>
                          <a:gd name="connsiteX40" fmla="*/ 9329247 w 9504967"/>
                          <a:gd name="connsiteY40" fmla="*/ 1292773 h 2721708"/>
                          <a:gd name="connsiteX41" fmla="*/ 9218889 w 9504967"/>
                          <a:gd name="connsiteY41" fmla="*/ 1308538 h 2721708"/>
                          <a:gd name="connsiteX42" fmla="*/ 8950875 w 9504967"/>
                          <a:gd name="connsiteY42" fmla="*/ 1324304 h 2721708"/>
                          <a:gd name="connsiteX43" fmla="*/ 8635565 w 9504967"/>
                          <a:gd name="connsiteY43" fmla="*/ 1355835 h 2721708"/>
                          <a:gd name="connsiteX44" fmla="*/ 8509441 w 9504967"/>
                          <a:gd name="connsiteY44" fmla="*/ 1371600 h 2721708"/>
                          <a:gd name="connsiteX45" fmla="*/ 7106309 w 9504967"/>
                          <a:gd name="connsiteY45" fmla="*/ 1418897 h 2721708"/>
                          <a:gd name="connsiteX46" fmla="*/ 6302268 w 9504967"/>
                          <a:gd name="connsiteY46" fmla="*/ 1450428 h 2721708"/>
                          <a:gd name="connsiteX47" fmla="*/ 5955427 w 9504967"/>
                          <a:gd name="connsiteY47" fmla="*/ 1481959 h 2721708"/>
                          <a:gd name="connsiteX48" fmla="*/ 4189689 w 9504967"/>
                          <a:gd name="connsiteY48" fmla="*/ 1513490 h 2721708"/>
                          <a:gd name="connsiteX49" fmla="*/ 4520765 w 9504967"/>
                          <a:gd name="connsiteY49" fmla="*/ 1481959 h 2721708"/>
                          <a:gd name="connsiteX50" fmla="*/ 4709951 w 9504967"/>
                          <a:gd name="connsiteY50" fmla="*/ 1418897 h 2721708"/>
                          <a:gd name="connsiteX51" fmla="*/ 5088323 w 9504967"/>
                          <a:gd name="connsiteY51" fmla="*/ 1355835 h 2721708"/>
                          <a:gd name="connsiteX52" fmla="*/ 5340572 w 9504967"/>
                          <a:gd name="connsiteY52" fmla="*/ 1308538 h 2721708"/>
                          <a:gd name="connsiteX53" fmla="*/ 5230213 w 9504967"/>
                          <a:gd name="connsiteY53" fmla="*/ 1277007 h 2721708"/>
                          <a:gd name="connsiteX54" fmla="*/ 4962199 w 9504967"/>
                          <a:gd name="connsiteY54" fmla="*/ 1229711 h 2721708"/>
                          <a:gd name="connsiteX55" fmla="*/ 2613137 w 9504967"/>
                          <a:gd name="connsiteY55" fmla="*/ 1245476 h 2721708"/>
                          <a:gd name="connsiteX56" fmla="*/ 2077109 w 9504967"/>
                          <a:gd name="connsiteY56" fmla="*/ 1261242 h 2721708"/>
                          <a:gd name="connsiteX57" fmla="*/ 1982516 w 9504967"/>
                          <a:gd name="connsiteY57" fmla="*/ 1292773 h 2721708"/>
                          <a:gd name="connsiteX58" fmla="*/ 1730268 w 9504967"/>
                          <a:gd name="connsiteY58" fmla="*/ 1308538 h 2721708"/>
                          <a:gd name="connsiteX59" fmla="*/ 1556847 w 9504967"/>
                          <a:gd name="connsiteY59" fmla="*/ 1324304 h 2721708"/>
                          <a:gd name="connsiteX60" fmla="*/ 1714503 w 9504967"/>
                          <a:gd name="connsiteY60" fmla="*/ 1292773 h 2721708"/>
                          <a:gd name="connsiteX61" fmla="*/ 1809096 w 9504967"/>
                          <a:gd name="connsiteY61" fmla="*/ 1277007 h 2721708"/>
                          <a:gd name="connsiteX62" fmla="*/ 1872158 w 9504967"/>
                          <a:gd name="connsiteY62" fmla="*/ 1261242 h 2721708"/>
                          <a:gd name="connsiteX63" fmla="*/ 1919454 w 9504967"/>
                          <a:gd name="connsiteY63" fmla="*/ 1245476 h 2721708"/>
                          <a:gd name="connsiteX64" fmla="*/ 2014047 w 9504967"/>
                          <a:gd name="connsiteY64" fmla="*/ 1229711 h 2721708"/>
                          <a:gd name="connsiteX65" fmla="*/ 2218999 w 9504967"/>
                          <a:gd name="connsiteY65" fmla="*/ 1182414 h 2721708"/>
                          <a:gd name="connsiteX66" fmla="*/ 2455482 w 9504967"/>
                          <a:gd name="connsiteY66" fmla="*/ 1072055 h 2721708"/>
                          <a:gd name="connsiteX67" fmla="*/ 2392420 w 9504967"/>
                          <a:gd name="connsiteY67" fmla="*/ 1040524 h 2721708"/>
                          <a:gd name="connsiteX68" fmla="*/ 2329358 w 9504967"/>
                          <a:gd name="connsiteY68" fmla="*/ 1024759 h 2721708"/>
                          <a:gd name="connsiteX69" fmla="*/ 1856392 w 9504967"/>
                          <a:gd name="connsiteY69" fmla="*/ 993228 h 2721708"/>
                          <a:gd name="connsiteX70" fmla="*/ 1698737 w 9504967"/>
                          <a:gd name="connsiteY70" fmla="*/ 977462 h 2721708"/>
                          <a:gd name="connsiteX71" fmla="*/ 516323 w 9504967"/>
                          <a:gd name="connsiteY71" fmla="*/ 1008993 h 2721708"/>
                          <a:gd name="connsiteX72" fmla="*/ 122185 w 9504967"/>
                          <a:gd name="connsiteY72" fmla="*/ 993228 h 2721708"/>
                          <a:gd name="connsiteX73" fmla="*/ 248309 w 9504967"/>
                          <a:gd name="connsiteY73" fmla="*/ 930166 h 2721708"/>
                          <a:gd name="connsiteX74" fmla="*/ 279841 w 9504967"/>
                          <a:gd name="connsiteY74" fmla="*/ 882869 h 2721708"/>
                          <a:gd name="connsiteX75" fmla="*/ 390199 w 9504967"/>
                          <a:gd name="connsiteY75" fmla="*/ 851338 h 2721708"/>
                          <a:gd name="connsiteX76" fmla="*/ 642447 w 9504967"/>
                          <a:gd name="connsiteY76" fmla="*/ 819807 h 2721708"/>
                          <a:gd name="connsiteX77" fmla="*/ 1225772 w 9504967"/>
                          <a:gd name="connsiteY77" fmla="*/ 788276 h 2721708"/>
                          <a:gd name="connsiteX78" fmla="*/ 1367661 w 9504967"/>
                          <a:gd name="connsiteY78" fmla="*/ 772511 h 2721708"/>
                          <a:gd name="connsiteX79" fmla="*/ 1604144 w 9504967"/>
                          <a:gd name="connsiteY79" fmla="*/ 756745 h 2721708"/>
                          <a:gd name="connsiteX80" fmla="*/ 1793330 w 9504967"/>
                          <a:gd name="connsiteY80" fmla="*/ 740980 h 2721708"/>
                          <a:gd name="connsiteX81" fmla="*/ 2029813 w 9504967"/>
                          <a:gd name="connsiteY81" fmla="*/ 709449 h 2721708"/>
                          <a:gd name="connsiteX82" fmla="*/ 2439716 w 9504967"/>
                          <a:gd name="connsiteY82" fmla="*/ 646387 h 2721708"/>
                          <a:gd name="connsiteX83" fmla="*/ 2471247 w 9504967"/>
                          <a:gd name="connsiteY83" fmla="*/ 740980 h 2721708"/>
                          <a:gd name="connsiteX84" fmla="*/ 2502778 w 9504967"/>
                          <a:gd name="connsiteY84" fmla="*/ 599090 h 2721708"/>
                          <a:gd name="connsiteX85" fmla="*/ 2518544 w 9504967"/>
                          <a:gd name="connsiteY85" fmla="*/ 488731 h 2721708"/>
                          <a:gd name="connsiteX86" fmla="*/ 2534309 w 9504967"/>
                          <a:gd name="connsiteY86" fmla="*/ 425669 h 2721708"/>
                          <a:gd name="connsiteX87" fmla="*/ 2550075 w 9504967"/>
                          <a:gd name="connsiteY87" fmla="*/ 299545 h 2721708"/>
                          <a:gd name="connsiteX88" fmla="*/ 2565841 w 9504967"/>
                          <a:gd name="connsiteY88" fmla="*/ 204952 h 2721708"/>
                          <a:gd name="connsiteX89" fmla="*/ 2581606 w 9504967"/>
                          <a:gd name="connsiteY89" fmla="*/ 252249 h 2721708"/>
                          <a:gd name="connsiteX90" fmla="*/ 2613137 w 9504967"/>
                          <a:gd name="connsiteY90" fmla="*/ 315311 h 2721708"/>
                          <a:gd name="connsiteX91" fmla="*/ 2628903 w 9504967"/>
                          <a:gd name="connsiteY91" fmla="*/ 457200 h 2721708"/>
                          <a:gd name="connsiteX92" fmla="*/ 2644668 w 9504967"/>
                          <a:gd name="connsiteY92" fmla="*/ 504497 h 2721708"/>
                          <a:gd name="connsiteX93" fmla="*/ 2676199 w 9504967"/>
                          <a:gd name="connsiteY93" fmla="*/ 693683 h 2721708"/>
                          <a:gd name="connsiteX94" fmla="*/ 2691965 w 9504967"/>
                          <a:gd name="connsiteY94" fmla="*/ 740980 h 2721708"/>
                          <a:gd name="connsiteX95" fmla="*/ 2786558 w 9504967"/>
                          <a:gd name="connsiteY95" fmla="*/ 646387 h 2721708"/>
                          <a:gd name="connsiteX96" fmla="*/ 2849620 w 9504967"/>
                          <a:gd name="connsiteY96" fmla="*/ 567559 h 2721708"/>
                          <a:gd name="connsiteX97" fmla="*/ 2959978 w 9504967"/>
                          <a:gd name="connsiteY97" fmla="*/ 646387 h 2721708"/>
                          <a:gd name="connsiteX98" fmla="*/ 2975744 w 9504967"/>
                          <a:gd name="connsiteY98" fmla="*/ 693683 h 2721708"/>
                          <a:gd name="connsiteX99" fmla="*/ 3133399 w 9504967"/>
                          <a:gd name="connsiteY99" fmla="*/ 819807 h 2721708"/>
                          <a:gd name="connsiteX100" fmla="*/ 3637896 w 9504967"/>
                          <a:gd name="connsiteY100" fmla="*/ 804042 h 2721708"/>
                          <a:gd name="connsiteX101" fmla="*/ 3669427 w 9504967"/>
                          <a:gd name="connsiteY101" fmla="*/ 725214 h 2721708"/>
                          <a:gd name="connsiteX102" fmla="*/ 3653661 w 9504967"/>
                          <a:gd name="connsiteY102" fmla="*/ 378373 h 2721708"/>
                          <a:gd name="connsiteX103" fmla="*/ 3669427 w 9504967"/>
                          <a:gd name="connsiteY103" fmla="*/ 425669 h 2721708"/>
                          <a:gd name="connsiteX104" fmla="*/ 3685192 w 9504967"/>
                          <a:gd name="connsiteY104" fmla="*/ 504497 h 2721708"/>
                          <a:gd name="connsiteX105" fmla="*/ 3732489 w 9504967"/>
                          <a:gd name="connsiteY105" fmla="*/ 662152 h 2721708"/>
                          <a:gd name="connsiteX106" fmla="*/ 3748254 w 9504967"/>
                          <a:gd name="connsiteY106" fmla="*/ 709449 h 2721708"/>
                          <a:gd name="connsiteX107" fmla="*/ 3795551 w 9504967"/>
                          <a:gd name="connsiteY107" fmla="*/ 756745 h 2721708"/>
                          <a:gd name="connsiteX108" fmla="*/ 3874378 w 9504967"/>
                          <a:gd name="connsiteY108" fmla="*/ 914400 h 2721708"/>
                          <a:gd name="connsiteX109" fmla="*/ 4032034 w 9504967"/>
                          <a:gd name="connsiteY109" fmla="*/ 961697 h 2721708"/>
                          <a:gd name="connsiteX110" fmla="*/ 4110861 w 9504967"/>
                          <a:gd name="connsiteY110" fmla="*/ 977462 h 2721708"/>
                          <a:gd name="connsiteX111" fmla="*/ 4158158 w 9504967"/>
                          <a:gd name="connsiteY111" fmla="*/ 993228 h 2721708"/>
                          <a:gd name="connsiteX112" fmla="*/ 4473468 w 9504967"/>
                          <a:gd name="connsiteY112" fmla="*/ 1008993 h 2721708"/>
                          <a:gd name="connsiteX113" fmla="*/ 4520765 w 9504967"/>
                          <a:gd name="connsiteY113" fmla="*/ 1024759 h 2721708"/>
                          <a:gd name="connsiteX114" fmla="*/ 4946434 w 9504967"/>
                          <a:gd name="connsiteY114" fmla="*/ 1056290 h 2721708"/>
                          <a:gd name="connsiteX115" fmla="*/ 3622130 w 9504967"/>
                          <a:gd name="connsiteY115" fmla="*/ 1103587 h 2721708"/>
                          <a:gd name="connsiteX116" fmla="*/ 3243758 w 9504967"/>
                          <a:gd name="connsiteY116" fmla="*/ 1119352 h 2721708"/>
                          <a:gd name="connsiteX117" fmla="*/ 3149165 w 9504967"/>
                          <a:gd name="connsiteY117" fmla="*/ 1135118 h 2721708"/>
                          <a:gd name="connsiteX118" fmla="*/ 2912682 w 9504967"/>
                          <a:gd name="connsiteY118" fmla="*/ 1166649 h 2721708"/>
                          <a:gd name="connsiteX119" fmla="*/ 2802323 w 9504967"/>
                          <a:gd name="connsiteY119" fmla="*/ 1213945 h 2721708"/>
                          <a:gd name="connsiteX120" fmla="*/ 2755027 w 9504967"/>
                          <a:gd name="connsiteY120" fmla="*/ 1245476 h 2721708"/>
                          <a:gd name="connsiteX121" fmla="*/ 2550075 w 9504967"/>
                          <a:gd name="connsiteY121" fmla="*/ 1277007 h 2721708"/>
                          <a:gd name="connsiteX122" fmla="*/ 3164930 w 9504967"/>
                          <a:gd name="connsiteY122" fmla="*/ 1277007 h 2721708"/>
                          <a:gd name="connsiteX123" fmla="*/ 3401413 w 9504967"/>
                          <a:gd name="connsiteY123" fmla="*/ 1245476 h 2721708"/>
                          <a:gd name="connsiteX124" fmla="*/ 3606365 w 9504967"/>
                          <a:gd name="connsiteY124" fmla="*/ 1213945 h 2721708"/>
                          <a:gd name="connsiteX125" fmla="*/ 4000503 w 9504967"/>
                          <a:gd name="connsiteY125" fmla="*/ 1198180 h 2721708"/>
                          <a:gd name="connsiteX126" fmla="*/ 4394641 w 9504967"/>
                          <a:gd name="connsiteY126" fmla="*/ 1150883 h 2721708"/>
                          <a:gd name="connsiteX127" fmla="*/ 4504999 w 9504967"/>
                          <a:gd name="connsiteY127" fmla="*/ 1135118 h 2721708"/>
                          <a:gd name="connsiteX128" fmla="*/ 4678420 w 9504967"/>
                          <a:gd name="connsiteY128" fmla="*/ 1119352 h 2721708"/>
                          <a:gd name="connsiteX129" fmla="*/ 4820309 w 9504967"/>
                          <a:gd name="connsiteY129" fmla="*/ 1087821 h 2721708"/>
                          <a:gd name="connsiteX130" fmla="*/ 4993730 w 9504967"/>
                          <a:gd name="connsiteY130" fmla="*/ 1072055 h 2721708"/>
                          <a:gd name="connsiteX131" fmla="*/ 5104089 w 9504967"/>
                          <a:gd name="connsiteY131" fmla="*/ 1056290 h 2721708"/>
                          <a:gd name="connsiteX132" fmla="*/ 5182916 w 9504967"/>
                          <a:gd name="connsiteY132" fmla="*/ 1024759 h 2721708"/>
                          <a:gd name="connsiteX133" fmla="*/ 5261744 w 9504967"/>
                          <a:gd name="connsiteY133" fmla="*/ 1008993 h 2721708"/>
                          <a:gd name="connsiteX134" fmla="*/ 5860834 w 9504967"/>
                          <a:gd name="connsiteY134" fmla="*/ 1024759 h 2721708"/>
                          <a:gd name="connsiteX135" fmla="*/ 5908130 w 9504967"/>
                          <a:gd name="connsiteY135" fmla="*/ 1072055 h 2721708"/>
                          <a:gd name="connsiteX136" fmla="*/ 5971192 w 9504967"/>
                          <a:gd name="connsiteY136" fmla="*/ 677918 h 2721708"/>
                          <a:gd name="connsiteX137" fmla="*/ 5986958 w 9504967"/>
                          <a:gd name="connsiteY137" fmla="*/ 740980 h 2721708"/>
                          <a:gd name="connsiteX138" fmla="*/ 6018489 w 9504967"/>
                          <a:gd name="connsiteY138" fmla="*/ 882869 h 2721708"/>
                          <a:gd name="connsiteX139" fmla="*/ 6050020 w 9504967"/>
                          <a:gd name="connsiteY139" fmla="*/ 977462 h 2721708"/>
                          <a:gd name="connsiteX140" fmla="*/ 6065785 w 9504967"/>
                          <a:gd name="connsiteY140" fmla="*/ 1024759 h 2721708"/>
                          <a:gd name="connsiteX141" fmla="*/ 6097316 w 9504967"/>
                          <a:gd name="connsiteY141" fmla="*/ 1135118 h 2721708"/>
                          <a:gd name="connsiteX142" fmla="*/ 6128847 w 9504967"/>
                          <a:gd name="connsiteY142" fmla="*/ 1277007 h 2721708"/>
                          <a:gd name="connsiteX143" fmla="*/ 6207675 w 9504967"/>
                          <a:gd name="connsiteY143" fmla="*/ 1198180 h 2721708"/>
                          <a:gd name="connsiteX144" fmla="*/ 6239206 w 9504967"/>
                          <a:gd name="connsiteY144" fmla="*/ 1150883 h 2721708"/>
                          <a:gd name="connsiteX145" fmla="*/ 6286503 w 9504967"/>
                          <a:gd name="connsiteY145" fmla="*/ 1182414 h 2721708"/>
                          <a:gd name="connsiteX146" fmla="*/ 6365330 w 9504967"/>
                          <a:gd name="connsiteY146" fmla="*/ 1292773 h 2721708"/>
                          <a:gd name="connsiteX147" fmla="*/ 6428392 w 9504967"/>
                          <a:gd name="connsiteY147" fmla="*/ 1308538 h 2721708"/>
                          <a:gd name="connsiteX148" fmla="*/ 7642337 w 9504967"/>
                          <a:gd name="connsiteY148" fmla="*/ 1292773 h 2721708"/>
                          <a:gd name="connsiteX149" fmla="*/ 8525206 w 9504967"/>
                          <a:gd name="connsiteY149" fmla="*/ 1324304 h 2721708"/>
                          <a:gd name="connsiteX150" fmla="*/ 8793220 w 9504967"/>
                          <a:gd name="connsiteY150" fmla="*/ 1355835 h 2721708"/>
                          <a:gd name="connsiteX151" fmla="*/ 8856282 w 9504967"/>
                          <a:gd name="connsiteY151" fmla="*/ 1371600 h 2721708"/>
                          <a:gd name="connsiteX152" fmla="*/ 8824751 w 9504967"/>
                          <a:gd name="connsiteY152" fmla="*/ 1418897 h 2721708"/>
                          <a:gd name="connsiteX153" fmla="*/ 8745923 w 9504967"/>
                          <a:gd name="connsiteY153" fmla="*/ 1450428 h 2721708"/>
                          <a:gd name="connsiteX154" fmla="*/ 8588268 w 9504967"/>
                          <a:gd name="connsiteY154" fmla="*/ 1497724 h 2721708"/>
                          <a:gd name="connsiteX155" fmla="*/ 8525206 w 9504967"/>
                          <a:gd name="connsiteY155" fmla="*/ 1545021 h 2721708"/>
                          <a:gd name="connsiteX156" fmla="*/ 8430613 w 9504967"/>
                          <a:gd name="connsiteY156" fmla="*/ 1576552 h 2721708"/>
                          <a:gd name="connsiteX157" fmla="*/ 8178365 w 9504967"/>
                          <a:gd name="connsiteY157" fmla="*/ 1608083 h 2721708"/>
                          <a:gd name="connsiteX158" fmla="*/ 8020709 w 9504967"/>
                          <a:gd name="connsiteY158" fmla="*/ 1623849 h 2721708"/>
                          <a:gd name="connsiteX159" fmla="*/ 7595041 w 9504967"/>
                          <a:gd name="connsiteY159" fmla="*/ 1655380 h 2721708"/>
                          <a:gd name="connsiteX160" fmla="*/ 7390089 w 9504967"/>
                          <a:gd name="connsiteY160" fmla="*/ 1686911 h 2721708"/>
                          <a:gd name="connsiteX161" fmla="*/ 5230213 w 9504967"/>
                          <a:gd name="connsiteY161" fmla="*/ 1655380 h 2721708"/>
                          <a:gd name="connsiteX162" fmla="*/ 4205454 w 9504967"/>
                          <a:gd name="connsiteY162" fmla="*/ 1686911 h 2721708"/>
                          <a:gd name="connsiteX163" fmla="*/ 3354116 w 9504967"/>
                          <a:gd name="connsiteY163" fmla="*/ 1734207 h 2721708"/>
                          <a:gd name="connsiteX164" fmla="*/ 2849620 w 9504967"/>
                          <a:gd name="connsiteY164" fmla="*/ 1797269 h 2721708"/>
                          <a:gd name="connsiteX165" fmla="*/ 2597372 w 9504967"/>
                          <a:gd name="connsiteY165" fmla="*/ 1876097 h 2721708"/>
                          <a:gd name="connsiteX166" fmla="*/ 2471247 w 9504967"/>
                          <a:gd name="connsiteY166" fmla="*/ 1891862 h 2721708"/>
                          <a:gd name="connsiteX167" fmla="*/ 2392420 w 9504967"/>
                          <a:gd name="connsiteY167" fmla="*/ 1923393 h 2721708"/>
                          <a:gd name="connsiteX168" fmla="*/ 2439716 w 9504967"/>
                          <a:gd name="connsiteY168" fmla="*/ 1939159 h 2721708"/>
                          <a:gd name="connsiteX169" fmla="*/ 2928447 w 9504967"/>
                          <a:gd name="connsiteY169" fmla="*/ 1954924 h 2721708"/>
                          <a:gd name="connsiteX170" fmla="*/ 4016268 w 9504967"/>
                          <a:gd name="connsiteY170" fmla="*/ 1970690 h 2721708"/>
                          <a:gd name="connsiteX171" fmla="*/ 3858613 w 9504967"/>
                          <a:gd name="connsiteY171" fmla="*/ 2017987 h 2721708"/>
                          <a:gd name="connsiteX172" fmla="*/ 3795551 w 9504967"/>
                          <a:gd name="connsiteY172" fmla="*/ 2033752 h 2721708"/>
                          <a:gd name="connsiteX173" fmla="*/ 3637896 w 9504967"/>
                          <a:gd name="connsiteY173" fmla="*/ 2065283 h 2721708"/>
                          <a:gd name="connsiteX174" fmla="*/ 3275289 w 9504967"/>
                          <a:gd name="connsiteY174" fmla="*/ 2144111 h 2721708"/>
                          <a:gd name="connsiteX175" fmla="*/ 3070337 w 9504967"/>
                          <a:gd name="connsiteY175" fmla="*/ 2191407 h 2721708"/>
                          <a:gd name="connsiteX176" fmla="*/ 2802323 w 9504967"/>
                          <a:gd name="connsiteY176" fmla="*/ 2222938 h 2721708"/>
                          <a:gd name="connsiteX177" fmla="*/ 2014047 w 9504967"/>
                          <a:gd name="connsiteY177" fmla="*/ 2270235 h 2721708"/>
                          <a:gd name="connsiteX178" fmla="*/ 1840627 w 9504967"/>
                          <a:gd name="connsiteY178" fmla="*/ 2286000 h 2721708"/>
                          <a:gd name="connsiteX179" fmla="*/ 957758 w 9504967"/>
                          <a:gd name="connsiteY179" fmla="*/ 2333297 h 2721708"/>
                          <a:gd name="connsiteX180" fmla="*/ 831634 w 9504967"/>
                          <a:gd name="connsiteY180" fmla="*/ 2380593 h 2721708"/>
                          <a:gd name="connsiteX181" fmla="*/ 737041 w 9504967"/>
                          <a:gd name="connsiteY181" fmla="*/ 2427890 h 2721708"/>
                          <a:gd name="connsiteX182" fmla="*/ 642447 w 9504967"/>
                          <a:gd name="connsiteY182" fmla="*/ 2459421 h 2721708"/>
                          <a:gd name="connsiteX183" fmla="*/ 705509 w 9504967"/>
                          <a:gd name="connsiteY183" fmla="*/ 2490952 h 2721708"/>
                          <a:gd name="connsiteX184" fmla="*/ 752806 w 9504967"/>
                          <a:gd name="connsiteY184" fmla="*/ 2522483 h 2721708"/>
                          <a:gd name="connsiteX185" fmla="*/ 863165 w 9504967"/>
                          <a:gd name="connsiteY185" fmla="*/ 2538249 h 2721708"/>
                          <a:gd name="connsiteX186" fmla="*/ 957758 w 9504967"/>
                          <a:gd name="connsiteY186" fmla="*/ 2585545 h 2721708"/>
                          <a:gd name="connsiteX187" fmla="*/ 878930 w 9504967"/>
                          <a:gd name="connsiteY187" fmla="*/ 2601311 h 2721708"/>
                          <a:gd name="connsiteX188" fmla="*/ 784337 w 9504967"/>
                          <a:gd name="connsiteY188" fmla="*/ 2617076 h 2721708"/>
                          <a:gd name="connsiteX189" fmla="*/ 437496 w 9504967"/>
                          <a:gd name="connsiteY189" fmla="*/ 2664373 h 2721708"/>
                          <a:gd name="connsiteX190" fmla="*/ 311372 w 9504967"/>
                          <a:gd name="connsiteY190" fmla="*/ 2695904 h 2721708"/>
                          <a:gd name="connsiteX191" fmla="*/ 815868 w 9504967"/>
                          <a:gd name="connsiteY191" fmla="*/ 2711669 h 2721708"/>
                          <a:gd name="connsiteX192" fmla="*/ 2455482 w 9504967"/>
                          <a:gd name="connsiteY192" fmla="*/ 2680138 h 2721708"/>
                          <a:gd name="connsiteX193" fmla="*/ 2707730 w 9504967"/>
                          <a:gd name="connsiteY193" fmla="*/ 2601311 h 2721708"/>
                          <a:gd name="connsiteX194" fmla="*/ 2818089 w 9504967"/>
                          <a:gd name="connsiteY194" fmla="*/ 2554014 h 2721708"/>
                          <a:gd name="connsiteX195" fmla="*/ 2896916 w 9504967"/>
                          <a:gd name="connsiteY195" fmla="*/ 2538249 h 2721708"/>
                          <a:gd name="connsiteX196" fmla="*/ 3401413 w 9504967"/>
                          <a:gd name="connsiteY196" fmla="*/ 2490952 h 2721708"/>
                          <a:gd name="connsiteX197" fmla="*/ 3795551 w 9504967"/>
                          <a:gd name="connsiteY197" fmla="*/ 2380593 h 2721708"/>
                          <a:gd name="connsiteX198" fmla="*/ 4079330 w 9504967"/>
                          <a:gd name="connsiteY198" fmla="*/ 2333297 h 2721708"/>
                          <a:gd name="connsiteX199" fmla="*/ 4300047 w 9504967"/>
                          <a:gd name="connsiteY199" fmla="*/ 2286000 h 2721708"/>
                          <a:gd name="connsiteX200" fmla="*/ 4536530 w 9504967"/>
                          <a:gd name="connsiteY200" fmla="*/ 2301766 h 2721708"/>
                          <a:gd name="connsiteX201" fmla="*/ 4773013 w 9504967"/>
                          <a:gd name="connsiteY201" fmla="*/ 2333297 h 2721708"/>
                          <a:gd name="connsiteX202" fmla="*/ 4820309 w 9504967"/>
                          <a:gd name="connsiteY202" fmla="*/ 2349062 h 2721708"/>
                          <a:gd name="connsiteX203" fmla="*/ 4962199 w 9504967"/>
                          <a:gd name="connsiteY203" fmla="*/ 2443655 h 2721708"/>
                          <a:gd name="connsiteX204" fmla="*/ 5356337 w 9504967"/>
                          <a:gd name="connsiteY204" fmla="*/ 2396359 h 2721708"/>
                          <a:gd name="connsiteX205" fmla="*/ 5876599 w 9504967"/>
                          <a:gd name="connsiteY205" fmla="*/ 2222938 h 2721708"/>
                          <a:gd name="connsiteX206" fmla="*/ 6050020 w 9504967"/>
                          <a:gd name="connsiteY206" fmla="*/ 2207173 h 2721708"/>
                          <a:gd name="connsiteX207" fmla="*/ 6570282 w 9504967"/>
                          <a:gd name="connsiteY207" fmla="*/ 2112580 h 2721708"/>
                          <a:gd name="connsiteX208" fmla="*/ 6727937 w 9504967"/>
                          <a:gd name="connsiteY208" fmla="*/ 2128345 h 2721708"/>
                          <a:gd name="connsiteX209" fmla="*/ 6775234 w 9504967"/>
                          <a:gd name="connsiteY209" fmla="*/ 2396359 h 2721708"/>
                          <a:gd name="connsiteX210" fmla="*/ 7200903 w 9504967"/>
                          <a:gd name="connsiteY210" fmla="*/ 2380593 h 2721708"/>
                          <a:gd name="connsiteX211" fmla="*/ 7673868 w 9504967"/>
                          <a:gd name="connsiteY211" fmla="*/ 2364828 h 2721708"/>
                          <a:gd name="connsiteX212" fmla="*/ 8036475 w 9504967"/>
                          <a:gd name="connsiteY212" fmla="*/ 2333297 h 2721708"/>
                          <a:gd name="connsiteX213" fmla="*/ 8320254 w 9504967"/>
                          <a:gd name="connsiteY213" fmla="*/ 2317531 h 2721708"/>
                          <a:gd name="connsiteX214" fmla="*/ 9029703 w 9504967"/>
                          <a:gd name="connsiteY214" fmla="*/ 2333297 h 2721708"/>
                          <a:gd name="connsiteX215" fmla="*/ 9234654 w 9504967"/>
                          <a:gd name="connsiteY215" fmla="*/ 2317531 h 2721708"/>
                          <a:gd name="connsiteX216" fmla="*/ 9250420 w 9504967"/>
                          <a:gd name="connsiteY216" fmla="*/ 1939159 h 2721708"/>
                          <a:gd name="connsiteX217" fmla="*/ 9234654 w 9504967"/>
                          <a:gd name="connsiteY217" fmla="*/ 1702676 h 2721708"/>
                          <a:gd name="connsiteX218" fmla="*/ 9250420 w 9504967"/>
                          <a:gd name="connsiteY218" fmla="*/ 1749973 h 2721708"/>
                          <a:gd name="connsiteX219" fmla="*/ 9313482 w 9504967"/>
                          <a:gd name="connsiteY219" fmla="*/ 1891862 h 2721708"/>
                          <a:gd name="connsiteX220" fmla="*/ 9345013 w 9504967"/>
                          <a:gd name="connsiteY220" fmla="*/ 2017987 h 2721708"/>
                          <a:gd name="connsiteX221" fmla="*/ 9360778 w 9504967"/>
                          <a:gd name="connsiteY221" fmla="*/ 2081049 h 2721708"/>
                          <a:gd name="connsiteX222" fmla="*/ 9392309 w 9504967"/>
                          <a:gd name="connsiteY222" fmla="*/ 2191407 h 2721708"/>
                          <a:gd name="connsiteX223" fmla="*/ 9408075 w 9504967"/>
                          <a:gd name="connsiteY223" fmla="*/ 2270235 h 2721708"/>
                          <a:gd name="connsiteX224" fmla="*/ 9423841 w 9504967"/>
                          <a:gd name="connsiteY224" fmla="*/ 2333297 h 2721708"/>
                          <a:gd name="connsiteX225" fmla="*/ 9439606 w 9504967"/>
                          <a:gd name="connsiteY225" fmla="*/ 2207173 h 2721708"/>
                          <a:gd name="connsiteX226" fmla="*/ 9408075 w 9504967"/>
                          <a:gd name="connsiteY226" fmla="*/ 1592318 h 2721708"/>
                          <a:gd name="connsiteX227" fmla="*/ 9392309 w 9504967"/>
                          <a:gd name="connsiteY227" fmla="*/ 1497724 h 2721708"/>
                          <a:gd name="connsiteX228" fmla="*/ 9313482 w 9504967"/>
                          <a:gd name="connsiteY228" fmla="*/ 1403131 h 2721708"/>
                          <a:gd name="connsiteX229" fmla="*/ 9234654 w 9504967"/>
                          <a:gd name="connsiteY229" fmla="*/ 1261242 h 2721708"/>
                          <a:gd name="connsiteX230" fmla="*/ 9124296 w 9504967"/>
                          <a:gd name="connsiteY230" fmla="*/ 1198180 h 2721708"/>
                          <a:gd name="connsiteX231" fmla="*/ 9045468 w 9504967"/>
                          <a:gd name="connsiteY231" fmla="*/ 1008993 h 2721708"/>
                          <a:gd name="connsiteX232" fmla="*/ 9029703 w 9504967"/>
                          <a:gd name="connsiteY232" fmla="*/ 961697 h 2721708"/>
                          <a:gd name="connsiteX233" fmla="*/ 9045468 w 9504967"/>
                          <a:gd name="connsiteY233" fmla="*/ 725214 h 2721708"/>
                          <a:gd name="connsiteX234" fmla="*/ 9108530 w 9504967"/>
                          <a:gd name="connsiteY234" fmla="*/ 630621 h 2721708"/>
                          <a:gd name="connsiteX235" fmla="*/ 9203123 w 9504967"/>
                          <a:gd name="connsiteY235" fmla="*/ 488731 h 2721708"/>
                          <a:gd name="connsiteX236" fmla="*/ 9234654 w 9504967"/>
                          <a:gd name="connsiteY236" fmla="*/ 425669 h 2721708"/>
                          <a:gd name="connsiteX237" fmla="*/ 9281951 w 9504967"/>
                          <a:gd name="connsiteY237" fmla="*/ 394138 h 2721708"/>
                          <a:gd name="connsiteX238" fmla="*/ 9297716 w 9504967"/>
                          <a:gd name="connsiteY238" fmla="*/ 346842 h 2721708"/>
                          <a:gd name="connsiteX239" fmla="*/ 9281951 w 9504967"/>
                          <a:gd name="connsiteY239" fmla="*/ 441435 h 2721708"/>
                          <a:gd name="connsiteX240" fmla="*/ 9203123 w 9504967"/>
                          <a:gd name="connsiteY240" fmla="*/ 583324 h 2721708"/>
                          <a:gd name="connsiteX241" fmla="*/ 9124296 w 9504967"/>
                          <a:gd name="connsiteY241" fmla="*/ 677918 h 2721708"/>
                          <a:gd name="connsiteX242" fmla="*/ 9061234 w 9504967"/>
                          <a:gd name="connsiteY242" fmla="*/ 835573 h 2721708"/>
                          <a:gd name="connsiteX243" fmla="*/ 9029703 w 9504967"/>
                          <a:gd name="connsiteY243" fmla="*/ 882869 h 2721708"/>
                          <a:gd name="connsiteX244" fmla="*/ 8982406 w 9504967"/>
                          <a:gd name="connsiteY244" fmla="*/ 1072055 h 2721708"/>
                          <a:gd name="connsiteX245" fmla="*/ 8004944 w 9504967"/>
                          <a:gd name="connsiteY245" fmla="*/ 945931 h 2721708"/>
                          <a:gd name="connsiteX246" fmla="*/ 8004944 w 9504967"/>
                          <a:gd name="connsiteY246" fmla="*/ 945931 h 2721708"/>
                          <a:gd name="connsiteX247" fmla="*/ 7799992 w 9504967"/>
                          <a:gd name="connsiteY247" fmla="*/ 914400 h 2721708"/>
                          <a:gd name="connsiteX248" fmla="*/ 7752696 w 9504967"/>
                          <a:gd name="connsiteY248" fmla="*/ 898635 h 2721708"/>
                          <a:gd name="connsiteX249" fmla="*/ 7815758 w 9504967"/>
                          <a:gd name="connsiteY249" fmla="*/ 851338 h 2721708"/>
                          <a:gd name="connsiteX250" fmla="*/ 7878820 w 9504967"/>
                          <a:gd name="connsiteY250" fmla="*/ 819807 h 2721708"/>
                          <a:gd name="connsiteX251" fmla="*/ 7784227 w 9504967"/>
                          <a:gd name="connsiteY251" fmla="*/ 536028 h 2721708"/>
                          <a:gd name="connsiteX252" fmla="*/ 7626572 w 9504967"/>
                          <a:gd name="connsiteY252" fmla="*/ 268014 h 2721708"/>
                          <a:gd name="connsiteX253" fmla="*/ 7579275 w 9504967"/>
                          <a:gd name="connsiteY253" fmla="*/ 220718 h 2721708"/>
                          <a:gd name="connsiteX254" fmla="*/ 7516213 w 9504967"/>
                          <a:gd name="connsiteY254" fmla="*/ 409904 h 2721708"/>
                          <a:gd name="connsiteX255" fmla="*/ 7421620 w 9504967"/>
                          <a:gd name="connsiteY255" fmla="*/ 646387 h 2721708"/>
                          <a:gd name="connsiteX256" fmla="*/ 7405854 w 9504967"/>
                          <a:gd name="connsiteY256" fmla="*/ 693683 h 2721708"/>
                          <a:gd name="connsiteX257" fmla="*/ 7358558 w 9504967"/>
                          <a:gd name="connsiteY257" fmla="*/ 882869 h 2721708"/>
                          <a:gd name="connsiteX258" fmla="*/ 7342792 w 9504967"/>
                          <a:gd name="connsiteY258" fmla="*/ 945931 h 2721708"/>
                          <a:gd name="connsiteX259" fmla="*/ 7232434 w 9504967"/>
                          <a:gd name="connsiteY259" fmla="*/ 882869 h 2721708"/>
                          <a:gd name="connsiteX260" fmla="*/ 7185137 w 9504967"/>
                          <a:gd name="connsiteY260" fmla="*/ 851338 h 2721708"/>
                          <a:gd name="connsiteX261" fmla="*/ 7090544 w 9504967"/>
                          <a:gd name="connsiteY261" fmla="*/ 819807 h 2721708"/>
                          <a:gd name="connsiteX262" fmla="*/ 6759468 w 9504967"/>
                          <a:gd name="connsiteY262" fmla="*/ 882869 h 2721708"/>
                          <a:gd name="connsiteX263" fmla="*/ 6554516 w 9504967"/>
                          <a:gd name="connsiteY263" fmla="*/ 914400 h 2721708"/>
                          <a:gd name="connsiteX264" fmla="*/ 6507220 w 9504967"/>
                          <a:gd name="connsiteY264" fmla="*/ 930166 h 2721708"/>
                          <a:gd name="connsiteX265" fmla="*/ 6459923 w 9504967"/>
                          <a:gd name="connsiteY265" fmla="*/ 961697 h 2721708"/>
                          <a:gd name="connsiteX266" fmla="*/ 6586047 w 9504967"/>
                          <a:gd name="connsiteY266" fmla="*/ 1008993 h 2721708"/>
                          <a:gd name="connsiteX267" fmla="*/ 7342792 w 9504967"/>
                          <a:gd name="connsiteY267" fmla="*/ 1072055 h 2721708"/>
                          <a:gd name="connsiteX268" fmla="*/ 7106309 w 9504967"/>
                          <a:gd name="connsiteY268" fmla="*/ 1135118 h 2721708"/>
                          <a:gd name="connsiteX269" fmla="*/ 6964420 w 9504967"/>
                          <a:gd name="connsiteY269" fmla="*/ 1198180 h 2721708"/>
                          <a:gd name="connsiteX270" fmla="*/ 6822530 w 9504967"/>
                          <a:gd name="connsiteY270" fmla="*/ 1213945 h 2721708"/>
                          <a:gd name="connsiteX271" fmla="*/ 6176144 w 9504967"/>
                          <a:gd name="connsiteY271" fmla="*/ 1182414 h 2721708"/>
                          <a:gd name="connsiteX272" fmla="*/ 6113082 w 9504967"/>
                          <a:gd name="connsiteY272" fmla="*/ 1166649 h 2721708"/>
                          <a:gd name="connsiteX273" fmla="*/ 6065785 w 9504967"/>
                          <a:gd name="connsiteY273" fmla="*/ 1119352 h 2721708"/>
                          <a:gd name="connsiteX274" fmla="*/ 6034254 w 9504967"/>
                          <a:gd name="connsiteY274" fmla="*/ 867104 h 2721708"/>
                          <a:gd name="connsiteX275" fmla="*/ 6018489 w 9504967"/>
                          <a:gd name="connsiteY275" fmla="*/ 709449 h 2721708"/>
                          <a:gd name="connsiteX276" fmla="*/ 6034254 w 9504967"/>
                          <a:gd name="connsiteY276" fmla="*/ 1072055 h 2721708"/>
                          <a:gd name="connsiteX277" fmla="*/ 6065785 w 9504967"/>
                          <a:gd name="connsiteY277" fmla="*/ 1103587 h 2721708"/>
                          <a:gd name="connsiteX278" fmla="*/ 6113082 w 9504967"/>
                          <a:gd name="connsiteY278" fmla="*/ 1056290 h 2721708"/>
                          <a:gd name="connsiteX279" fmla="*/ 6333799 w 9504967"/>
                          <a:gd name="connsiteY279" fmla="*/ 1072055 h 2721708"/>
                          <a:gd name="connsiteX280" fmla="*/ 6412627 w 9504967"/>
                          <a:gd name="connsiteY280" fmla="*/ 1087821 h 2721708"/>
                          <a:gd name="connsiteX281" fmla="*/ 6838296 w 9504967"/>
                          <a:gd name="connsiteY281" fmla="*/ 1103587 h 2721708"/>
                          <a:gd name="connsiteX282" fmla="*/ 6759468 w 9504967"/>
                          <a:gd name="connsiteY282" fmla="*/ 1119352 h 2721708"/>
                          <a:gd name="connsiteX283" fmla="*/ 6806765 w 9504967"/>
                          <a:gd name="connsiteY283" fmla="*/ 1103587 h 2721708"/>
                          <a:gd name="connsiteX284" fmla="*/ 6980185 w 9504967"/>
                          <a:gd name="connsiteY284" fmla="*/ 1056290 h 2721708"/>
                          <a:gd name="connsiteX285" fmla="*/ 7232434 w 9504967"/>
                          <a:gd name="connsiteY285" fmla="*/ 993228 h 2721708"/>
                          <a:gd name="connsiteX286" fmla="*/ 7689634 w 9504967"/>
                          <a:gd name="connsiteY286" fmla="*/ 1024759 h 2721708"/>
                          <a:gd name="connsiteX287" fmla="*/ 7626572 w 9504967"/>
                          <a:gd name="connsiteY287" fmla="*/ 1056290 h 2721708"/>
                          <a:gd name="connsiteX288" fmla="*/ 7831523 w 9504967"/>
                          <a:gd name="connsiteY288" fmla="*/ 1040524 h 2721708"/>
                          <a:gd name="connsiteX289" fmla="*/ 7910351 w 9504967"/>
                          <a:gd name="connsiteY289" fmla="*/ 1008993 h 2721708"/>
                          <a:gd name="connsiteX290" fmla="*/ 7957647 w 9504967"/>
                          <a:gd name="connsiteY290" fmla="*/ 945931 h 2721708"/>
                          <a:gd name="connsiteX291" fmla="*/ 8068006 w 9504967"/>
                          <a:gd name="connsiteY291" fmla="*/ 914400 h 2721708"/>
                          <a:gd name="connsiteX292" fmla="*/ 8209896 w 9504967"/>
                          <a:gd name="connsiteY292" fmla="*/ 804042 h 2721708"/>
                          <a:gd name="connsiteX293" fmla="*/ 8241427 w 9504967"/>
                          <a:gd name="connsiteY293" fmla="*/ 867104 h 2721708"/>
                          <a:gd name="connsiteX294" fmla="*/ 8272958 w 9504967"/>
                          <a:gd name="connsiteY294" fmla="*/ 1008993 h 2721708"/>
                          <a:gd name="connsiteX295" fmla="*/ 8288723 w 9504967"/>
                          <a:gd name="connsiteY295" fmla="*/ 1103587 h 2721708"/>
                          <a:gd name="connsiteX296" fmla="*/ 8304489 w 9504967"/>
                          <a:gd name="connsiteY296" fmla="*/ 1182414 h 2721708"/>
                          <a:gd name="connsiteX297" fmla="*/ 8493675 w 9504967"/>
                          <a:gd name="connsiteY297" fmla="*/ 1072055 h 2721708"/>
                          <a:gd name="connsiteX298" fmla="*/ 8556737 w 9504967"/>
                          <a:gd name="connsiteY298" fmla="*/ 977462 h 2721708"/>
                          <a:gd name="connsiteX299" fmla="*/ 8604034 w 9504967"/>
                          <a:gd name="connsiteY299" fmla="*/ 930166 h 2721708"/>
                          <a:gd name="connsiteX300" fmla="*/ 8619799 w 9504967"/>
                          <a:gd name="connsiteY300" fmla="*/ 993228 h 2721708"/>
                          <a:gd name="connsiteX301" fmla="*/ 8714392 w 9504967"/>
                          <a:gd name="connsiteY301" fmla="*/ 961697 h 2721708"/>
                          <a:gd name="connsiteX302" fmla="*/ 8745923 w 9504967"/>
                          <a:gd name="connsiteY302" fmla="*/ 1056290 h 2721708"/>
                          <a:gd name="connsiteX303" fmla="*/ 8856282 w 9504967"/>
                          <a:gd name="connsiteY303" fmla="*/ 914400 h 2721708"/>
                          <a:gd name="connsiteX304" fmla="*/ 8903578 w 9504967"/>
                          <a:gd name="connsiteY304" fmla="*/ 867104 h 2721708"/>
                          <a:gd name="connsiteX305" fmla="*/ 8950875 w 9504967"/>
                          <a:gd name="connsiteY305" fmla="*/ 882869 h 2721708"/>
                          <a:gd name="connsiteX306" fmla="*/ 8982406 w 9504967"/>
                          <a:gd name="connsiteY306" fmla="*/ 835573 h 2721708"/>
                          <a:gd name="connsiteX307" fmla="*/ 9029703 w 9504967"/>
                          <a:gd name="connsiteY307" fmla="*/ 882869 h 2721708"/>
                          <a:gd name="connsiteX308" fmla="*/ 9013937 w 9504967"/>
                          <a:gd name="connsiteY308" fmla="*/ 1072055 h 2721708"/>
                          <a:gd name="connsiteX309" fmla="*/ 8446378 w 9504967"/>
                          <a:gd name="connsiteY309" fmla="*/ 1119352 h 2721708"/>
                          <a:gd name="connsiteX310" fmla="*/ 8288723 w 9504967"/>
                          <a:gd name="connsiteY310" fmla="*/ 1119352 h 2721708"/>
                          <a:gd name="connsiteX311" fmla="*/ 8635565 w 9504967"/>
                          <a:gd name="connsiteY311" fmla="*/ 1008993 h 2721708"/>
                          <a:gd name="connsiteX312" fmla="*/ 8477909 w 9504967"/>
                          <a:gd name="connsiteY312" fmla="*/ 1024759 h 2721708"/>
                          <a:gd name="connsiteX313" fmla="*/ 8351785 w 9504967"/>
                          <a:gd name="connsiteY313" fmla="*/ 1072055 h 2721708"/>
                          <a:gd name="connsiteX314" fmla="*/ 8304489 w 9504967"/>
                          <a:gd name="connsiteY314" fmla="*/ 1103587 h 2721708"/>
                          <a:gd name="connsiteX315" fmla="*/ 8209896 w 9504967"/>
                          <a:gd name="connsiteY315" fmla="*/ 1119352 h 2721708"/>
                          <a:gd name="connsiteX316" fmla="*/ 7500447 w 9504967"/>
                          <a:gd name="connsiteY316" fmla="*/ 1135118 h 2721708"/>
                          <a:gd name="connsiteX317" fmla="*/ 7295496 w 9504967"/>
                          <a:gd name="connsiteY317" fmla="*/ 1150883 h 2721708"/>
                          <a:gd name="connsiteX318" fmla="*/ 7358558 w 9504967"/>
                          <a:gd name="connsiteY318" fmla="*/ 1103587 h 2721708"/>
                          <a:gd name="connsiteX319" fmla="*/ 7579275 w 9504967"/>
                          <a:gd name="connsiteY319" fmla="*/ 1040524 h 2721708"/>
                          <a:gd name="connsiteX320" fmla="*/ 7453151 w 9504967"/>
                          <a:gd name="connsiteY320" fmla="*/ 1072055 h 2721708"/>
                          <a:gd name="connsiteX321" fmla="*/ 7374323 w 9504967"/>
                          <a:gd name="connsiteY321" fmla="*/ 1135118 h 2721708"/>
                          <a:gd name="connsiteX322" fmla="*/ 7295496 w 9504967"/>
                          <a:gd name="connsiteY322" fmla="*/ 1150883 h 2721708"/>
                          <a:gd name="connsiteX323" fmla="*/ 7374323 w 9504967"/>
                          <a:gd name="connsiteY323" fmla="*/ 1119352 h 2721708"/>
                          <a:gd name="connsiteX324" fmla="*/ 6601813 w 9504967"/>
                          <a:gd name="connsiteY324" fmla="*/ 1135118 h 2721708"/>
                          <a:gd name="connsiteX325" fmla="*/ 6239206 w 9504967"/>
                          <a:gd name="connsiteY325" fmla="*/ 1150883 h 2721708"/>
                          <a:gd name="connsiteX326" fmla="*/ 6160378 w 9504967"/>
                          <a:gd name="connsiteY326" fmla="*/ 1182414 h 2721708"/>
                          <a:gd name="connsiteX327" fmla="*/ 6018489 w 9504967"/>
                          <a:gd name="connsiteY327" fmla="*/ 1198180 h 2721708"/>
                          <a:gd name="connsiteX328" fmla="*/ 5876599 w 9504967"/>
                          <a:gd name="connsiteY328" fmla="*/ 1229711 h 2721708"/>
                          <a:gd name="connsiteX329" fmla="*/ 5797772 w 9504967"/>
                          <a:gd name="connsiteY329" fmla="*/ 1245476 h 2721708"/>
                          <a:gd name="connsiteX330" fmla="*/ 5309041 w 9504967"/>
                          <a:gd name="connsiteY330" fmla="*/ 1135118 h 2721708"/>
                          <a:gd name="connsiteX331" fmla="*/ 5277509 w 9504967"/>
                          <a:gd name="connsiteY331" fmla="*/ 1103587 h 2721708"/>
                          <a:gd name="connsiteX332" fmla="*/ 5293275 w 9504967"/>
                          <a:gd name="connsiteY332" fmla="*/ 1056290 h 2721708"/>
                          <a:gd name="connsiteX333" fmla="*/ 5687413 w 9504967"/>
                          <a:gd name="connsiteY333" fmla="*/ 945931 h 2721708"/>
                          <a:gd name="connsiteX334" fmla="*/ 5734709 w 9504967"/>
                          <a:gd name="connsiteY334" fmla="*/ 977462 h 2721708"/>
                          <a:gd name="connsiteX335" fmla="*/ 5466696 w 9504967"/>
                          <a:gd name="connsiteY335" fmla="*/ 1024759 h 2721708"/>
                          <a:gd name="connsiteX336" fmla="*/ 5340572 w 9504967"/>
                          <a:gd name="connsiteY336" fmla="*/ 1072055 h 2721708"/>
                          <a:gd name="connsiteX337" fmla="*/ 5419399 w 9504967"/>
                          <a:gd name="connsiteY337" fmla="*/ 1087821 h 2721708"/>
                          <a:gd name="connsiteX338" fmla="*/ 5608585 w 9504967"/>
                          <a:gd name="connsiteY338" fmla="*/ 1103587 h 2721708"/>
                          <a:gd name="connsiteX339" fmla="*/ 5498227 w 9504967"/>
                          <a:gd name="connsiteY339" fmla="*/ 1119352 h 2721708"/>
                          <a:gd name="connsiteX340" fmla="*/ 5056792 w 9504967"/>
                          <a:gd name="connsiteY340" fmla="*/ 1135118 h 2721708"/>
                          <a:gd name="connsiteX341" fmla="*/ 5104089 w 9504967"/>
                          <a:gd name="connsiteY341" fmla="*/ 1166649 h 2721708"/>
                          <a:gd name="connsiteX342" fmla="*/ 5245978 w 9504967"/>
                          <a:gd name="connsiteY342" fmla="*/ 1182414 h 2721708"/>
                          <a:gd name="connsiteX343" fmla="*/ 5529758 w 9504967"/>
                          <a:gd name="connsiteY343" fmla="*/ 1198180 h 2721708"/>
                          <a:gd name="connsiteX344" fmla="*/ 5592820 w 9504967"/>
                          <a:gd name="connsiteY344" fmla="*/ 1213945 h 2721708"/>
                          <a:gd name="connsiteX345" fmla="*/ 5545523 w 9504967"/>
                          <a:gd name="connsiteY345" fmla="*/ 1245476 h 2721708"/>
                          <a:gd name="connsiteX346" fmla="*/ 5403634 w 9504967"/>
                          <a:gd name="connsiteY346" fmla="*/ 1292773 h 2721708"/>
                          <a:gd name="connsiteX347" fmla="*/ 5261744 w 9504967"/>
                          <a:gd name="connsiteY347" fmla="*/ 1355835 h 2721708"/>
                          <a:gd name="connsiteX348" fmla="*/ 5513992 w 9504967"/>
                          <a:gd name="connsiteY348" fmla="*/ 1371600 h 2721708"/>
                          <a:gd name="connsiteX349" fmla="*/ 4883372 w 9504967"/>
                          <a:gd name="connsiteY349" fmla="*/ 1481959 h 2721708"/>
                          <a:gd name="connsiteX350" fmla="*/ 4741482 w 9504967"/>
                          <a:gd name="connsiteY350" fmla="*/ 1497724 h 2721708"/>
                          <a:gd name="connsiteX351" fmla="*/ 4820309 w 9504967"/>
                          <a:gd name="connsiteY351" fmla="*/ 1481959 h 2721708"/>
                          <a:gd name="connsiteX352" fmla="*/ 5167151 w 9504967"/>
                          <a:gd name="connsiteY352" fmla="*/ 1434662 h 2721708"/>
                          <a:gd name="connsiteX353" fmla="*/ 5056792 w 9504967"/>
                          <a:gd name="connsiteY353" fmla="*/ 1450428 h 2721708"/>
                          <a:gd name="connsiteX354" fmla="*/ 4851841 w 9504967"/>
                          <a:gd name="connsiteY354" fmla="*/ 1513490 h 2721708"/>
                          <a:gd name="connsiteX355" fmla="*/ 4646889 w 9504967"/>
                          <a:gd name="connsiteY355" fmla="*/ 1545021 h 2721708"/>
                          <a:gd name="connsiteX356" fmla="*/ 4599592 w 9504967"/>
                          <a:gd name="connsiteY356" fmla="*/ 1560787 h 2721708"/>
                          <a:gd name="connsiteX357" fmla="*/ 4804544 w 9504967"/>
                          <a:gd name="connsiteY357" fmla="*/ 1497724 h 2721708"/>
                          <a:gd name="connsiteX358" fmla="*/ 4993730 w 9504967"/>
                          <a:gd name="connsiteY358" fmla="*/ 1434662 h 2721708"/>
                          <a:gd name="connsiteX359" fmla="*/ 5041027 w 9504967"/>
                          <a:gd name="connsiteY359" fmla="*/ 1387366 h 2721708"/>
                          <a:gd name="connsiteX360" fmla="*/ 5687413 w 9504967"/>
                          <a:gd name="connsiteY360" fmla="*/ 1213945 h 2721708"/>
                          <a:gd name="connsiteX361" fmla="*/ 5608585 w 9504967"/>
                          <a:gd name="connsiteY361" fmla="*/ 1261242 h 2721708"/>
                          <a:gd name="connsiteX362" fmla="*/ 5435165 w 9504967"/>
                          <a:gd name="connsiteY362" fmla="*/ 1308538 h 2721708"/>
                          <a:gd name="connsiteX363" fmla="*/ 5245978 w 9504967"/>
                          <a:gd name="connsiteY363" fmla="*/ 1371600 h 2721708"/>
                          <a:gd name="connsiteX364" fmla="*/ 5041027 w 9504967"/>
                          <a:gd name="connsiteY364" fmla="*/ 1434662 h 2721708"/>
                          <a:gd name="connsiteX365" fmla="*/ 4930668 w 9504967"/>
                          <a:gd name="connsiteY365" fmla="*/ 1481959 h 2721708"/>
                          <a:gd name="connsiteX366" fmla="*/ 4993730 w 9504967"/>
                          <a:gd name="connsiteY366" fmla="*/ 1434662 h 2721708"/>
                          <a:gd name="connsiteX367" fmla="*/ 5277509 w 9504967"/>
                          <a:gd name="connsiteY367" fmla="*/ 1355835 h 2721708"/>
                          <a:gd name="connsiteX368" fmla="*/ 5529758 w 9504967"/>
                          <a:gd name="connsiteY368" fmla="*/ 1324304 h 2721708"/>
                          <a:gd name="connsiteX369" fmla="*/ 5277509 w 9504967"/>
                          <a:gd name="connsiteY369" fmla="*/ 1371600 h 2721708"/>
                          <a:gd name="connsiteX370" fmla="*/ 5056792 w 9504967"/>
                          <a:gd name="connsiteY370" fmla="*/ 1403131 h 2721708"/>
                          <a:gd name="connsiteX371" fmla="*/ 4962199 w 9504967"/>
                          <a:gd name="connsiteY371" fmla="*/ 1418897 h 2721708"/>
                          <a:gd name="connsiteX372" fmla="*/ 5025261 w 9504967"/>
                          <a:gd name="connsiteY372" fmla="*/ 1371600 h 2721708"/>
                          <a:gd name="connsiteX373" fmla="*/ 5151385 w 9504967"/>
                          <a:gd name="connsiteY373" fmla="*/ 1340069 h 2721708"/>
                          <a:gd name="connsiteX374" fmla="*/ 4725716 w 9504967"/>
                          <a:gd name="connsiteY374" fmla="*/ 1340069 h 2721708"/>
                          <a:gd name="connsiteX375" fmla="*/ 5135620 w 9504967"/>
                          <a:gd name="connsiteY375" fmla="*/ 1245476 h 2721708"/>
                          <a:gd name="connsiteX376" fmla="*/ 5214447 w 9504967"/>
                          <a:gd name="connsiteY376" fmla="*/ 1229711 h 2721708"/>
                          <a:gd name="connsiteX377" fmla="*/ 4977965 w 9504967"/>
                          <a:gd name="connsiteY377" fmla="*/ 1261242 h 2721708"/>
                          <a:gd name="connsiteX378" fmla="*/ 4426172 w 9504967"/>
                          <a:gd name="connsiteY378" fmla="*/ 1340069 h 2721708"/>
                          <a:gd name="connsiteX379" fmla="*/ 4583827 w 9504967"/>
                          <a:gd name="connsiteY379" fmla="*/ 1324304 h 2721708"/>
                          <a:gd name="connsiteX380" fmla="*/ 4426172 w 9504967"/>
                          <a:gd name="connsiteY380" fmla="*/ 1355835 h 2721708"/>
                          <a:gd name="connsiteX381" fmla="*/ 4110861 w 9504967"/>
                          <a:gd name="connsiteY381" fmla="*/ 1434662 h 2721708"/>
                          <a:gd name="connsiteX382" fmla="*/ 4331578 w 9504967"/>
                          <a:gd name="connsiteY382" fmla="*/ 1324304 h 2721708"/>
                          <a:gd name="connsiteX383" fmla="*/ 4158158 w 9504967"/>
                          <a:gd name="connsiteY383" fmla="*/ 1340069 h 2721708"/>
                          <a:gd name="connsiteX384" fmla="*/ 4221220 w 9504967"/>
                          <a:gd name="connsiteY384" fmla="*/ 1261242 h 2721708"/>
                          <a:gd name="connsiteX385" fmla="*/ 4315813 w 9504967"/>
                          <a:gd name="connsiteY385" fmla="*/ 1182414 h 2721708"/>
                          <a:gd name="connsiteX386" fmla="*/ 4426172 w 9504967"/>
                          <a:gd name="connsiteY386" fmla="*/ 1150883 h 2721708"/>
                          <a:gd name="connsiteX387" fmla="*/ 4520765 w 9504967"/>
                          <a:gd name="connsiteY387" fmla="*/ 1119352 h 2721708"/>
                          <a:gd name="connsiteX388" fmla="*/ 4568061 w 9504967"/>
                          <a:gd name="connsiteY388" fmla="*/ 1103587 h 2721708"/>
                          <a:gd name="connsiteX389" fmla="*/ 4694185 w 9504967"/>
                          <a:gd name="connsiteY389" fmla="*/ 993228 h 2721708"/>
                          <a:gd name="connsiteX390" fmla="*/ 4914903 w 9504967"/>
                          <a:gd name="connsiteY390" fmla="*/ 977462 h 2721708"/>
                          <a:gd name="connsiteX391" fmla="*/ 4599592 w 9504967"/>
                          <a:gd name="connsiteY391" fmla="*/ 1008993 h 2721708"/>
                          <a:gd name="connsiteX392" fmla="*/ 4977965 w 9504967"/>
                          <a:gd name="connsiteY392" fmla="*/ 1024759 h 2721708"/>
                          <a:gd name="connsiteX393" fmla="*/ 4883372 w 9504967"/>
                          <a:gd name="connsiteY393" fmla="*/ 1072055 h 2721708"/>
                          <a:gd name="connsiteX394" fmla="*/ 5072558 w 9504967"/>
                          <a:gd name="connsiteY394" fmla="*/ 1103587 h 2721708"/>
                          <a:gd name="connsiteX395" fmla="*/ 4836075 w 9504967"/>
                          <a:gd name="connsiteY395" fmla="*/ 1135118 h 2721708"/>
                          <a:gd name="connsiteX396" fmla="*/ 4552296 w 9504967"/>
                          <a:gd name="connsiteY396" fmla="*/ 1166649 h 2721708"/>
                          <a:gd name="connsiteX397" fmla="*/ 4568061 w 9504967"/>
                          <a:gd name="connsiteY397" fmla="*/ 1182414 h 2721708"/>
                          <a:gd name="connsiteX398" fmla="*/ 4867606 w 9504967"/>
                          <a:gd name="connsiteY398" fmla="*/ 1103587 h 2721708"/>
                          <a:gd name="connsiteX399" fmla="*/ 5119854 w 9504967"/>
                          <a:gd name="connsiteY399" fmla="*/ 1072055 h 2721708"/>
                          <a:gd name="connsiteX400" fmla="*/ 5056792 w 9504967"/>
                          <a:gd name="connsiteY400" fmla="*/ 1087821 h 2721708"/>
                          <a:gd name="connsiteX401" fmla="*/ 4836075 w 9504967"/>
                          <a:gd name="connsiteY401" fmla="*/ 1119352 h 2721708"/>
                          <a:gd name="connsiteX402" fmla="*/ 4410406 w 9504967"/>
                          <a:gd name="connsiteY402" fmla="*/ 1182414 h 2721708"/>
                          <a:gd name="connsiteX403" fmla="*/ 4536530 w 9504967"/>
                          <a:gd name="connsiteY403" fmla="*/ 1150883 h 2721708"/>
                          <a:gd name="connsiteX404" fmla="*/ 4678420 w 9504967"/>
                          <a:gd name="connsiteY404" fmla="*/ 1103587 h 2721708"/>
                          <a:gd name="connsiteX405" fmla="*/ 4173923 w 9504967"/>
                          <a:gd name="connsiteY405" fmla="*/ 1277007 h 2721708"/>
                          <a:gd name="connsiteX406" fmla="*/ 4284282 w 9504967"/>
                          <a:gd name="connsiteY406" fmla="*/ 1213945 h 2721708"/>
                          <a:gd name="connsiteX407" fmla="*/ 4457703 w 9504967"/>
                          <a:gd name="connsiteY407" fmla="*/ 1182414 h 2721708"/>
                          <a:gd name="connsiteX408" fmla="*/ 4520765 w 9504967"/>
                          <a:gd name="connsiteY408" fmla="*/ 1166649 h 2721708"/>
                          <a:gd name="connsiteX409" fmla="*/ 4300047 w 9504967"/>
                          <a:gd name="connsiteY409" fmla="*/ 1103587 h 2721708"/>
                          <a:gd name="connsiteX410" fmla="*/ 4473468 w 9504967"/>
                          <a:gd name="connsiteY410" fmla="*/ 1056290 h 2721708"/>
                          <a:gd name="connsiteX411" fmla="*/ 4426172 w 9504967"/>
                          <a:gd name="connsiteY411" fmla="*/ 1119352 h 2721708"/>
                          <a:gd name="connsiteX412" fmla="*/ 4568061 w 9504967"/>
                          <a:gd name="connsiteY412" fmla="*/ 1072055 h 2721708"/>
                          <a:gd name="connsiteX413" fmla="*/ 4110861 w 9504967"/>
                          <a:gd name="connsiteY413" fmla="*/ 1198180 h 2721708"/>
                          <a:gd name="connsiteX414" fmla="*/ 3842847 w 9504967"/>
                          <a:gd name="connsiteY414" fmla="*/ 1245476 h 2721708"/>
                          <a:gd name="connsiteX415" fmla="*/ 3795551 w 9504967"/>
                          <a:gd name="connsiteY415" fmla="*/ 1277007 h 2721708"/>
                          <a:gd name="connsiteX416" fmla="*/ 3890144 w 9504967"/>
                          <a:gd name="connsiteY416" fmla="*/ 1245476 h 2721708"/>
                          <a:gd name="connsiteX417" fmla="*/ 4189689 w 9504967"/>
                          <a:gd name="connsiteY417" fmla="*/ 1119352 h 2721708"/>
                          <a:gd name="connsiteX418" fmla="*/ 4252751 w 9504967"/>
                          <a:gd name="connsiteY418" fmla="*/ 1103587 h 2721708"/>
                          <a:gd name="connsiteX419" fmla="*/ 4110861 w 9504967"/>
                          <a:gd name="connsiteY419" fmla="*/ 1119352 h 2721708"/>
                          <a:gd name="connsiteX420" fmla="*/ 3827082 w 9504967"/>
                          <a:gd name="connsiteY420" fmla="*/ 1213945 h 2721708"/>
                          <a:gd name="connsiteX421" fmla="*/ 3937441 w 9504967"/>
                          <a:gd name="connsiteY421" fmla="*/ 1182414 h 2721708"/>
                          <a:gd name="connsiteX422" fmla="*/ 4173923 w 9504967"/>
                          <a:gd name="connsiteY422" fmla="*/ 1103587 h 2721708"/>
                          <a:gd name="connsiteX423" fmla="*/ 4063565 w 9504967"/>
                          <a:gd name="connsiteY423" fmla="*/ 1119352 h 2721708"/>
                          <a:gd name="connsiteX424" fmla="*/ 3953206 w 9504967"/>
                          <a:gd name="connsiteY424" fmla="*/ 1150883 h 2721708"/>
                          <a:gd name="connsiteX425" fmla="*/ 4221220 w 9504967"/>
                          <a:gd name="connsiteY425" fmla="*/ 1103587 h 2721708"/>
                          <a:gd name="connsiteX426" fmla="*/ 4268516 w 9504967"/>
                          <a:gd name="connsiteY426" fmla="*/ 1087821 h 2721708"/>
                          <a:gd name="connsiteX427" fmla="*/ 3700958 w 9504967"/>
                          <a:gd name="connsiteY427" fmla="*/ 1135118 h 2721708"/>
                          <a:gd name="connsiteX428" fmla="*/ 3385647 w 9504967"/>
                          <a:gd name="connsiteY428" fmla="*/ 1135118 h 2721708"/>
                          <a:gd name="connsiteX429" fmla="*/ 3164930 w 9504967"/>
                          <a:gd name="connsiteY429" fmla="*/ 1213945 h 2721708"/>
                          <a:gd name="connsiteX430" fmla="*/ 3054572 w 9504967"/>
                          <a:gd name="connsiteY430" fmla="*/ 1245476 h 2721708"/>
                          <a:gd name="connsiteX431" fmla="*/ 3716723 w 9504967"/>
                          <a:gd name="connsiteY431" fmla="*/ 1056290 h 2721708"/>
                          <a:gd name="connsiteX432" fmla="*/ 4173923 w 9504967"/>
                          <a:gd name="connsiteY432" fmla="*/ 1008993 h 2721708"/>
                          <a:gd name="connsiteX433" fmla="*/ 4457703 w 9504967"/>
                          <a:gd name="connsiteY433" fmla="*/ 1040524 h 2721708"/>
                          <a:gd name="connsiteX434" fmla="*/ 4268516 w 9504967"/>
                          <a:gd name="connsiteY434" fmla="*/ 1103587 h 2721708"/>
                          <a:gd name="connsiteX435" fmla="*/ 4110861 w 9504967"/>
                          <a:gd name="connsiteY435" fmla="*/ 1166649 h 2721708"/>
                          <a:gd name="connsiteX436" fmla="*/ 4300047 w 9504967"/>
                          <a:gd name="connsiteY436" fmla="*/ 1087821 h 2721708"/>
                          <a:gd name="connsiteX437" fmla="*/ 4426172 w 9504967"/>
                          <a:gd name="connsiteY437" fmla="*/ 1040524 h 2721708"/>
                          <a:gd name="connsiteX438" fmla="*/ 4252751 w 9504967"/>
                          <a:gd name="connsiteY438" fmla="*/ 1087821 h 2721708"/>
                          <a:gd name="connsiteX439" fmla="*/ 3858613 w 9504967"/>
                          <a:gd name="connsiteY439" fmla="*/ 1229711 h 2721708"/>
                          <a:gd name="connsiteX440" fmla="*/ 3480241 w 9504967"/>
                          <a:gd name="connsiteY440" fmla="*/ 1277007 h 2721708"/>
                          <a:gd name="connsiteX441" fmla="*/ 3338351 w 9504967"/>
                          <a:gd name="connsiteY441" fmla="*/ 1308538 h 2721708"/>
                          <a:gd name="connsiteX442" fmla="*/ 3700958 w 9504967"/>
                          <a:gd name="connsiteY442" fmla="*/ 1150883 h 2721708"/>
                          <a:gd name="connsiteX443" fmla="*/ 3953206 w 9504967"/>
                          <a:gd name="connsiteY443" fmla="*/ 1103587 h 2721708"/>
                          <a:gd name="connsiteX444" fmla="*/ 3559068 w 9504967"/>
                          <a:gd name="connsiteY444" fmla="*/ 1245476 h 2721708"/>
                          <a:gd name="connsiteX445" fmla="*/ 3196461 w 9504967"/>
                          <a:gd name="connsiteY445" fmla="*/ 1355835 h 2721708"/>
                          <a:gd name="connsiteX446" fmla="*/ 2896916 w 9504967"/>
                          <a:gd name="connsiteY446" fmla="*/ 1387366 h 2721708"/>
                          <a:gd name="connsiteX447" fmla="*/ 2786558 w 9504967"/>
                          <a:gd name="connsiteY447" fmla="*/ 1403131 h 2721708"/>
                          <a:gd name="connsiteX448" fmla="*/ 2912682 w 9504967"/>
                          <a:gd name="connsiteY448" fmla="*/ 1324304 h 2721708"/>
                          <a:gd name="connsiteX449" fmla="*/ 3259523 w 9504967"/>
                          <a:gd name="connsiteY449" fmla="*/ 1229711 h 2721708"/>
                          <a:gd name="connsiteX450" fmla="*/ 3827082 w 9504967"/>
                          <a:gd name="connsiteY450" fmla="*/ 1166649 h 2721708"/>
                          <a:gd name="connsiteX451" fmla="*/ 3574834 w 9504967"/>
                          <a:gd name="connsiteY451" fmla="*/ 1324304 h 2721708"/>
                          <a:gd name="connsiteX452" fmla="*/ 3212227 w 9504967"/>
                          <a:gd name="connsiteY452" fmla="*/ 1450428 h 2721708"/>
                          <a:gd name="connsiteX453" fmla="*/ 3496006 w 9504967"/>
                          <a:gd name="connsiteY453" fmla="*/ 1292773 h 2721708"/>
                          <a:gd name="connsiteX454" fmla="*/ 3590599 w 9504967"/>
                          <a:gd name="connsiteY454" fmla="*/ 1229711 h 2721708"/>
                          <a:gd name="connsiteX455" fmla="*/ 3385647 w 9504967"/>
                          <a:gd name="connsiteY455" fmla="*/ 1308538 h 2721708"/>
                          <a:gd name="connsiteX456" fmla="*/ 3054572 w 9504967"/>
                          <a:gd name="connsiteY456" fmla="*/ 1403131 h 2721708"/>
                          <a:gd name="connsiteX457" fmla="*/ 2534309 w 9504967"/>
                          <a:gd name="connsiteY457" fmla="*/ 1466193 h 2721708"/>
                          <a:gd name="connsiteX458" fmla="*/ 2550075 w 9504967"/>
                          <a:gd name="connsiteY458" fmla="*/ 1418897 h 2721708"/>
                          <a:gd name="connsiteX459" fmla="*/ 3054572 w 9504967"/>
                          <a:gd name="connsiteY459" fmla="*/ 1213945 h 2721708"/>
                          <a:gd name="connsiteX460" fmla="*/ 3164930 w 9504967"/>
                          <a:gd name="connsiteY460" fmla="*/ 1150883 h 2721708"/>
                          <a:gd name="connsiteX461" fmla="*/ 3023041 w 9504967"/>
                          <a:gd name="connsiteY461" fmla="*/ 1135118 h 2721708"/>
                          <a:gd name="connsiteX462" fmla="*/ 3054572 w 9504967"/>
                          <a:gd name="connsiteY462" fmla="*/ 1087821 h 2721708"/>
                          <a:gd name="connsiteX463" fmla="*/ 3354116 w 9504967"/>
                          <a:gd name="connsiteY463" fmla="*/ 961697 h 2721708"/>
                          <a:gd name="connsiteX464" fmla="*/ 2975744 w 9504967"/>
                          <a:gd name="connsiteY464" fmla="*/ 1008993 h 2721708"/>
                          <a:gd name="connsiteX465" fmla="*/ 3023041 w 9504967"/>
                          <a:gd name="connsiteY465" fmla="*/ 993228 h 2721708"/>
                          <a:gd name="connsiteX466" fmla="*/ 3196461 w 9504967"/>
                          <a:gd name="connsiteY466" fmla="*/ 898635 h 2721708"/>
                          <a:gd name="connsiteX467" fmla="*/ 3101868 w 9504967"/>
                          <a:gd name="connsiteY467" fmla="*/ 882869 h 2721708"/>
                          <a:gd name="connsiteX468" fmla="*/ 2928447 w 9504967"/>
                          <a:gd name="connsiteY468" fmla="*/ 898635 h 2721708"/>
                          <a:gd name="connsiteX469" fmla="*/ 3133399 w 9504967"/>
                          <a:gd name="connsiteY469" fmla="*/ 835573 h 2721708"/>
                          <a:gd name="connsiteX470" fmla="*/ 2991509 w 9504967"/>
                          <a:gd name="connsiteY470" fmla="*/ 867104 h 2721708"/>
                          <a:gd name="connsiteX471" fmla="*/ 2833854 w 9504967"/>
                          <a:gd name="connsiteY471" fmla="*/ 882869 h 2721708"/>
                          <a:gd name="connsiteX472" fmla="*/ 3070337 w 9504967"/>
                          <a:gd name="connsiteY472" fmla="*/ 867104 h 2721708"/>
                          <a:gd name="connsiteX473" fmla="*/ 3212227 w 9504967"/>
                          <a:gd name="connsiteY473" fmla="*/ 835573 h 2721708"/>
                          <a:gd name="connsiteX474" fmla="*/ 2912682 w 9504967"/>
                          <a:gd name="connsiteY474" fmla="*/ 961697 h 2721708"/>
                          <a:gd name="connsiteX475" fmla="*/ 2802323 w 9504967"/>
                          <a:gd name="connsiteY475" fmla="*/ 977462 h 2721708"/>
                          <a:gd name="connsiteX476" fmla="*/ 3007275 w 9504967"/>
                          <a:gd name="connsiteY476" fmla="*/ 898635 h 2721708"/>
                          <a:gd name="connsiteX477" fmla="*/ 3101868 w 9504967"/>
                          <a:gd name="connsiteY477" fmla="*/ 882869 h 2721708"/>
                          <a:gd name="connsiteX478" fmla="*/ 2755027 w 9504967"/>
                          <a:gd name="connsiteY478" fmla="*/ 914400 h 2721708"/>
                          <a:gd name="connsiteX479" fmla="*/ 2581606 w 9504967"/>
                          <a:gd name="connsiteY479" fmla="*/ 945931 h 2721708"/>
                          <a:gd name="connsiteX480" fmla="*/ 2755027 w 9504967"/>
                          <a:gd name="connsiteY480" fmla="*/ 898635 h 2721708"/>
                          <a:gd name="connsiteX481" fmla="*/ 2912682 w 9504967"/>
                          <a:gd name="connsiteY481" fmla="*/ 851338 h 2721708"/>
                          <a:gd name="connsiteX482" fmla="*/ 2770792 w 9504967"/>
                          <a:gd name="connsiteY482" fmla="*/ 930166 h 2721708"/>
                          <a:gd name="connsiteX483" fmla="*/ 2565841 w 9504967"/>
                          <a:gd name="connsiteY483" fmla="*/ 1008993 h 2721708"/>
                          <a:gd name="connsiteX484" fmla="*/ 2423951 w 9504967"/>
                          <a:gd name="connsiteY484" fmla="*/ 1056290 h 2721708"/>
                          <a:gd name="connsiteX485" fmla="*/ 2628903 w 9504967"/>
                          <a:gd name="connsiteY485" fmla="*/ 977462 h 2721708"/>
                          <a:gd name="connsiteX486" fmla="*/ 2723496 w 9504967"/>
                          <a:gd name="connsiteY486" fmla="*/ 930166 h 2721708"/>
                          <a:gd name="connsiteX487" fmla="*/ 2266296 w 9504967"/>
                          <a:gd name="connsiteY487" fmla="*/ 1072055 h 2721708"/>
                          <a:gd name="connsiteX488" fmla="*/ 2360889 w 9504967"/>
                          <a:gd name="connsiteY488" fmla="*/ 1056290 h 2721708"/>
                          <a:gd name="connsiteX489" fmla="*/ 2723496 w 9504967"/>
                          <a:gd name="connsiteY489" fmla="*/ 945931 h 2721708"/>
                          <a:gd name="connsiteX490" fmla="*/ 2660434 w 9504967"/>
                          <a:gd name="connsiteY490" fmla="*/ 1008993 h 2721708"/>
                          <a:gd name="connsiteX491" fmla="*/ 2550075 w 9504967"/>
                          <a:gd name="connsiteY491" fmla="*/ 1024759 h 2721708"/>
                          <a:gd name="connsiteX492" fmla="*/ 2849620 w 9504967"/>
                          <a:gd name="connsiteY492" fmla="*/ 851338 h 2721708"/>
                          <a:gd name="connsiteX493" fmla="*/ 2802323 w 9504967"/>
                          <a:gd name="connsiteY493" fmla="*/ 835573 h 2721708"/>
                          <a:gd name="connsiteX494" fmla="*/ 2282061 w 9504967"/>
                          <a:gd name="connsiteY494" fmla="*/ 977462 h 2721708"/>
                          <a:gd name="connsiteX495" fmla="*/ 2329358 w 9504967"/>
                          <a:gd name="connsiteY495" fmla="*/ 914400 h 2721708"/>
                          <a:gd name="connsiteX496" fmla="*/ 2502778 w 9504967"/>
                          <a:gd name="connsiteY496" fmla="*/ 851338 h 2721708"/>
                          <a:gd name="connsiteX497" fmla="*/ 2550075 w 9504967"/>
                          <a:gd name="connsiteY497" fmla="*/ 819807 h 2721708"/>
                          <a:gd name="connsiteX498" fmla="*/ 2534309 w 9504967"/>
                          <a:gd name="connsiteY498" fmla="*/ 819807 h 2721708"/>
                          <a:gd name="connsiteX499" fmla="*/ 2345123 w 9504967"/>
                          <a:gd name="connsiteY499" fmla="*/ 914400 h 2721708"/>
                          <a:gd name="connsiteX500" fmla="*/ 2266296 w 9504967"/>
                          <a:gd name="connsiteY500" fmla="*/ 961697 h 2721708"/>
                          <a:gd name="connsiteX501" fmla="*/ 2455482 w 9504967"/>
                          <a:gd name="connsiteY501" fmla="*/ 819807 h 2721708"/>
                          <a:gd name="connsiteX502" fmla="*/ 2313592 w 9504967"/>
                          <a:gd name="connsiteY502" fmla="*/ 851338 h 2721708"/>
                          <a:gd name="connsiteX503" fmla="*/ 2155937 w 9504967"/>
                          <a:gd name="connsiteY503" fmla="*/ 898635 h 2721708"/>
                          <a:gd name="connsiteX504" fmla="*/ 2092875 w 9504967"/>
                          <a:gd name="connsiteY504" fmla="*/ 914400 h 2721708"/>
                          <a:gd name="connsiteX505" fmla="*/ 2077109 w 9504967"/>
                          <a:gd name="connsiteY505" fmla="*/ 819807 h 2721708"/>
                          <a:gd name="connsiteX506" fmla="*/ 2124406 w 9504967"/>
                          <a:gd name="connsiteY506" fmla="*/ 788276 h 2721708"/>
                          <a:gd name="connsiteX507" fmla="*/ 1793330 w 9504967"/>
                          <a:gd name="connsiteY507" fmla="*/ 930166 h 2721708"/>
                          <a:gd name="connsiteX508" fmla="*/ 1824861 w 9504967"/>
                          <a:gd name="connsiteY508" fmla="*/ 882869 h 2721708"/>
                          <a:gd name="connsiteX509" fmla="*/ 1966751 w 9504967"/>
                          <a:gd name="connsiteY509" fmla="*/ 835573 h 2721708"/>
                          <a:gd name="connsiteX510" fmla="*/ 1856392 w 9504967"/>
                          <a:gd name="connsiteY510" fmla="*/ 867104 h 2721708"/>
                          <a:gd name="connsiteX511" fmla="*/ 1714503 w 9504967"/>
                          <a:gd name="connsiteY511" fmla="*/ 914400 h 2721708"/>
                          <a:gd name="connsiteX512" fmla="*/ 1793330 w 9504967"/>
                          <a:gd name="connsiteY512" fmla="*/ 882869 h 2721708"/>
                          <a:gd name="connsiteX513" fmla="*/ 1872158 w 9504967"/>
                          <a:gd name="connsiteY513" fmla="*/ 835573 h 2721708"/>
                          <a:gd name="connsiteX514" fmla="*/ 1887923 w 9504967"/>
                          <a:gd name="connsiteY514" fmla="*/ 898635 h 2721708"/>
                          <a:gd name="connsiteX515" fmla="*/ 1903689 w 9504967"/>
                          <a:gd name="connsiteY515" fmla="*/ 851338 h 2721708"/>
                          <a:gd name="connsiteX516" fmla="*/ 1966751 w 9504967"/>
                          <a:gd name="connsiteY516" fmla="*/ 977462 h 2721708"/>
                          <a:gd name="connsiteX517" fmla="*/ 2077109 w 9504967"/>
                          <a:gd name="connsiteY517" fmla="*/ 819807 h 2721708"/>
                          <a:gd name="connsiteX518" fmla="*/ 2124406 w 9504967"/>
                          <a:gd name="connsiteY518" fmla="*/ 804042 h 2721708"/>
                          <a:gd name="connsiteX519" fmla="*/ 2171703 w 9504967"/>
                          <a:gd name="connsiteY519" fmla="*/ 725214 h 2721708"/>
                          <a:gd name="connsiteX520" fmla="*/ 2234765 w 9504967"/>
                          <a:gd name="connsiteY520" fmla="*/ 599090 h 2721708"/>
                          <a:gd name="connsiteX521" fmla="*/ 2250530 w 9504967"/>
                          <a:gd name="connsiteY521" fmla="*/ 867104 h 2721708"/>
                          <a:gd name="connsiteX522" fmla="*/ 2313592 w 9504967"/>
                          <a:gd name="connsiteY522" fmla="*/ 583324 h 2721708"/>
                          <a:gd name="connsiteX523" fmla="*/ 2329358 w 9504967"/>
                          <a:gd name="connsiteY523" fmla="*/ 488731 h 2721708"/>
                          <a:gd name="connsiteX524" fmla="*/ 2282061 w 9504967"/>
                          <a:gd name="connsiteY524" fmla="*/ 536028 h 2721708"/>
                          <a:gd name="connsiteX525" fmla="*/ 2234765 w 9504967"/>
                          <a:gd name="connsiteY525" fmla="*/ 599090 h 2721708"/>
                          <a:gd name="connsiteX526" fmla="*/ 1966751 w 9504967"/>
                          <a:gd name="connsiteY526" fmla="*/ 898635 h 2721708"/>
                          <a:gd name="connsiteX527" fmla="*/ 1903689 w 9504967"/>
                          <a:gd name="connsiteY527" fmla="*/ 772511 h 2721708"/>
                          <a:gd name="connsiteX528" fmla="*/ 1840627 w 9504967"/>
                          <a:gd name="connsiteY528" fmla="*/ 898635 h 2721708"/>
                          <a:gd name="connsiteX529" fmla="*/ 1824861 w 9504967"/>
                          <a:gd name="connsiteY529" fmla="*/ 835573 h 2721708"/>
                          <a:gd name="connsiteX530" fmla="*/ 1809096 w 9504967"/>
                          <a:gd name="connsiteY530" fmla="*/ 756745 h 2721708"/>
                          <a:gd name="connsiteX531" fmla="*/ 1746034 w 9504967"/>
                          <a:gd name="connsiteY531" fmla="*/ 804042 h 2721708"/>
                          <a:gd name="connsiteX532" fmla="*/ 1667206 w 9504967"/>
                          <a:gd name="connsiteY532" fmla="*/ 882869 h 2721708"/>
                          <a:gd name="connsiteX533" fmla="*/ 1619909 w 9504967"/>
                          <a:gd name="connsiteY533" fmla="*/ 851338 h 2721708"/>
                          <a:gd name="connsiteX534" fmla="*/ 1556847 w 9504967"/>
                          <a:gd name="connsiteY534" fmla="*/ 835573 h 2721708"/>
                          <a:gd name="connsiteX535" fmla="*/ 1509551 w 9504967"/>
                          <a:gd name="connsiteY535" fmla="*/ 851338 h 2721708"/>
                          <a:gd name="connsiteX536" fmla="*/ 1383427 w 9504967"/>
                          <a:gd name="connsiteY536" fmla="*/ 1072055 h 2721708"/>
                          <a:gd name="connsiteX537" fmla="*/ 1367661 w 9504967"/>
                          <a:gd name="connsiteY537" fmla="*/ 804042 h 2721708"/>
                          <a:gd name="connsiteX538" fmla="*/ 1351896 w 9504967"/>
                          <a:gd name="connsiteY538" fmla="*/ 851338 h 2721708"/>
                          <a:gd name="connsiteX539" fmla="*/ 1210006 w 9504967"/>
                          <a:gd name="connsiteY539" fmla="*/ 945931 h 2721708"/>
                          <a:gd name="connsiteX540" fmla="*/ 1257303 w 9504967"/>
                          <a:gd name="connsiteY540" fmla="*/ 914400 h 2721708"/>
                          <a:gd name="connsiteX541" fmla="*/ 1320365 w 9504967"/>
                          <a:gd name="connsiteY541" fmla="*/ 882869 h 2721708"/>
                          <a:gd name="connsiteX542" fmla="*/ 1399192 w 9504967"/>
                          <a:gd name="connsiteY542" fmla="*/ 914400 h 2721708"/>
                          <a:gd name="connsiteX543" fmla="*/ 1493785 w 9504967"/>
                          <a:gd name="connsiteY543" fmla="*/ 993228 h 2721708"/>
                          <a:gd name="connsiteX544" fmla="*/ 1667206 w 9504967"/>
                          <a:gd name="connsiteY544" fmla="*/ 961697 h 2721708"/>
                          <a:gd name="connsiteX545" fmla="*/ 1162709 w 9504967"/>
                          <a:gd name="connsiteY545" fmla="*/ 1008993 h 2721708"/>
                          <a:gd name="connsiteX546" fmla="*/ 1257303 w 9504967"/>
                          <a:gd name="connsiteY546" fmla="*/ 945931 h 2721708"/>
                          <a:gd name="connsiteX547" fmla="*/ 1336130 w 9504967"/>
                          <a:gd name="connsiteY547" fmla="*/ 930166 h 2721708"/>
                          <a:gd name="connsiteX548" fmla="*/ 1588378 w 9504967"/>
                          <a:gd name="connsiteY548" fmla="*/ 882869 h 2721708"/>
                          <a:gd name="connsiteX549" fmla="*/ 1556847 w 9504967"/>
                          <a:gd name="connsiteY549" fmla="*/ 819807 h 2721708"/>
                          <a:gd name="connsiteX550" fmla="*/ 1604144 w 9504967"/>
                          <a:gd name="connsiteY550" fmla="*/ 693683 h 2721708"/>
                          <a:gd name="connsiteX551" fmla="*/ 1588378 w 9504967"/>
                          <a:gd name="connsiteY551" fmla="*/ 788276 h 2721708"/>
                          <a:gd name="connsiteX552" fmla="*/ 1572613 w 9504967"/>
                          <a:gd name="connsiteY552" fmla="*/ 993228 h 2721708"/>
                          <a:gd name="connsiteX553" fmla="*/ 1619909 w 9504967"/>
                          <a:gd name="connsiteY553" fmla="*/ 930166 h 2721708"/>
                          <a:gd name="connsiteX554" fmla="*/ 1651441 w 9504967"/>
                          <a:gd name="connsiteY554" fmla="*/ 961697 h 2721708"/>
                          <a:gd name="connsiteX555" fmla="*/ 1698737 w 9504967"/>
                          <a:gd name="connsiteY555" fmla="*/ 772511 h 2721708"/>
                          <a:gd name="connsiteX556" fmla="*/ 1714503 w 9504967"/>
                          <a:gd name="connsiteY556" fmla="*/ 819807 h 2721708"/>
                          <a:gd name="connsiteX557" fmla="*/ 1682972 w 9504967"/>
                          <a:gd name="connsiteY557" fmla="*/ 882869 h 2721708"/>
                          <a:gd name="connsiteX558" fmla="*/ 1556847 w 9504967"/>
                          <a:gd name="connsiteY558" fmla="*/ 1072055 h 2721708"/>
                          <a:gd name="connsiteX559" fmla="*/ 1478020 w 9504967"/>
                          <a:gd name="connsiteY559" fmla="*/ 1087821 h 2721708"/>
                          <a:gd name="connsiteX560" fmla="*/ 1304599 w 9504967"/>
                          <a:gd name="connsiteY560" fmla="*/ 1040524 h 2721708"/>
                          <a:gd name="connsiteX561" fmla="*/ 1367661 w 9504967"/>
                          <a:gd name="connsiteY561" fmla="*/ 993228 h 2721708"/>
                          <a:gd name="connsiteX562" fmla="*/ 894696 w 9504967"/>
                          <a:gd name="connsiteY562" fmla="*/ 1008993 h 2721708"/>
                          <a:gd name="connsiteX563" fmla="*/ 752806 w 9504967"/>
                          <a:gd name="connsiteY563" fmla="*/ 1056290 h 2721708"/>
                          <a:gd name="connsiteX564" fmla="*/ 705509 w 9504967"/>
                          <a:gd name="connsiteY564" fmla="*/ 1072055 h 2721708"/>
                          <a:gd name="connsiteX565" fmla="*/ 563620 w 9504967"/>
                          <a:gd name="connsiteY565" fmla="*/ 1087821 h 2721708"/>
                          <a:gd name="connsiteX566" fmla="*/ 437496 w 9504967"/>
                          <a:gd name="connsiteY566" fmla="*/ 1150883 h 2721708"/>
                          <a:gd name="connsiteX567" fmla="*/ 342903 w 9504967"/>
                          <a:gd name="connsiteY567" fmla="*/ 1166649 h 2721708"/>
                          <a:gd name="connsiteX568" fmla="*/ 248309 w 9504967"/>
                          <a:gd name="connsiteY568" fmla="*/ 1245476 h 2721708"/>
                          <a:gd name="connsiteX569" fmla="*/ 658213 w 9504967"/>
                          <a:gd name="connsiteY569" fmla="*/ 1213945 h 2721708"/>
                          <a:gd name="connsiteX570" fmla="*/ 1856392 w 9504967"/>
                          <a:gd name="connsiteY570" fmla="*/ 1198180 h 2721708"/>
                          <a:gd name="connsiteX571" fmla="*/ 2313592 w 9504967"/>
                          <a:gd name="connsiteY571" fmla="*/ 1182414 h 2721708"/>
                          <a:gd name="connsiteX572" fmla="*/ 2471247 w 9504967"/>
                          <a:gd name="connsiteY572" fmla="*/ 1056290 h 2721708"/>
                          <a:gd name="connsiteX573" fmla="*/ 2770792 w 9504967"/>
                          <a:gd name="connsiteY573" fmla="*/ 930166 h 2721708"/>
                          <a:gd name="connsiteX574" fmla="*/ 2786558 w 9504967"/>
                          <a:gd name="connsiteY574" fmla="*/ 1056290 h 2721708"/>
                          <a:gd name="connsiteX575" fmla="*/ 2802323 w 9504967"/>
                          <a:gd name="connsiteY575" fmla="*/ 1229711 h 2721708"/>
                          <a:gd name="connsiteX576" fmla="*/ 2975744 w 9504967"/>
                          <a:gd name="connsiteY576" fmla="*/ 1166649 h 2721708"/>
                          <a:gd name="connsiteX577" fmla="*/ 3338351 w 9504967"/>
                          <a:gd name="connsiteY577" fmla="*/ 961697 h 2721708"/>
                          <a:gd name="connsiteX578" fmla="*/ 3464475 w 9504967"/>
                          <a:gd name="connsiteY578" fmla="*/ 914400 h 2721708"/>
                          <a:gd name="connsiteX579" fmla="*/ 3480241 w 9504967"/>
                          <a:gd name="connsiteY579" fmla="*/ 1056290 h 2721708"/>
                          <a:gd name="connsiteX580" fmla="*/ 3464475 w 9504967"/>
                          <a:gd name="connsiteY580" fmla="*/ 1198180 h 2721708"/>
                          <a:gd name="connsiteX581" fmla="*/ 3827082 w 9504967"/>
                          <a:gd name="connsiteY581" fmla="*/ 930166 h 2721708"/>
                          <a:gd name="connsiteX582" fmla="*/ 3890144 w 9504967"/>
                          <a:gd name="connsiteY582" fmla="*/ 898635 h 2721708"/>
                          <a:gd name="connsiteX583" fmla="*/ 3984737 w 9504967"/>
                          <a:gd name="connsiteY583" fmla="*/ 930166 h 2721708"/>
                          <a:gd name="connsiteX584" fmla="*/ 4142392 w 9504967"/>
                          <a:gd name="connsiteY584" fmla="*/ 1056290 h 2721708"/>
                          <a:gd name="connsiteX585" fmla="*/ 4236985 w 9504967"/>
                          <a:gd name="connsiteY585" fmla="*/ 1182414 h 2721708"/>
                          <a:gd name="connsiteX586" fmla="*/ 4300047 w 9504967"/>
                          <a:gd name="connsiteY586" fmla="*/ 1150883 h 2721708"/>
                          <a:gd name="connsiteX587" fmla="*/ 4284282 w 9504967"/>
                          <a:gd name="connsiteY587" fmla="*/ 1056290 h 2721708"/>
                          <a:gd name="connsiteX588" fmla="*/ 4252751 w 9504967"/>
                          <a:gd name="connsiteY588" fmla="*/ 835573 h 2721708"/>
                          <a:gd name="connsiteX589" fmla="*/ 4221220 w 9504967"/>
                          <a:gd name="connsiteY589" fmla="*/ 930166 h 2721708"/>
                          <a:gd name="connsiteX590" fmla="*/ 4189689 w 9504967"/>
                          <a:gd name="connsiteY590" fmla="*/ 961697 h 2721708"/>
                          <a:gd name="connsiteX591" fmla="*/ 4205454 w 9504967"/>
                          <a:gd name="connsiteY591" fmla="*/ 1371600 h 2721708"/>
                          <a:gd name="connsiteX592" fmla="*/ 4221220 w 9504967"/>
                          <a:gd name="connsiteY592" fmla="*/ 1308538 h 2721708"/>
                          <a:gd name="connsiteX593" fmla="*/ 4268516 w 9504967"/>
                          <a:gd name="connsiteY593" fmla="*/ 1166649 h 2721708"/>
                          <a:gd name="connsiteX594" fmla="*/ 4363109 w 9504967"/>
                          <a:gd name="connsiteY594" fmla="*/ 851338 h 2721708"/>
                          <a:gd name="connsiteX595" fmla="*/ 4378875 w 9504967"/>
                          <a:gd name="connsiteY595" fmla="*/ 756745 h 2721708"/>
                          <a:gd name="connsiteX596" fmla="*/ 4300047 w 9504967"/>
                          <a:gd name="connsiteY596" fmla="*/ 1024759 h 2721708"/>
                          <a:gd name="connsiteX597" fmla="*/ 4347344 w 9504967"/>
                          <a:gd name="connsiteY597" fmla="*/ 1056290 h 2721708"/>
                          <a:gd name="connsiteX598" fmla="*/ 4410406 w 9504967"/>
                          <a:gd name="connsiteY598" fmla="*/ 898635 h 2721708"/>
                          <a:gd name="connsiteX599" fmla="*/ 4441937 w 9504967"/>
                          <a:gd name="connsiteY599" fmla="*/ 804042 h 2721708"/>
                          <a:gd name="connsiteX600" fmla="*/ 4489234 w 9504967"/>
                          <a:gd name="connsiteY600" fmla="*/ 930166 h 2721708"/>
                          <a:gd name="connsiteX601" fmla="*/ 4536530 w 9504967"/>
                          <a:gd name="connsiteY601" fmla="*/ 945931 h 2721708"/>
                          <a:gd name="connsiteX602" fmla="*/ 4583827 w 9504967"/>
                          <a:gd name="connsiteY602" fmla="*/ 1056290 h 2721708"/>
                          <a:gd name="connsiteX603" fmla="*/ 4599592 w 9504967"/>
                          <a:gd name="connsiteY603" fmla="*/ 1182414 h 2721708"/>
                          <a:gd name="connsiteX604" fmla="*/ 4662654 w 9504967"/>
                          <a:gd name="connsiteY604" fmla="*/ 1119352 h 2721708"/>
                          <a:gd name="connsiteX605" fmla="*/ 4741482 w 9504967"/>
                          <a:gd name="connsiteY605" fmla="*/ 993228 h 2721708"/>
                          <a:gd name="connsiteX606" fmla="*/ 4773013 w 9504967"/>
                          <a:gd name="connsiteY606" fmla="*/ 882869 h 2721708"/>
                          <a:gd name="connsiteX607" fmla="*/ 4804544 w 9504967"/>
                          <a:gd name="connsiteY607" fmla="*/ 819807 h 2721708"/>
                          <a:gd name="connsiteX608" fmla="*/ 4820309 w 9504967"/>
                          <a:gd name="connsiteY608" fmla="*/ 898635 h 2721708"/>
                          <a:gd name="connsiteX609" fmla="*/ 4851841 w 9504967"/>
                          <a:gd name="connsiteY609" fmla="*/ 1008993 h 2721708"/>
                          <a:gd name="connsiteX610" fmla="*/ 4914903 w 9504967"/>
                          <a:gd name="connsiteY610" fmla="*/ 914400 h 2721708"/>
                          <a:gd name="connsiteX611" fmla="*/ 4977965 w 9504967"/>
                          <a:gd name="connsiteY611" fmla="*/ 819807 h 2721708"/>
                          <a:gd name="connsiteX612" fmla="*/ 4993730 w 9504967"/>
                          <a:gd name="connsiteY612" fmla="*/ 1087821 h 2721708"/>
                          <a:gd name="connsiteX613" fmla="*/ 5041027 w 9504967"/>
                          <a:gd name="connsiteY613" fmla="*/ 993228 h 2721708"/>
                          <a:gd name="connsiteX614" fmla="*/ 5056792 w 9504967"/>
                          <a:gd name="connsiteY614" fmla="*/ 914400 h 2721708"/>
                          <a:gd name="connsiteX615" fmla="*/ 5072558 w 9504967"/>
                          <a:gd name="connsiteY615" fmla="*/ 1135118 h 2721708"/>
                          <a:gd name="connsiteX616" fmla="*/ 5104089 w 9504967"/>
                          <a:gd name="connsiteY616" fmla="*/ 1072055 h 2721708"/>
                          <a:gd name="connsiteX617" fmla="*/ 5198682 w 9504967"/>
                          <a:gd name="connsiteY617" fmla="*/ 851338 h 2721708"/>
                          <a:gd name="connsiteX618" fmla="*/ 5214447 w 9504967"/>
                          <a:gd name="connsiteY618" fmla="*/ 1087821 h 2721708"/>
                          <a:gd name="connsiteX619" fmla="*/ 5261744 w 9504967"/>
                          <a:gd name="connsiteY619" fmla="*/ 945931 h 2721708"/>
                          <a:gd name="connsiteX620" fmla="*/ 5277509 w 9504967"/>
                          <a:gd name="connsiteY620" fmla="*/ 1040524 h 2721708"/>
                          <a:gd name="connsiteX621" fmla="*/ 5309041 w 9504967"/>
                          <a:gd name="connsiteY621" fmla="*/ 1087821 h 2721708"/>
                          <a:gd name="connsiteX622" fmla="*/ 5356337 w 9504967"/>
                          <a:gd name="connsiteY622" fmla="*/ 993228 h 2721708"/>
                          <a:gd name="connsiteX623" fmla="*/ 5387868 w 9504967"/>
                          <a:gd name="connsiteY623" fmla="*/ 945931 h 2721708"/>
                          <a:gd name="connsiteX624" fmla="*/ 5466696 w 9504967"/>
                          <a:gd name="connsiteY624" fmla="*/ 1040524 h 2721708"/>
                          <a:gd name="connsiteX625" fmla="*/ 5513992 w 9504967"/>
                          <a:gd name="connsiteY625" fmla="*/ 1024759 h 2721708"/>
                          <a:gd name="connsiteX626" fmla="*/ 5545523 w 9504967"/>
                          <a:gd name="connsiteY626" fmla="*/ 977462 h 2721708"/>
                          <a:gd name="connsiteX627" fmla="*/ 5655882 w 9504967"/>
                          <a:gd name="connsiteY627" fmla="*/ 1135118 h 2721708"/>
                          <a:gd name="connsiteX628" fmla="*/ 5734709 w 9504967"/>
                          <a:gd name="connsiteY628" fmla="*/ 1072055 h 2721708"/>
                          <a:gd name="connsiteX629" fmla="*/ 5860834 w 9504967"/>
                          <a:gd name="connsiteY629" fmla="*/ 756745 h 2721708"/>
                          <a:gd name="connsiteX630" fmla="*/ 5923896 w 9504967"/>
                          <a:gd name="connsiteY630" fmla="*/ 1008993 h 2721708"/>
                          <a:gd name="connsiteX631" fmla="*/ 5986958 w 9504967"/>
                          <a:gd name="connsiteY631" fmla="*/ 1135118 h 2721708"/>
                          <a:gd name="connsiteX632" fmla="*/ 6002723 w 9504967"/>
                          <a:gd name="connsiteY632" fmla="*/ 1229711 h 2721708"/>
                          <a:gd name="connsiteX633" fmla="*/ 6018489 w 9504967"/>
                          <a:gd name="connsiteY633" fmla="*/ 1150883 h 2721708"/>
                          <a:gd name="connsiteX634" fmla="*/ 6050020 w 9504967"/>
                          <a:gd name="connsiteY634" fmla="*/ 520262 h 2721708"/>
                          <a:gd name="connsiteX635" fmla="*/ 6113082 w 9504967"/>
                          <a:gd name="connsiteY635" fmla="*/ 551793 h 2721708"/>
                          <a:gd name="connsiteX636" fmla="*/ 6144613 w 9504967"/>
                          <a:gd name="connsiteY636" fmla="*/ 0 h 2721708"/>
                          <a:gd name="connsiteX637" fmla="*/ 6160378 w 9504967"/>
                          <a:gd name="connsiteY637" fmla="*/ 961697 h 2721708"/>
                          <a:gd name="connsiteX638" fmla="*/ 6191909 w 9504967"/>
                          <a:gd name="connsiteY638" fmla="*/ 882869 h 2721708"/>
                          <a:gd name="connsiteX639" fmla="*/ 6270737 w 9504967"/>
                          <a:gd name="connsiteY639" fmla="*/ 567559 h 2721708"/>
                          <a:gd name="connsiteX640" fmla="*/ 6286503 w 9504967"/>
                          <a:gd name="connsiteY640" fmla="*/ 772511 h 2721708"/>
                          <a:gd name="connsiteX641" fmla="*/ 6333799 w 9504967"/>
                          <a:gd name="connsiteY641" fmla="*/ 851338 h 2721708"/>
                          <a:gd name="connsiteX642" fmla="*/ 6365330 w 9504967"/>
                          <a:gd name="connsiteY642" fmla="*/ 1072055 h 2721708"/>
                          <a:gd name="connsiteX643" fmla="*/ 6412627 w 9504967"/>
                          <a:gd name="connsiteY643" fmla="*/ 977462 h 2721708"/>
                          <a:gd name="connsiteX644" fmla="*/ 6428392 w 9504967"/>
                          <a:gd name="connsiteY644" fmla="*/ 898635 h 2721708"/>
                          <a:gd name="connsiteX645" fmla="*/ 6444158 w 9504967"/>
                          <a:gd name="connsiteY645" fmla="*/ 977462 h 2721708"/>
                          <a:gd name="connsiteX646" fmla="*/ 6475689 w 9504967"/>
                          <a:gd name="connsiteY646" fmla="*/ 914400 h 2721708"/>
                          <a:gd name="connsiteX647" fmla="*/ 6507220 w 9504967"/>
                          <a:gd name="connsiteY647" fmla="*/ 977462 h 2721708"/>
                          <a:gd name="connsiteX648" fmla="*/ 6522985 w 9504967"/>
                          <a:gd name="connsiteY648" fmla="*/ 851338 h 2721708"/>
                          <a:gd name="connsiteX649" fmla="*/ 6538751 w 9504967"/>
                          <a:gd name="connsiteY649" fmla="*/ 804042 h 2721708"/>
                          <a:gd name="connsiteX650" fmla="*/ 6554516 w 9504967"/>
                          <a:gd name="connsiteY650" fmla="*/ 1072055 h 2721708"/>
                          <a:gd name="connsiteX651" fmla="*/ 6586047 w 9504967"/>
                          <a:gd name="connsiteY651" fmla="*/ 961697 h 2721708"/>
                          <a:gd name="connsiteX652" fmla="*/ 6649109 w 9504967"/>
                          <a:gd name="connsiteY652" fmla="*/ 725214 h 2721708"/>
                          <a:gd name="connsiteX653" fmla="*/ 6664875 w 9504967"/>
                          <a:gd name="connsiteY653" fmla="*/ 945931 h 2721708"/>
                          <a:gd name="connsiteX654" fmla="*/ 6743703 w 9504967"/>
                          <a:gd name="connsiteY654" fmla="*/ 725214 h 2721708"/>
                          <a:gd name="connsiteX655" fmla="*/ 6759468 w 9504967"/>
                          <a:gd name="connsiteY655" fmla="*/ 914400 h 2721708"/>
                          <a:gd name="connsiteX656" fmla="*/ 6775234 w 9504967"/>
                          <a:gd name="connsiteY656" fmla="*/ 1024759 h 2721708"/>
                          <a:gd name="connsiteX657" fmla="*/ 6838296 w 9504967"/>
                          <a:gd name="connsiteY657" fmla="*/ 898635 h 2721708"/>
                          <a:gd name="connsiteX658" fmla="*/ 6869827 w 9504967"/>
                          <a:gd name="connsiteY658" fmla="*/ 961697 h 2721708"/>
                          <a:gd name="connsiteX659" fmla="*/ 6885592 w 9504967"/>
                          <a:gd name="connsiteY659" fmla="*/ 914400 h 2721708"/>
                          <a:gd name="connsiteX660" fmla="*/ 6917123 w 9504967"/>
                          <a:gd name="connsiteY660" fmla="*/ 993228 h 2721708"/>
                          <a:gd name="connsiteX661" fmla="*/ 6995951 w 9504967"/>
                          <a:gd name="connsiteY661" fmla="*/ 961697 h 2721708"/>
                          <a:gd name="connsiteX662" fmla="*/ 7011716 w 9504967"/>
                          <a:gd name="connsiteY662" fmla="*/ 851338 h 2721708"/>
                          <a:gd name="connsiteX663" fmla="*/ 7027482 w 9504967"/>
                          <a:gd name="connsiteY663" fmla="*/ 804042 h 2721708"/>
                          <a:gd name="connsiteX664" fmla="*/ 7043247 w 9504967"/>
                          <a:gd name="connsiteY664" fmla="*/ 914400 h 2721708"/>
                          <a:gd name="connsiteX665" fmla="*/ 7074778 w 9504967"/>
                          <a:gd name="connsiteY665" fmla="*/ 851338 h 2721708"/>
                          <a:gd name="connsiteX666" fmla="*/ 7137841 w 9504967"/>
                          <a:gd name="connsiteY666" fmla="*/ 977462 h 2721708"/>
                          <a:gd name="connsiteX667" fmla="*/ 7153606 w 9504967"/>
                          <a:gd name="connsiteY667" fmla="*/ 1103587 h 2721708"/>
                          <a:gd name="connsiteX668" fmla="*/ 7216668 w 9504967"/>
                          <a:gd name="connsiteY668" fmla="*/ 1040524 h 2721708"/>
                          <a:gd name="connsiteX669" fmla="*/ 7232434 w 9504967"/>
                          <a:gd name="connsiteY669" fmla="*/ 1103587 h 2721708"/>
                          <a:gd name="connsiteX670" fmla="*/ 7248199 w 9504967"/>
                          <a:gd name="connsiteY670" fmla="*/ 1150883 h 2721708"/>
                          <a:gd name="connsiteX671" fmla="*/ 7327027 w 9504967"/>
                          <a:gd name="connsiteY671" fmla="*/ 1135118 h 2721708"/>
                          <a:gd name="connsiteX672" fmla="*/ 7390089 w 9504967"/>
                          <a:gd name="connsiteY672" fmla="*/ 1040524 h 2721708"/>
                          <a:gd name="connsiteX673" fmla="*/ 7437385 w 9504967"/>
                          <a:gd name="connsiteY673" fmla="*/ 1008993 h 2721708"/>
                          <a:gd name="connsiteX674" fmla="*/ 7453151 w 9504967"/>
                          <a:gd name="connsiteY674" fmla="*/ 1119352 h 2721708"/>
                          <a:gd name="connsiteX675" fmla="*/ 7563509 w 9504967"/>
                          <a:gd name="connsiteY675" fmla="*/ 1056290 h 2721708"/>
                          <a:gd name="connsiteX676" fmla="*/ 7705399 w 9504967"/>
                          <a:gd name="connsiteY676" fmla="*/ 945931 h 2721708"/>
                          <a:gd name="connsiteX677" fmla="*/ 7673868 w 9504967"/>
                          <a:gd name="connsiteY677" fmla="*/ 1198180 h 2721708"/>
                          <a:gd name="connsiteX678" fmla="*/ 7642337 w 9504967"/>
                          <a:gd name="connsiteY678" fmla="*/ 1245476 h 2721708"/>
                          <a:gd name="connsiteX679" fmla="*/ 7799992 w 9504967"/>
                          <a:gd name="connsiteY679" fmla="*/ 1056290 h 2721708"/>
                          <a:gd name="connsiteX680" fmla="*/ 7847289 w 9504967"/>
                          <a:gd name="connsiteY680" fmla="*/ 1024759 h 2721708"/>
                          <a:gd name="connsiteX681" fmla="*/ 7863054 w 9504967"/>
                          <a:gd name="connsiteY681" fmla="*/ 1261242 h 2721708"/>
                          <a:gd name="connsiteX682" fmla="*/ 7894585 w 9504967"/>
                          <a:gd name="connsiteY682" fmla="*/ 1213945 h 2721708"/>
                          <a:gd name="connsiteX683" fmla="*/ 7926116 w 9504967"/>
                          <a:gd name="connsiteY683" fmla="*/ 1072055 h 2721708"/>
                          <a:gd name="connsiteX684" fmla="*/ 7941882 w 9504967"/>
                          <a:gd name="connsiteY684" fmla="*/ 1182414 h 2721708"/>
                          <a:gd name="connsiteX685" fmla="*/ 7973413 w 9504967"/>
                          <a:gd name="connsiteY685" fmla="*/ 1119352 h 2721708"/>
                          <a:gd name="connsiteX686" fmla="*/ 8004944 w 9504967"/>
                          <a:gd name="connsiteY686" fmla="*/ 961697 h 2721708"/>
                          <a:gd name="connsiteX687" fmla="*/ 8020709 w 9504967"/>
                          <a:gd name="connsiteY687" fmla="*/ 1150883 h 2721708"/>
                          <a:gd name="connsiteX688" fmla="*/ 8068006 w 9504967"/>
                          <a:gd name="connsiteY688" fmla="*/ 1008993 h 2721708"/>
                          <a:gd name="connsiteX689" fmla="*/ 8083772 w 9504967"/>
                          <a:gd name="connsiteY689" fmla="*/ 961697 h 2721708"/>
                          <a:gd name="connsiteX690" fmla="*/ 8115303 w 9504967"/>
                          <a:gd name="connsiteY690" fmla="*/ 1024759 h 2721708"/>
                          <a:gd name="connsiteX691" fmla="*/ 8241427 w 9504967"/>
                          <a:gd name="connsiteY691" fmla="*/ 993228 h 2721708"/>
                          <a:gd name="connsiteX692" fmla="*/ 8194130 w 9504967"/>
                          <a:gd name="connsiteY692" fmla="*/ 1103587 h 2721708"/>
                          <a:gd name="connsiteX693" fmla="*/ 8115303 w 9504967"/>
                          <a:gd name="connsiteY693" fmla="*/ 1213945 h 2721708"/>
                          <a:gd name="connsiteX694" fmla="*/ 8099537 w 9504967"/>
                          <a:gd name="connsiteY694" fmla="*/ 1261242 h 2721708"/>
                          <a:gd name="connsiteX695" fmla="*/ 8115303 w 9504967"/>
                          <a:gd name="connsiteY695" fmla="*/ 1182414 h 2721708"/>
                          <a:gd name="connsiteX696" fmla="*/ 8241427 w 9504967"/>
                          <a:gd name="connsiteY696" fmla="*/ 1150883 h 2721708"/>
                          <a:gd name="connsiteX697" fmla="*/ 8272958 w 9504967"/>
                          <a:gd name="connsiteY697" fmla="*/ 1245476 h 2721708"/>
                          <a:gd name="connsiteX698" fmla="*/ 8336020 w 9504967"/>
                          <a:gd name="connsiteY698" fmla="*/ 1387366 h 2721708"/>
                          <a:gd name="connsiteX699" fmla="*/ 8383316 w 9504967"/>
                          <a:gd name="connsiteY699" fmla="*/ 1261242 h 2721708"/>
                          <a:gd name="connsiteX700" fmla="*/ 8430613 w 9504967"/>
                          <a:gd name="connsiteY700" fmla="*/ 1213945 h 2721708"/>
                          <a:gd name="connsiteX701" fmla="*/ 8446378 w 9504967"/>
                          <a:gd name="connsiteY701" fmla="*/ 1277007 h 2721708"/>
                          <a:gd name="connsiteX702" fmla="*/ 8493675 w 9504967"/>
                          <a:gd name="connsiteY702" fmla="*/ 1182414 h 2721708"/>
                          <a:gd name="connsiteX703" fmla="*/ 8588268 w 9504967"/>
                          <a:gd name="connsiteY703" fmla="*/ 977462 h 2721708"/>
                          <a:gd name="connsiteX704" fmla="*/ 8619799 w 9504967"/>
                          <a:gd name="connsiteY704" fmla="*/ 1040524 h 2721708"/>
                          <a:gd name="connsiteX705" fmla="*/ 8635565 w 9504967"/>
                          <a:gd name="connsiteY705" fmla="*/ 1087821 h 2721708"/>
                          <a:gd name="connsiteX706" fmla="*/ 8698627 w 9504967"/>
                          <a:gd name="connsiteY706" fmla="*/ 1072055 h 2721708"/>
                          <a:gd name="connsiteX707" fmla="*/ 8399082 w 9504967"/>
                          <a:gd name="connsiteY707" fmla="*/ 1182414 h 2721708"/>
                          <a:gd name="connsiteX708" fmla="*/ 8351785 w 9504967"/>
                          <a:gd name="connsiteY708" fmla="*/ 1198180 h 2721708"/>
                          <a:gd name="connsiteX709" fmla="*/ 8462144 w 9504967"/>
                          <a:gd name="connsiteY709" fmla="*/ 1182414 h 2721708"/>
                          <a:gd name="connsiteX710" fmla="*/ 8004944 w 9504967"/>
                          <a:gd name="connsiteY710" fmla="*/ 1387366 h 2721708"/>
                          <a:gd name="connsiteX711" fmla="*/ 7547744 w 9504967"/>
                          <a:gd name="connsiteY711" fmla="*/ 1418897 h 2721708"/>
                          <a:gd name="connsiteX712" fmla="*/ 7673868 w 9504967"/>
                          <a:gd name="connsiteY712" fmla="*/ 1340069 h 2721708"/>
                          <a:gd name="connsiteX713" fmla="*/ 8272958 w 9504967"/>
                          <a:gd name="connsiteY713" fmla="*/ 1245476 h 2721708"/>
                          <a:gd name="connsiteX714" fmla="*/ 8462144 w 9504967"/>
                          <a:gd name="connsiteY714" fmla="*/ 1182414 h 2721708"/>
                          <a:gd name="connsiteX715" fmla="*/ 8525206 w 9504967"/>
                          <a:gd name="connsiteY715" fmla="*/ 1166649 h 2721708"/>
                          <a:gd name="connsiteX716" fmla="*/ 8462144 w 9504967"/>
                          <a:gd name="connsiteY716" fmla="*/ 1213945 h 2721708"/>
                          <a:gd name="connsiteX717" fmla="*/ 8115303 w 9504967"/>
                          <a:gd name="connsiteY717" fmla="*/ 1292773 h 2721708"/>
                          <a:gd name="connsiteX718" fmla="*/ 7878820 w 9504967"/>
                          <a:gd name="connsiteY718" fmla="*/ 1324304 h 2721708"/>
                          <a:gd name="connsiteX719" fmla="*/ 7815758 w 9504967"/>
                          <a:gd name="connsiteY719" fmla="*/ 1340069 h 2721708"/>
                          <a:gd name="connsiteX720" fmla="*/ 8493675 w 9504967"/>
                          <a:gd name="connsiteY720" fmla="*/ 1261242 h 2721708"/>
                          <a:gd name="connsiteX721" fmla="*/ 8824751 w 9504967"/>
                          <a:gd name="connsiteY721" fmla="*/ 1245476 h 2721708"/>
                          <a:gd name="connsiteX722" fmla="*/ 8982406 w 9504967"/>
                          <a:gd name="connsiteY722" fmla="*/ 1213945 h 2721708"/>
                          <a:gd name="connsiteX723" fmla="*/ 8919344 w 9504967"/>
                          <a:gd name="connsiteY723" fmla="*/ 1229711 h 2721708"/>
                          <a:gd name="connsiteX724" fmla="*/ 8667096 w 9504967"/>
                          <a:gd name="connsiteY724" fmla="*/ 1261242 h 2721708"/>
                          <a:gd name="connsiteX725" fmla="*/ 8383316 w 9504967"/>
                          <a:gd name="connsiteY725" fmla="*/ 1340069 h 2721708"/>
                          <a:gd name="connsiteX726" fmla="*/ 7831523 w 9504967"/>
                          <a:gd name="connsiteY726" fmla="*/ 1466193 h 2721708"/>
                          <a:gd name="connsiteX727" fmla="*/ 7721165 w 9504967"/>
                          <a:gd name="connsiteY727" fmla="*/ 1450428 h 2721708"/>
                          <a:gd name="connsiteX728" fmla="*/ 7910351 w 9504967"/>
                          <a:gd name="connsiteY728" fmla="*/ 1418897 h 2721708"/>
                          <a:gd name="connsiteX729" fmla="*/ 8477909 w 9504967"/>
                          <a:gd name="connsiteY729" fmla="*/ 1371600 h 2721708"/>
                          <a:gd name="connsiteX730" fmla="*/ 8777454 w 9504967"/>
                          <a:gd name="connsiteY730" fmla="*/ 1324304 h 2721708"/>
                          <a:gd name="connsiteX731" fmla="*/ 8604034 w 9504967"/>
                          <a:gd name="connsiteY731" fmla="*/ 1371600 h 2721708"/>
                          <a:gd name="connsiteX732" fmla="*/ 8540972 w 9504967"/>
                          <a:gd name="connsiteY732" fmla="*/ 1387366 h 2721708"/>
                          <a:gd name="connsiteX733" fmla="*/ 8698627 w 9504967"/>
                          <a:gd name="connsiteY733" fmla="*/ 1371600 h 2721708"/>
                          <a:gd name="connsiteX734" fmla="*/ 8950875 w 9504967"/>
                          <a:gd name="connsiteY734" fmla="*/ 1308538 h 2721708"/>
                          <a:gd name="connsiteX735" fmla="*/ 9061234 w 9504967"/>
                          <a:gd name="connsiteY735" fmla="*/ 1292773 h 2721708"/>
                          <a:gd name="connsiteX736" fmla="*/ 9155827 w 9504967"/>
                          <a:gd name="connsiteY736" fmla="*/ 1277007 h 2721708"/>
                          <a:gd name="connsiteX737" fmla="*/ 8698627 w 9504967"/>
                          <a:gd name="connsiteY737" fmla="*/ 1355835 h 2721708"/>
                          <a:gd name="connsiteX738" fmla="*/ 9266185 w 9504967"/>
                          <a:gd name="connsiteY738" fmla="*/ 1371600 h 2721708"/>
                          <a:gd name="connsiteX739" fmla="*/ 9218889 w 9504967"/>
                          <a:gd name="connsiteY739" fmla="*/ 1387366 h 2721708"/>
                          <a:gd name="connsiteX740" fmla="*/ 9155827 w 9504967"/>
                          <a:gd name="connsiteY740" fmla="*/ 1355835 h 2721708"/>
                          <a:gd name="connsiteX741" fmla="*/ 9076999 w 9504967"/>
                          <a:gd name="connsiteY741" fmla="*/ 1198180 h 2721708"/>
                          <a:gd name="connsiteX742" fmla="*/ 9061234 w 9504967"/>
                          <a:gd name="connsiteY742" fmla="*/ 1119352 h 2721708"/>
                          <a:gd name="connsiteX743" fmla="*/ 8982406 w 9504967"/>
                          <a:gd name="connsiteY743" fmla="*/ 867104 h 2721708"/>
                          <a:gd name="connsiteX744" fmla="*/ 9045468 w 9504967"/>
                          <a:gd name="connsiteY744" fmla="*/ 1135118 h 2721708"/>
                          <a:gd name="connsiteX745" fmla="*/ 9092765 w 9504967"/>
                          <a:gd name="connsiteY745" fmla="*/ 1008993 h 2721708"/>
                          <a:gd name="connsiteX746" fmla="*/ 9124296 w 9504967"/>
                          <a:gd name="connsiteY746" fmla="*/ 898635 h 2721708"/>
                          <a:gd name="connsiteX747" fmla="*/ 9171592 w 9504967"/>
                          <a:gd name="connsiteY747" fmla="*/ 835573 h 2721708"/>
                          <a:gd name="connsiteX748" fmla="*/ 9203123 w 9504967"/>
                          <a:gd name="connsiteY748" fmla="*/ 788276 h 2721708"/>
                          <a:gd name="connsiteX749" fmla="*/ 9234654 w 9504967"/>
                          <a:gd name="connsiteY749" fmla="*/ 835573 h 2721708"/>
                          <a:gd name="connsiteX750" fmla="*/ 9281951 w 9504967"/>
                          <a:gd name="connsiteY750" fmla="*/ 725214 h 2721708"/>
                          <a:gd name="connsiteX751" fmla="*/ 9313482 w 9504967"/>
                          <a:gd name="connsiteY751" fmla="*/ 677918 h 2721708"/>
                          <a:gd name="connsiteX752" fmla="*/ 9297716 w 9504967"/>
                          <a:gd name="connsiteY752" fmla="*/ 835573 h 2721708"/>
                          <a:gd name="connsiteX753" fmla="*/ 9281951 w 9504967"/>
                          <a:gd name="connsiteY753" fmla="*/ 788276 h 2721708"/>
                          <a:gd name="connsiteX754" fmla="*/ 9124296 w 9504967"/>
                          <a:gd name="connsiteY754" fmla="*/ 867104 h 2721708"/>
                          <a:gd name="connsiteX755" fmla="*/ 8698627 w 9504967"/>
                          <a:gd name="connsiteY755" fmla="*/ 1292773 h 2721708"/>
                          <a:gd name="connsiteX756" fmla="*/ 8540972 w 9504967"/>
                          <a:gd name="connsiteY756" fmla="*/ 1434662 h 2721708"/>
                          <a:gd name="connsiteX757" fmla="*/ 8525206 w 9504967"/>
                          <a:gd name="connsiteY757" fmla="*/ 945931 h 2721708"/>
                          <a:gd name="connsiteX758" fmla="*/ 8399082 w 9504967"/>
                          <a:gd name="connsiteY758" fmla="*/ 1213945 h 2721708"/>
                          <a:gd name="connsiteX759" fmla="*/ 8414847 w 9504967"/>
                          <a:gd name="connsiteY759" fmla="*/ 914400 h 2721708"/>
                          <a:gd name="connsiteX760" fmla="*/ 8430613 w 9504967"/>
                          <a:gd name="connsiteY760" fmla="*/ 1072055 h 2721708"/>
                          <a:gd name="connsiteX761" fmla="*/ 8446378 w 9504967"/>
                          <a:gd name="connsiteY761" fmla="*/ 961697 h 2721708"/>
                          <a:gd name="connsiteX762" fmla="*/ 8399082 w 9504967"/>
                          <a:gd name="connsiteY762" fmla="*/ 1119352 h 2721708"/>
                          <a:gd name="connsiteX763" fmla="*/ 8383316 w 9504967"/>
                          <a:gd name="connsiteY763" fmla="*/ 977462 h 2721708"/>
                          <a:gd name="connsiteX764" fmla="*/ 8320254 w 9504967"/>
                          <a:gd name="connsiteY764" fmla="*/ 961697 h 2721708"/>
                          <a:gd name="connsiteX765" fmla="*/ 8272958 w 9504967"/>
                          <a:gd name="connsiteY765" fmla="*/ 1072055 h 2721708"/>
                          <a:gd name="connsiteX766" fmla="*/ 8257192 w 9504967"/>
                          <a:gd name="connsiteY766" fmla="*/ 945931 h 2721708"/>
                          <a:gd name="connsiteX767" fmla="*/ 8162599 w 9504967"/>
                          <a:gd name="connsiteY767" fmla="*/ 993228 h 2721708"/>
                          <a:gd name="connsiteX768" fmla="*/ 8004944 w 9504967"/>
                          <a:gd name="connsiteY768" fmla="*/ 1150883 h 2721708"/>
                          <a:gd name="connsiteX769" fmla="*/ 7689634 w 9504967"/>
                          <a:gd name="connsiteY769" fmla="*/ 1403131 h 2721708"/>
                          <a:gd name="connsiteX770" fmla="*/ 7468916 w 9504967"/>
                          <a:gd name="connsiteY770" fmla="*/ 1513490 h 2721708"/>
                          <a:gd name="connsiteX771" fmla="*/ 7342792 w 9504967"/>
                          <a:gd name="connsiteY771" fmla="*/ 1560787 h 2721708"/>
                          <a:gd name="connsiteX772" fmla="*/ 7531978 w 9504967"/>
                          <a:gd name="connsiteY772" fmla="*/ 1450428 h 2721708"/>
                          <a:gd name="connsiteX773" fmla="*/ 7610806 w 9504967"/>
                          <a:gd name="connsiteY773" fmla="*/ 1418897 h 2721708"/>
                          <a:gd name="connsiteX774" fmla="*/ 7658103 w 9504967"/>
                          <a:gd name="connsiteY774" fmla="*/ 1403131 h 2721708"/>
                          <a:gd name="connsiteX775" fmla="*/ 7547744 w 9504967"/>
                          <a:gd name="connsiteY775" fmla="*/ 1466193 h 2721708"/>
                          <a:gd name="connsiteX776" fmla="*/ 7500447 w 9504967"/>
                          <a:gd name="connsiteY776" fmla="*/ 1513490 h 2721708"/>
                          <a:gd name="connsiteX777" fmla="*/ 7547744 w 9504967"/>
                          <a:gd name="connsiteY777" fmla="*/ 1497724 h 2721708"/>
                          <a:gd name="connsiteX778" fmla="*/ 7752696 w 9504967"/>
                          <a:gd name="connsiteY778" fmla="*/ 1403131 h 2721708"/>
                          <a:gd name="connsiteX779" fmla="*/ 8225661 w 9504967"/>
                          <a:gd name="connsiteY779" fmla="*/ 1261242 h 2721708"/>
                          <a:gd name="connsiteX780" fmla="*/ 8020709 w 9504967"/>
                          <a:gd name="connsiteY780" fmla="*/ 1340069 h 2721708"/>
                          <a:gd name="connsiteX781" fmla="*/ 7768461 w 9504967"/>
                          <a:gd name="connsiteY781" fmla="*/ 1466193 h 2721708"/>
                          <a:gd name="connsiteX782" fmla="*/ 7311261 w 9504967"/>
                          <a:gd name="connsiteY782" fmla="*/ 1576552 h 2721708"/>
                          <a:gd name="connsiteX783" fmla="*/ 7736930 w 9504967"/>
                          <a:gd name="connsiteY783" fmla="*/ 1387366 h 2721708"/>
                          <a:gd name="connsiteX784" fmla="*/ 7878820 w 9504967"/>
                          <a:gd name="connsiteY784" fmla="*/ 1355835 h 2721708"/>
                          <a:gd name="connsiteX785" fmla="*/ 7768461 w 9504967"/>
                          <a:gd name="connsiteY785" fmla="*/ 1371600 h 2721708"/>
                          <a:gd name="connsiteX786" fmla="*/ 7169372 w 9504967"/>
                          <a:gd name="connsiteY786" fmla="*/ 1545021 h 2721708"/>
                          <a:gd name="connsiteX787" fmla="*/ 6869827 w 9504967"/>
                          <a:gd name="connsiteY787" fmla="*/ 1497724 h 2721708"/>
                          <a:gd name="connsiteX788" fmla="*/ 7169372 w 9504967"/>
                          <a:gd name="connsiteY788" fmla="*/ 1434662 h 2721708"/>
                          <a:gd name="connsiteX789" fmla="*/ 7390089 w 9504967"/>
                          <a:gd name="connsiteY789" fmla="*/ 1403131 h 2721708"/>
                          <a:gd name="connsiteX790" fmla="*/ 7468916 w 9504967"/>
                          <a:gd name="connsiteY790" fmla="*/ 1387366 h 2721708"/>
                          <a:gd name="connsiteX791" fmla="*/ 7106309 w 9504967"/>
                          <a:gd name="connsiteY791" fmla="*/ 1560787 h 2721708"/>
                          <a:gd name="connsiteX792" fmla="*/ 6995951 w 9504967"/>
                          <a:gd name="connsiteY792" fmla="*/ 1608083 h 2721708"/>
                          <a:gd name="connsiteX793" fmla="*/ 7106309 w 9504967"/>
                          <a:gd name="connsiteY793" fmla="*/ 1560787 h 2721708"/>
                          <a:gd name="connsiteX794" fmla="*/ 7263965 w 9504967"/>
                          <a:gd name="connsiteY794" fmla="*/ 1497724 h 2721708"/>
                          <a:gd name="connsiteX795" fmla="*/ 7390089 w 9504967"/>
                          <a:gd name="connsiteY795" fmla="*/ 1481959 h 2721708"/>
                          <a:gd name="connsiteX796" fmla="*/ 7027482 w 9504967"/>
                          <a:gd name="connsiteY796" fmla="*/ 1513490 h 2721708"/>
                          <a:gd name="connsiteX797" fmla="*/ 6917123 w 9504967"/>
                          <a:gd name="connsiteY797" fmla="*/ 1576552 h 2721708"/>
                          <a:gd name="connsiteX798" fmla="*/ 7090544 w 9504967"/>
                          <a:gd name="connsiteY798" fmla="*/ 1545021 h 2721708"/>
                          <a:gd name="connsiteX799" fmla="*/ 7721165 w 9504967"/>
                          <a:gd name="connsiteY799" fmla="*/ 1387366 h 2721708"/>
                          <a:gd name="connsiteX800" fmla="*/ 7815758 w 9504967"/>
                          <a:gd name="connsiteY800" fmla="*/ 1340069 h 2721708"/>
                          <a:gd name="connsiteX801" fmla="*/ 7736930 w 9504967"/>
                          <a:gd name="connsiteY801" fmla="*/ 1387366 h 2721708"/>
                          <a:gd name="connsiteX802" fmla="*/ 7200903 w 9504967"/>
                          <a:gd name="connsiteY802" fmla="*/ 1608083 h 2721708"/>
                          <a:gd name="connsiteX803" fmla="*/ 7200903 w 9504967"/>
                          <a:gd name="connsiteY803" fmla="*/ 1608083 h 2721708"/>
                          <a:gd name="connsiteX804" fmla="*/ 7327027 w 9504967"/>
                          <a:gd name="connsiteY804" fmla="*/ 1545021 h 2721708"/>
                          <a:gd name="connsiteX805" fmla="*/ 7090544 w 9504967"/>
                          <a:gd name="connsiteY805" fmla="*/ 1749973 h 2721708"/>
                          <a:gd name="connsiteX806" fmla="*/ 7011716 w 9504967"/>
                          <a:gd name="connsiteY806" fmla="*/ 1797269 h 2721708"/>
                          <a:gd name="connsiteX807" fmla="*/ 7248199 w 9504967"/>
                          <a:gd name="connsiteY807" fmla="*/ 1623849 h 2721708"/>
                          <a:gd name="connsiteX808" fmla="*/ 7279730 w 9504967"/>
                          <a:gd name="connsiteY808" fmla="*/ 1686911 h 2721708"/>
                          <a:gd name="connsiteX809" fmla="*/ 7327027 w 9504967"/>
                          <a:gd name="connsiteY809" fmla="*/ 1655380 h 2721708"/>
                          <a:gd name="connsiteX810" fmla="*/ 7595041 w 9504967"/>
                          <a:gd name="connsiteY810" fmla="*/ 1576552 h 2721708"/>
                          <a:gd name="connsiteX811" fmla="*/ 7910351 w 9504967"/>
                          <a:gd name="connsiteY811" fmla="*/ 1466193 h 2721708"/>
                          <a:gd name="connsiteX812" fmla="*/ 8225661 w 9504967"/>
                          <a:gd name="connsiteY812" fmla="*/ 1371600 h 2721708"/>
                          <a:gd name="connsiteX813" fmla="*/ 8320254 w 9504967"/>
                          <a:gd name="connsiteY813" fmla="*/ 1340069 h 2721708"/>
                          <a:gd name="connsiteX814" fmla="*/ 8272958 w 9504967"/>
                          <a:gd name="connsiteY814" fmla="*/ 1387366 h 2721708"/>
                          <a:gd name="connsiteX815" fmla="*/ 8288723 w 9504967"/>
                          <a:gd name="connsiteY815" fmla="*/ 1324304 h 2721708"/>
                          <a:gd name="connsiteX816" fmla="*/ 8446378 w 9504967"/>
                          <a:gd name="connsiteY816" fmla="*/ 1198180 h 2721708"/>
                          <a:gd name="connsiteX817" fmla="*/ 8351785 w 9504967"/>
                          <a:gd name="connsiteY817" fmla="*/ 1387366 h 2721708"/>
                          <a:gd name="connsiteX818" fmla="*/ 8367551 w 9504967"/>
                          <a:gd name="connsiteY818" fmla="*/ 1340069 h 2721708"/>
                          <a:gd name="connsiteX819" fmla="*/ 8430613 w 9504967"/>
                          <a:gd name="connsiteY819" fmla="*/ 1292773 h 2721708"/>
                          <a:gd name="connsiteX820" fmla="*/ 8462144 w 9504967"/>
                          <a:gd name="connsiteY820" fmla="*/ 1245476 h 2721708"/>
                          <a:gd name="connsiteX821" fmla="*/ 8525206 w 9504967"/>
                          <a:gd name="connsiteY821" fmla="*/ 1213945 h 2721708"/>
                          <a:gd name="connsiteX822" fmla="*/ 8493675 w 9504967"/>
                          <a:gd name="connsiteY822" fmla="*/ 1308538 h 2721708"/>
                          <a:gd name="connsiteX823" fmla="*/ 8651330 w 9504967"/>
                          <a:gd name="connsiteY823" fmla="*/ 1213945 h 2721708"/>
                          <a:gd name="connsiteX824" fmla="*/ 8793220 w 9504967"/>
                          <a:gd name="connsiteY824" fmla="*/ 1166649 h 2721708"/>
                          <a:gd name="connsiteX825" fmla="*/ 8824751 w 9504967"/>
                          <a:gd name="connsiteY825" fmla="*/ 1245476 h 2721708"/>
                          <a:gd name="connsiteX826" fmla="*/ 8982406 w 9504967"/>
                          <a:gd name="connsiteY826" fmla="*/ 1213945 h 2721708"/>
                          <a:gd name="connsiteX827" fmla="*/ 8887813 w 9504967"/>
                          <a:gd name="connsiteY827" fmla="*/ 1308538 h 2721708"/>
                          <a:gd name="connsiteX828" fmla="*/ 8667096 w 9504967"/>
                          <a:gd name="connsiteY828" fmla="*/ 1418897 h 2721708"/>
                          <a:gd name="connsiteX829" fmla="*/ 8572503 w 9504967"/>
                          <a:gd name="connsiteY829" fmla="*/ 1450428 h 2721708"/>
                          <a:gd name="connsiteX830" fmla="*/ 8651330 w 9504967"/>
                          <a:gd name="connsiteY830" fmla="*/ 1434662 h 2721708"/>
                          <a:gd name="connsiteX831" fmla="*/ 8808985 w 9504967"/>
                          <a:gd name="connsiteY831" fmla="*/ 1387366 h 2721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  <a:cxn ang="0">
                            <a:pos x="connsiteX153" y="connsiteY153"/>
                          </a:cxn>
                          <a:cxn ang="0">
                            <a:pos x="connsiteX154" y="connsiteY154"/>
                          </a:cxn>
                          <a:cxn ang="0">
                            <a:pos x="connsiteX155" y="connsiteY155"/>
                          </a:cxn>
                          <a:cxn ang="0">
                            <a:pos x="connsiteX156" y="connsiteY156"/>
                          </a:cxn>
                          <a:cxn ang="0">
                            <a:pos x="connsiteX157" y="connsiteY157"/>
                          </a:cxn>
                          <a:cxn ang="0">
                            <a:pos x="connsiteX158" y="connsiteY158"/>
                          </a:cxn>
                          <a:cxn ang="0">
                            <a:pos x="connsiteX159" y="connsiteY159"/>
                          </a:cxn>
                          <a:cxn ang="0">
                            <a:pos x="connsiteX160" y="connsiteY160"/>
                          </a:cxn>
                          <a:cxn ang="0">
                            <a:pos x="connsiteX161" y="connsiteY161"/>
                          </a:cxn>
                          <a:cxn ang="0">
                            <a:pos x="connsiteX162" y="connsiteY162"/>
                          </a:cxn>
                          <a:cxn ang="0">
                            <a:pos x="connsiteX163" y="connsiteY163"/>
                          </a:cxn>
                          <a:cxn ang="0">
                            <a:pos x="connsiteX164" y="connsiteY164"/>
                          </a:cxn>
                          <a:cxn ang="0">
                            <a:pos x="connsiteX165" y="connsiteY165"/>
                          </a:cxn>
                          <a:cxn ang="0">
                            <a:pos x="connsiteX166" y="connsiteY166"/>
                          </a:cxn>
                          <a:cxn ang="0">
                            <a:pos x="connsiteX167" y="connsiteY167"/>
                          </a:cxn>
                          <a:cxn ang="0">
                            <a:pos x="connsiteX168" y="connsiteY168"/>
                          </a:cxn>
                          <a:cxn ang="0">
                            <a:pos x="connsiteX169" y="connsiteY169"/>
                          </a:cxn>
                          <a:cxn ang="0">
                            <a:pos x="connsiteX170" y="connsiteY170"/>
                          </a:cxn>
                          <a:cxn ang="0">
                            <a:pos x="connsiteX171" y="connsiteY171"/>
                          </a:cxn>
                          <a:cxn ang="0">
                            <a:pos x="connsiteX172" y="connsiteY172"/>
                          </a:cxn>
                          <a:cxn ang="0">
                            <a:pos x="connsiteX173" y="connsiteY173"/>
                          </a:cxn>
                          <a:cxn ang="0">
                            <a:pos x="connsiteX174" y="connsiteY174"/>
                          </a:cxn>
                          <a:cxn ang="0">
                            <a:pos x="connsiteX175" y="connsiteY175"/>
                          </a:cxn>
                          <a:cxn ang="0">
                            <a:pos x="connsiteX176" y="connsiteY176"/>
                          </a:cxn>
                          <a:cxn ang="0">
                            <a:pos x="connsiteX177" y="connsiteY177"/>
                          </a:cxn>
                          <a:cxn ang="0">
                            <a:pos x="connsiteX178" y="connsiteY178"/>
                          </a:cxn>
                          <a:cxn ang="0">
                            <a:pos x="connsiteX179" y="connsiteY179"/>
                          </a:cxn>
                          <a:cxn ang="0">
                            <a:pos x="connsiteX180" y="connsiteY180"/>
                          </a:cxn>
                          <a:cxn ang="0">
                            <a:pos x="connsiteX181" y="connsiteY181"/>
                          </a:cxn>
                          <a:cxn ang="0">
                            <a:pos x="connsiteX182" y="connsiteY182"/>
                          </a:cxn>
                          <a:cxn ang="0">
                            <a:pos x="connsiteX183" y="connsiteY183"/>
                          </a:cxn>
                          <a:cxn ang="0">
                            <a:pos x="connsiteX184" y="connsiteY184"/>
                          </a:cxn>
                          <a:cxn ang="0">
                            <a:pos x="connsiteX185" y="connsiteY185"/>
                          </a:cxn>
                          <a:cxn ang="0">
                            <a:pos x="connsiteX186" y="connsiteY186"/>
                          </a:cxn>
                          <a:cxn ang="0">
                            <a:pos x="connsiteX187" y="connsiteY187"/>
                          </a:cxn>
                          <a:cxn ang="0">
                            <a:pos x="connsiteX188" y="connsiteY188"/>
                          </a:cxn>
                          <a:cxn ang="0">
                            <a:pos x="connsiteX189" y="connsiteY189"/>
                          </a:cxn>
                          <a:cxn ang="0">
                            <a:pos x="connsiteX190" y="connsiteY190"/>
                          </a:cxn>
                          <a:cxn ang="0">
                            <a:pos x="connsiteX191" y="connsiteY191"/>
                          </a:cxn>
                          <a:cxn ang="0">
                            <a:pos x="connsiteX192" y="connsiteY192"/>
                          </a:cxn>
                          <a:cxn ang="0">
                            <a:pos x="connsiteX193" y="connsiteY193"/>
                          </a:cxn>
                          <a:cxn ang="0">
                            <a:pos x="connsiteX194" y="connsiteY194"/>
                          </a:cxn>
                          <a:cxn ang="0">
                            <a:pos x="connsiteX195" y="connsiteY195"/>
                          </a:cxn>
                          <a:cxn ang="0">
                            <a:pos x="connsiteX196" y="connsiteY196"/>
                          </a:cxn>
                          <a:cxn ang="0">
                            <a:pos x="connsiteX197" y="connsiteY197"/>
                          </a:cxn>
                          <a:cxn ang="0">
                            <a:pos x="connsiteX198" y="connsiteY198"/>
                          </a:cxn>
                          <a:cxn ang="0">
                            <a:pos x="connsiteX199" y="connsiteY199"/>
                          </a:cxn>
                          <a:cxn ang="0">
                            <a:pos x="connsiteX200" y="connsiteY200"/>
                          </a:cxn>
                          <a:cxn ang="0">
                            <a:pos x="connsiteX201" y="connsiteY201"/>
                          </a:cxn>
                          <a:cxn ang="0">
                            <a:pos x="connsiteX202" y="connsiteY202"/>
                          </a:cxn>
                          <a:cxn ang="0">
                            <a:pos x="connsiteX203" y="connsiteY203"/>
                          </a:cxn>
                          <a:cxn ang="0">
                            <a:pos x="connsiteX204" y="connsiteY204"/>
                          </a:cxn>
                          <a:cxn ang="0">
                            <a:pos x="connsiteX205" y="connsiteY205"/>
                          </a:cxn>
                          <a:cxn ang="0">
                            <a:pos x="connsiteX206" y="connsiteY206"/>
                          </a:cxn>
                          <a:cxn ang="0">
                            <a:pos x="connsiteX207" y="connsiteY207"/>
                          </a:cxn>
                          <a:cxn ang="0">
                            <a:pos x="connsiteX208" y="connsiteY208"/>
                          </a:cxn>
                          <a:cxn ang="0">
                            <a:pos x="connsiteX209" y="connsiteY209"/>
                          </a:cxn>
                          <a:cxn ang="0">
                            <a:pos x="connsiteX210" y="connsiteY210"/>
                          </a:cxn>
                          <a:cxn ang="0">
                            <a:pos x="connsiteX211" y="connsiteY211"/>
                          </a:cxn>
                          <a:cxn ang="0">
                            <a:pos x="connsiteX212" y="connsiteY212"/>
                          </a:cxn>
                          <a:cxn ang="0">
                            <a:pos x="connsiteX213" y="connsiteY213"/>
                          </a:cxn>
                          <a:cxn ang="0">
                            <a:pos x="connsiteX214" y="connsiteY214"/>
                          </a:cxn>
                          <a:cxn ang="0">
                            <a:pos x="connsiteX215" y="connsiteY215"/>
                          </a:cxn>
                          <a:cxn ang="0">
                            <a:pos x="connsiteX216" y="connsiteY216"/>
                          </a:cxn>
                          <a:cxn ang="0">
                            <a:pos x="connsiteX217" y="connsiteY217"/>
                          </a:cxn>
                          <a:cxn ang="0">
                            <a:pos x="connsiteX218" y="connsiteY218"/>
                          </a:cxn>
                          <a:cxn ang="0">
                            <a:pos x="connsiteX219" y="connsiteY219"/>
                          </a:cxn>
                          <a:cxn ang="0">
                            <a:pos x="connsiteX220" y="connsiteY220"/>
                          </a:cxn>
                          <a:cxn ang="0">
                            <a:pos x="connsiteX221" y="connsiteY221"/>
                          </a:cxn>
                          <a:cxn ang="0">
                            <a:pos x="connsiteX222" y="connsiteY222"/>
                          </a:cxn>
                          <a:cxn ang="0">
                            <a:pos x="connsiteX223" y="connsiteY223"/>
                          </a:cxn>
                          <a:cxn ang="0">
                            <a:pos x="connsiteX224" y="connsiteY224"/>
                          </a:cxn>
                          <a:cxn ang="0">
                            <a:pos x="connsiteX225" y="connsiteY225"/>
                          </a:cxn>
                          <a:cxn ang="0">
                            <a:pos x="connsiteX226" y="connsiteY226"/>
                          </a:cxn>
                          <a:cxn ang="0">
                            <a:pos x="connsiteX227" y="connsiteY227"/>
                          </a:cxn>
                          <a:cxn ang="0">
                            <a:pos x="connsiteX228" y="connsiteY228"/>
                          </a:cxn>
                          <a:cxn ang="0">
                            <a:pos x="connsiteX229" y="connsiteY229"/>
                          </a:cxn>
                          <a:cxn ang="0">
                            <a:pos x="connsiteX230" y="connsiteY230"/>
                          </a:cxn>
                          <a:cxn ang="0">
                            <a:pos x="connsiteX231" y="connsiteY231"/>
                          </a:cxn>
                          <a:cxn ang="0">
                            <a:pos x="connsiteX232" y="connsiteY232"/>
                          </a:cxn>
                          <a:cxn ang="0">
                            <a:pos x="connsiteX233" y="connsiteY233"/>
                          </a:cxn>
                          <a:cxn ang="0">
                            <a:pos x="connsiteX234" y="connsiteY234"/>
                          </a:cxn>
                          <a:cxn ang="0">
                            <a:pos x="connsiteX235" y="connsiteY235"/>
                          </a:cxn>
                          <a:cxn ang="0">
                            <a:pos x="connsiteX236" y="connsiteY236"/>
                          </a:cxn>
                          <a:cxn ang="0">
                            <a:pos x="connsiteX237" y="connsiteY237"/>
                          </a:cxn>
                          <a:cxn ang="0">
                            <a:pos x="connsiteX238" y="connsiteY238"/>
                          </a:cxn>
                          <a:cxn ang="0">
                            <a:pos x="connsiteX239" y="connsiteY239"/>
                          </a:cxn>
                          <a:cxn ang="0">
                            <a:pos x="connsiteX240" y="connsiteY240"/>
                          </a:cxn>
                          <a:cxn ang="0">
                            <a:pos x="connsiteX241" y="connsiteY241"/>
                          </a:cxn>
                          <a:cxn ang="0">
                            <a:pos x="connsiteX242" y="connsiteY242"/>
                          </a:cxn>
                          <a:cxn ang="0">
                            <a:pos x="connsiteX243" y="connsiteY243"/>
                          </a:cxn>
                          <a:cxn ang="0">
                            <a:pos x="connsiteX244" y="connsiteY244"/>
                          </a:cxn>
                          <a:cxn ang="0">
                            <a:pos x="connsiteX245" y="connsiteY245"/>
                          </a:cxn>
                          <a:cxn ang="0">
                            <a:pos x="connsiteX246" y="connsiteY246"/>
                          </a:cxn>
                          <a:cxn ang="0">
                            <a:pos x="connsiteX247" y="connsiteY247"/>
                          </a:cxn>
                          <a:cxn ang="0">
                            <a:pos x="connsiteX248" y="connsiteY248"/>
                          </a:cxn>
                          <a:cxn ang="0">
                            <a:pos x="connsiteX249" y="connsiteY249"/>
                          </a:cxn>
                          <a:cxn ang="0">
                            <a:pos x="connsiteX250" y="connsiteY250"/>
                          </a:cxn>
                          <a:cxn ang="0">
                            <a:pos x="connsiteX251" y="connsiteY251"/>
                          </a:cxn>
                          <a:cxn ang="0">
                            <a:pos x="connsiteX252" y="connsiteY252"/>
                          </a:cxn>
                          <a:cxn ang="0">
                            <a:pos x="connsiteX253" y="connsiteY253"/>
                          </a:cxn>
                          <a:cxn ang="0">
                            <a:pos x="connsiteX254" y="connsiteY254"/>
                          </a:cxn>
                          <a:cxn ang="0">
                            <a:pos x="connsiteX255" y="connsiteY255"/>
                          </a:cxn>
                          <a:cxn ang="0">
                            <a:pos x="connsiteX256" y="connsiteY256"/>
                          </a:cxn>
                          <a:cxn ang="0">
                            <a:pos x="connsiteX257" y="connsiteY257"/>
                          </a:cxn>
                          <a:cxn ang="0">
                            <a:pos x="connsiteX258" y="connsiteY258"/>
                          </a:cxn>
                          <a:cxn ang="0">
                            <a:pos x="connsiteX259" y="connsiteY259"/>
                          </a:cxn>
                          <a:cxn ang="0">
                            <a:pos x="connsiteX260" y="connsiteY260"/>
                          </a:cxn>
                          <a:cxn ang="0">
                            <a:pos x="connsiteX261" y="connsiteY261"/>
                          </a:cxn>
                          <a:cxn ang="0">
                            <a:pos x="connsiteX262" y="connsiteY262"/>
                          </a:cxn>
                          <a:cxn ang="0">
                            <a:pos x="connsiteX263" y="connsiteY263"/>
                          </a:cxn>
                          <a:cxn ang="0">
                            <a:pos x="connsiteX264" y="connsiteY264"/>
                          </a:cxn>
                          <a:cxn ang="0">
                            <a:pos x="connsiteX265" y="connsiteY265"/>
                          </a:cxn>
                          <a:cxn ang="0">
                            <a:pos x="connsiteX266" y="connsiteY266"/>
                          </a:cxn>
                          <a:cxn ang="0">
                            <a:pos x="connsiteX267" y="connsiteY267"/>
                          </a:cxn>
                          <a:cxn ang="0">
                            <a:pos x="connsiteX268" y="connsiteY268"/>
                          </a:cxn>
                          <a:cxn ang="0">
                            <a:pos x="connsiteX269" y="connsiteY269"/>
                          </a:cxn>
                          <a:cxn ang="0">
                            <a:pos x="connsiteX270" y="connsiteY270"/>
                          </a:cxn>
                          <a:cxn ang="0">
                            <a:pos x="connsiteX271" y="connsiteY271"/>
                          </a:cxn>
                          <a:cxn ang="0">
                            <a:pos x="connsiteX272" y="connsiteY272"/>
                          </a:cxn>
                          <a:cxn ang="0">
                            <a:pos x="connsiteX273" y="connsiteY273"/>
                          </a:cxn>
                          <a:cxn ang="0">
                            <a:pos x="connsiteX274" y="connsiteY274"/>
                          </a:cxn>
                          <a:cxn ang="0">
                            <a:pos x="connsiteX275" y="connsiteY275"/>
                          </a:cxn>
                          <a:cxn ang="0">
                            <a:pos x="connsiteX276" y="connsiteY276"/>
                          </a:cxn>
                          <a:cxn ang="0">
                            <a:pos x="connsiteX277" y="connsiteY277"/>
                          </a:cxn>
                          <a:cxn ang="0">
                            <a:pos x="connsiteX278" y="connsiteY278"/>
                          </a:cxn>
                          <a:cxn ang="0">
                            <a:pos x="connsiteX279" y="connsiteY279"/>
                          </a:cxn>
                          <a:cxn ang="0">
                            <a:pos x="connsiteX280" y="connsiteY280"/>
                          </a:cxn>
                          <a:cxn ang="0">
                            <a:pos x="connsiteX281" y="connsiteY281"/>
                          </a:cxn>
                          <a:cxn ang="0">
                            <a:pos x="connsiteX282" y="connsiteY282"/>
                          </a:cxn>
                          <a:cxn ang="0">
                            <a:pos x="connsiteX283" y="connsiteY283"/>
                          </a:cxn>
                          <a:cxn ang="0">
                            <a:pos x="connsiteX284" y="connsiteY284"/>
                          </a:cxn>
                          <a:cxn ang="0">
                            <a:pos x="connsiteX285" y="connsiteY285"/>
                          </a:cxn>
                          <a:cxn ang="0">
                            <a:pos x="connsiteX286" y="connsiteY286"/>
                          </a:cxn>
                          <a:cxn ang="0">
                            <a:pos x="connsiteX287" y="connsiteY287"/>
                          </a:cxn>
                          <a:cxn ang="0">
                            <a:pos x="connsiteX288" y="connsiteY288"/>
                          </a:cxn>
                          <a:cxn ang="0">
                            <a:pos x="connsiteX289" y="connsiteY289"/>
                          </a:cxn>
                          <a:cxn ang="0">
                            <a:pos x="connsiteX290" y="connsiteY290"/>
                          </a:cxn>
                          <a:cxn ang="0">
                            <a:pos x="connsiteX291" y="connsiteY291"/>
                          </a:cxn>
                          <a:cxn ang="0">
                            <a:pos x="connsiteX292" y="connsiteY292"/>
                          </a:cxn>
                          <a:cxn ang="0">
                            <a:pos x="connsiteX293" y="connsiteY293"/>
                          </a:cxn>
                          <a:cxn ang="0">
                            <a:pos x="connsiteX294" y="connsiteY294"/>
                          </a:cxn>
                          <a:cxn ang="0">
                            <a:pos x="connsiteX295" y="connsiteY295"/>
                          </a:cxn>
                          <a:cxn ang="0">
                            <a:pos x="connsiteX296" y="connsiteY296"/>
                          </a:cxn>
                          <a:cxn ang="0">
                            <a:pos x="connsiteX297" y="connsiteY297"/>
                          </a:cxn>
                          <a:cxn ang="0">
                            <a:pos x="connsiteX298" y="connsiteY298"/>
                          </a:cxn>
                          <a:cxn ang="0">
                            <a:pos x="connsiteX299" y="connsiteY299"/>
                          </a:cxn>
                          <a:cxn ang="0">
                            <a:pos x="connsiteX300" y="connsiteY300"/>
                          </a:cxn>
                          <a:cxn ang="0">
                            <a:pos x="connsiteX301" y="connsiteY301"/>
                          </a:cxn>
                          <a:cxn ang="0">
                            <a:pos x="connsiteX302" y="connsiteY302"/>
                          </a:cxn>
                          <a:cxn ang="0">
                            <a:pos x="connsiteX303" y="connsiteY303"/>
                          </a:cxn>
                          <a:cxn ang="0">
                            <a:pos x="connsiteX304" y="connsiteY304"/>
                          </a:cxn>
                          <a:cxn ang="0">
                            <a:pos x="connsiteX305" y="connsiteY305"/>
                          </a:cxn>
                          <a:cxn ang="0">
                            <a:pos x="connsiteX306" y="connsiteY306"/>
                          </a:cxn>
                          <a:cxn ang="0">
                            <a:pos x="connsiteX307" y="connsiteY307"/>
                          </a:cxn>
                          <a:cxn ang="0">
                            <a:pos x="connsiteX308" y="connsiteY308"/>
                          </a:cxn>
                          <a:cxn ang="0">
                            <a:pos x="connsiteX309" y="connsiteY309"/>
                          </a:cxn>
                          <a:cxn ang="0">
                            <a:pos x="connsiteX310" y="connsiteY310"/>
                          </a:cxn>
                          <a:cxn ang="0">
                            <a:pos x="connsiteX311" y="connsiteY311"/>
                          </a:cxn>
                          <a:cxn ang="0">
                            <a:pos x="connsiteX312" y="connsiteY312"/>
                          </a:cxn>
                          <a:cxn ang="0">
                            <a:pos x="connsiteX313" y="connsiteY313"/>
                          </a:cxn>
                          <a:cxn ang="0">
                            <a:pos x="connsiteX314" y="connsiteY314"/>
                          </a:cxn>
                          <a:cxn ang="0">
                            <a:pos x="connsiteX315" y="connsiteY315"/>
                          </a:cxn>
                          <a:cxn ang="0">
                            <a:pos x="connsiteX316" y="connsiteY316"/>
                          </a:cxn>
                          <a:cxn ang="0">
                            <a:pos x="connsiteX317" y="connsiteY317"/>
                          </a:cxn>
                          <a:cxn ang="0">
                            <a:pos x="connsiteX318" y="connsiteY318"/>
                          </a:cxn>
                          <a:cxn ang="0">
                            <a:pos x="connsiteX319" y="connsiteY319"/>
                          </a:cxn>
                          <a:cxn ang="0">
                            <a:pos x="connsiteX320" y="connsiteY320"/>
                          </a:cxn>
                          <a:cxn ang="0">
                            <a:pos x="connsiteX321" y="connsiteY321"/>
                          </a:cxn>
                          <a:cxn ang="0">
                            <a:pos x="connsiteX322" y="connsiteY322"/>
                          </a:cxn>
                          <a:cxn ang="0">
                            <a:pos x="connsiteX323" y="connsiteY323"/>
                          </a:cxn>
                          <a:cxn ang="0">
                            <a:pos x="connsiteX324" y="connsiteY324"/>
                          </a:cxn>
                          <a:cxn ang="0">
                            <a:pos x="connsiteX325" y="connsiteY325"/>
                          </a:cxn>
                          <a:cxn ang="0">
                            <a:pos x="connsiteX326" y="connsiteY326"/>
                          </a:cxn>
                          <a:cxn ang="0">
                            <a:pos x="connsiteX327" y="connsiteY327"/>
                          </a:cxn>
                          <a:cxn ang="0">
                            <a:pos x="connsiteX328" y="connsiteY328"/>
                          </a:cxn>
                          <a:cxn ang="0">
                            <a:pos x="connsiteX329" y="connsiteY329"/>
                          </a:cxn>
                          <a:cxn ang="0">
                            <a:pos x="connsiteX330" y="connsiteY330"/>
                          </a:cxn>
                          <a:cxn ang="0">
                            <a:pos x="connsiteX331" y="connsiteY331"/>
                          </a:cxn>
                          <a:cxn ang="0">
                            <a:pos x="connsiteX332" y="connsiteY332"/>
                          </a:cxn>
                          <a:cxn ang="0">
                            <a:pos x="connsiteX333" y="connsiteY333"/>
                          </a:cxn>
                          <a:cxn ang="0">
                            <a:pos x="connsiteX334" y="connsiteY334"/>
                          </a:cxn>
                          <a:cxn ang="0">
                            <a:pos x="connsiteX335" y="connsiteY335"/>
                          </a:cxn>
                          <a:cxn ang="0">
                            <a:pos x="connsiteX336" y="connsiteY336"/>
                          </a:cxn>
                          <a:cxn ang="0">
                            <a:pos x="connsiteX337" y="connsiteY337"/>
                          </a:cxn>
                          <a:cxn ang="0">
                            <a:pos x="connsiteX338" y="connsiteY338"/>
                          </a:cxn>
                          <a:cxn ang="0">
                            <a:pos x="connsiteX339" y="connsiteY339"/>
                          </a:cxn>
                          <a:cxn ang="0">
                            <a:pos x="connsiteX340" y="connsiteY340"/>
                          </a:cxn>
                          <a:cxn ang="0">
                            <a:pos x="connsiteX341" y="connsiteY341"/>
                          </a:cxn>
                          <a:cxn ang="0">
                            <a:pos x="connsiteX342" y="connsiteY342"/>
                          </a:cxn>
                          <a:cxn ang="0">
                            <a:pos x="connsiteX343" y="connsiteY343"/>
                          </a:cxn>
                          <a:cxn ang="0">
                            <a:pos x="connsiteX344" y="connsiteY344"/>
                          </a:cxn>
                          <a:cxn ang="0">
                            <a:pos x="connsiteX345" y="connsiteY345"/>
                          </a:cxn>
                          <a:cxn ang="0">
                            <a:pos x="connsiteX346" y="connsiteY346"/>
                          </a:cxn>
                          <a:cxn ang="0">
                            <a:pos x="connsiteX347" y="connsiteY347"/>
                          </a:cxn>
                          <a:cxn ang="0">
                            <a:pos x="connsiteX348" y="connsiteY348"/>
                          </a:cxn>
                          <a:cxn ang="0">
                            <a:pos x="connsiteX349" y="connsiteY349"/>
                          </a:cxn>
                          <a:cxn ang="0">
                            <a:pos x="connsiteX350" y="connsiteY350"/>
                          </a:cxn>
                          <a:cxn ang="0">
                            <a:pos x="connsiteX351" y="connsiteY351"/>
                          </a:cxn>
                          <a:cxn ang="0">
                            <a:pos x="connsiteX352" y="connsiteY352"/>
                          </a:cxn>
                          <a:cxn ang="0">
                            <a:pos x="connsiteX353" y="connsiteY353"/>
                          </a:cxn>
                          <a:cxn ang="0">
                            <a:pos x="connsiteX354" y="connsiteY354"/>
                          </a:cxn>
                          <a:cxn ang="0">
                            <a:pos x="connsiteX355" y="connsiteY355"/>
                          </a:cxn>
                          <a:cxn ang="0">
                            <a:pos x="connsiteX356" y="connsiteY356"/>
                          </a:cxn>
                          <a:cxn ang="0">
                            <a:pos x="connsiteX357" y="connsiteY357"/>
                          </a:cxn>
                          <a:cxn ang="0">
                            <a:pos x="connsiteX358" y="connsiteY358"/>
                          </a:cxn>
                          <a:cxn ang="0">
                            <a:pos x="connsiteX359" y="connsiteY359"/>
                          </a:cxn>
                          <a:cxn ang="0">
                            <a:pos x="connsiteX360" y="connsiteY360"/>
                          </a:cxn>
                          <a:cxn ang="0">
                            <a:pos x="connsiteX361" y="connsiteY361"/>
                          </a:cxn>
                          <a:cxn ang="0">
                            <a:pos x="connsiteX362" y="connsiteY362"/>
                          </a:cxn>
                          <a:cxn ang="0">
                            <a:pos x="connsiteX363" y="connsiteY363"/>
                          </a:cxn>
                          <a:cxn ang="0">
                            <a:pos x="connsiteX364" y="connsiteY364"/>
                          </a:cxn>
                          <a:cxn ang="0">
                            <a:pos x="connsiteX365" y="connsiteY365"/>
                          </a:cxn>
                          <a:cxn ang="0">
                            <a:pos x="connsiteX366" y="connsiteY366"/>
                          </a:cxn>
                          <a:cxn ang="0">
                            <a:pos x="connsiteX367" y="connsiteY367"/>
                          </a:cxn>
                          <a:cxn ang="0">
                            <a:pos x="connsiteX368" y="connsiteY368"/>
                          </a:cxn>
                          <a:cxn ang="0">
                            <a:pos x="connsiteX369" y="connsiteY369"/>
                          </a:cxn>
                          <a:cxn ang="0">
                            <a:pos x="connsiteX370" y="connsiteY370"/>
                          </a:cxn>
                          <a:cxn ang="0">
                            <a:pos x="connsiteX371" y="connsiteY371"/>
                          </a:cxn>
                          <a:cxn ang="0">
                            <a:pos x="connsiteX372" y="connsiteY372"/>
                          </a:cxn>
                          <a:cxn ang="0">
                            <a:pos x="connsiteX373" y="connsiteY373"/>
                          </a:cxn>
                          <a:cxn ang="0">
                            <a:pos x="connsiteX374" y="connsiteY374"/>
                          </a:cxn>
                          <a:cxn ang="0">
                            <a:pos x="connsiteX375" y="connsiteY375"/>
                          </a:cxn>
                          <a:cxn ang="0">
                            <a:pos x="connsiteX376" y="connsiteY376"/>
                          </a:cxn>
                          <a:cxn ang="0">
                            <a:pos x="connsiteX377" y="connsiteY377"/>
                          </a:cxn>
                          <a:cxn ang="0">
                            <a:pos x="connsiteX378" y="connsiteY378"/>
                          </a:cxn>
                          <a:cxn ang="0">
                            <a:pos x="connsiteX379" y="connsiteY379"/>
                          </a:cxn>
                          <a:cxn ang="0">
                            <a:pos x="connsiteX380" y="connsiteY380"/>
                          </a:cxn>
                          <a:cxn ang="0">
                            <a:pos x="connsiteX381" y="connsiteY381"/>
                          </a:cxn>
                          <a:cxn ang="0">
                            <a:pos x="connsiteX382" y="connsiteY382"/>
                          </a:cxn>
                          <a:cxn ang="0">
                            <a:pos x="connsiteX383" y="connsiteY383"/>
                          </a:cxn>
                          <a:cxn ang="0">
                            <a:pos x="connsiteX384" y="connsiteY384"/>
                          </a:cxn>
                          <a:cxn ang="0">
                            <a:pos x="connsiteX385" y="connsiteY385"/>
                          </a:cxn>
                          <a:cxn ang="0">
                            <a:pos x="connsiteX386" y="connsiteY386"/>
                          </a:cxn>
                          <a:cxn ang="0">
                            <a:pos x="connsiteX387" y="connsiteY387"/>
                          </a:cxn>
                          <a:cxn ang="0">
                            <a:pos x="connsiteX388" y="connsiteY388"/>
                          </a:cxn>
                          <a:cxn ang="0">
                            <a:pos x="connsiteX389" y="connsiteY389"/>
                          </a:cxn>
                          <a:cxn ang="0">
                            <a:pos x="connsiteX390" y="connsiteY390"/>
                          </a:cxn>
                          <a:cxn ang="0">
                            <a:pos x="connsiteX391" y="connsiteY391"/>
                          </a:cxn>
                          <a:cxn ang="0">
                            <a:pos x="connsiteX392" y="connsiteY392"/>
                          </a:cxn>
                          <a:cxn ang="0">
                            <a:pos x="connsiteX393" y="connsiteY393"/>
                          </a:cxn>
                          <a:cxn ang="0">
                            <a:pos x="connsiteX394" y="connsiteY394"/>
                          </a:cxn>
                          <a:cxn ang="0">
                            <a:pos x="connsiteX395" y="connsiteY395"/>
                          </a:cxn>
                          <a:cxn ang="0">
                            <a:pos x="connsiteX396" y="connsiteY396"/>
                          </a:cxn>
                          <a:cxn ang="0">
                            <a:pos x="connsiteX397" y="connsiteY397"/>
                          </a:cxn>
                          <a:cxn ang="0">
                            <a:pos x="connsiteX398" y="connsiteY398"/>
                          </a:cxn>
                          <a:cxn ang="0">
                            <a:pos x="connsiteX399" y="connsiteY399"/>
                          </a:cxn>
                          <a:cxn ang="0">
                            <a:pos x="connsiteX400" y="connsiteY400"/>
                          </a:cxn>
                          <a:cxn ang="0">
                            <a:pos x="connsiteX401" y="connsiteY401"/>
                          </a:cxn>
                          <a:cxn ang="0">
                            <a:pos x="connsiteX402" y="connsiteY402"/>
                          </a:cxn>
                          <a:cxn ang="0">
                            <a:pos x="connsiteX403" y="connsiteY403"/>
                          </a:cxn>
                          <a:cxn ang="0">
                            <a:pos x="connsiteX404" y="connsiteY404"/>
                          </a:cxn>
                          <a:cxn ang="0">
                            <a:pos x="connsiteX405" y="connsiteY405"/>
                          </a:cxn>
                          <a:cxn ang="0">
                            <a:pos x="connsiteX406" y="connsiteY406"/>
                          </a:cxn>
                          <a:cxn ang="0">
                            <a:pos x="connsiteX407" y="connsiteY407"/>
                          </a:cxn>
                          <a:cxn ang="0">
                            <a:pos x="connsiteX408" y="connsiteY408"/>
                          </a:cxn>
                          <a:cxn ang="0">
                            <a:pos x="connsiteX409" y="connsiteY409"/>
                          </a:cxn>
                          <a:cxn ang="0">
                            <a:pos x="connsiteX410" y="connsiteY410"/>
                          </a:cxn>
                          <a:cxn ang="0">
                            <a:pos x="connsiteX411" y="connsiteY411"/>
                          </a:cxn>
                          <a:cxn ang="0">
                            <a:pos x="connsiteX412" y="connsiteY412"/>
                          </a:cxn>
                          <a:cxn ang="0">
                            <a:pos x="connsiteX413" y="connsiteY413"/>
                          </a:cxn>
                          <a:cxn ang="0">
                            <a:pos x="connsiteX414" y="connsiteY414"/>
                          </a:cxn>
                          <a:cxn ang="0">
                            <a:pos x="connsiteX415" y="connsiteY415"/>
                          </a:cxn>
                          <a:cxn ang="0">
                            <a:pos x="connsiteX416" y="connsiteY416"/>
                          </a:cxn>
                          <a:cxn ang="0">
                            <a:pos x="connsiteX417" y="connsiteY417"/>
                          </a:cxn>
                          <a:cxn ang="0">
                            <a:pos x="connsiteX418" y="connsiteY418"/>
                          </a:cxn>
                          <a:cxn ang="0">
                            <a:pos x="connsiteX419" y="connsiteY419"/>
                          </a:cxn>
                          <a:cxn ang="0">
                            <a:pos x="connsiteX420" y="connsiteY420"/>
                          </a:cxn>
                          <a:cxn ang="0">
                            <a:pos x="connsiteX421" y="connsiteY421"/>
                          </a:cxn>
                          <a:cxn ang="0">
                            <a:pos x="connsiteX422" y="connsiteY422"/>
                          </a:cxn>
                          <a:cxn ang="0">
                            <a:pos x="connsiteX423" y="connsiteY423"/>
                          </a:cxn>
                          <a:cxn ang="0">
                            <a:pos x="connsiteX424" y="connsiteY424"/>
                          </a:cxn>
                          <a:cxn ang="0">
                            <a:pos x="connsiteX425" y="connsiteY425"/>
                          </a:cxn>
                          <a:cxn ang="0">
                            <a:pos x="connsiteX426" y="connsiteY426"/>
                          </a:cxn>
                          <a:cxn ang="0">
                            <a:pos x="connsiteX427" y="connsiteY427"/>
                          </a:cxn>
                          <a:cxn ang="0">
                            <a:pos x="connsiteX428" y="connsiteY428"/>
                          </a:cxn>
                          <a:cxn ang="0">
                            <a:pos x="connsiteX429" y="connsiteY429"/>
                          </a:cxn>
                          <a:cxn ang="0">
                            <a:pos x="connsiteX430" y="connsiteY430"/>
                          </a:cxn>
                          <a:cxn ang="0">
                            <a:pos x="connsiteX431" y="connsiteY431"/>
                          </a:cxn>
                          <a:cxn ang="0">
                            <a:pos x="connsiteX432" y="connsiteY432"/>
                          </a:cxn>
                          <a:cxn ang="0">
                            <a:pos x="connsiteX433" y="connsiteY433"/>
                          </a:cxn>
                          <a:cxn ang="0">
                            <a:pos x="connsiteX434" y="connsiteY434"/>
                          </a:cxn>
                          <a:cxn ang="0">
                            <a:pos x="connsiteX435" y="connsiteY435"/>
                          </a:cxn>
                          <a:cxn ang="0">
                            <a:pos x="connsiteX436" y="connsiteY436"/>
                          </a:cxn>
                          <a:cxn ang="0">
                            <a:pos x="connsiteX437" y="connsiteY437"/>
                          </a:cxn>
                          <a:cxn ang="0">
                            <a:pos x="connsiteX438" y="connsiteY438"/>
                          </a:cxn>
                          <a:cxn ang="0">
                            <a:pos x="connsiteX439" y="connsiteY439"/>
                          </a:cxn>
                          <a:cxn ang="0">
                            <a:pos x="connsiteX440" y="connsiteY440"/>
                          </a:cxn>
                          <a:cxn ang="0">
                            <a:pos x="connsiteX441" y="connsiteY441"/>
                          </a:cxn>
                          <a:cxn ang="0">
                            <a:pos x="connsiteX442" y="connsiteY442"/>
                          </a:cxn>
                          <a:cxn ang="0">
                            <a:pos x="connsiteX443" y="connsiteY443"/>
                          </a:cxn>
                          <a:cxn ang="0">
                            <a:pos x="connsiteX444" y="connsiteY444"/>
                          </a:cxn>
                          <a:cxn ang="0">
                            <a:pos x="connsiteX445" y="connsiteY445"/>
                          </a:cxn>
                          <a:cxn ang="0">
                            <a:pos x="connsiteX446" y="connsiteY446"/>
                          </a:cxn>
                          <a:cxn ang="0">
                            <a:pos x="connsiteX447" y="connsiteY447"/>
                          </a:cxn>
                          <a:cxn ang="0">
                            <a:pos x="connsiteX448" y="connsiteY448"/>
                          </a:cxn>
                          <a:cxn ang="0">
                            <a:pos x="connsiteX449" y="connsiteY449"/>
                          </a:cxn>
                          <a:cxn ang="0">
                            <a:pos x="connsiteX450" y="connsiteY450"/>
                          </a:cxn>
                          <a:cxn ang="0">
                            <a:pos x="connsiteX451" y="connsiteY451"/>
                          </a:cxn>
                          <a:cxn ang="0">
                            <a:pos x="connsiteX452" y="connsiteY452"/>
                          </a:cxn>
                          <a:cxn ang="0">
                            <a:pos x="connsiteX453" y="connsiteY453"/>
                          </a:cxn>
                          <a:cxn ang="0">
                            <a:pos x="connsiteX454" y="connsiteY454"/>
                          </a:cxn>
                          <a:cxn ang="0">
                            <a:pos x="connsiteX455" y="connsiteY455"/>
                          </a:cxn>
                          <a:cxn ang="0">
                            <a:pos x="connsiteX456" y="connsiteY456"/>
                          </a:cxn>
                          <a:cxn ang="0">
                            <a:pos x="connsiteX457" y="connsiteY457"/>
                          </a:cxn>
                          <a:cxn ang="0">
                            <a:pos x="connsiteX458" y="connsiteY458"/>
                          </a:cxn>
                          <a:cxn ang="0">
                            <a:pos x="connsiteX459" y="connsiteY459"/>
                          </a:cxn>
                          <a:cxn ang="0">
                            <a:pos x="connsiteX460" y="connsiteY460"/>
                          </a:cxn>
                          <a:cxn ang="0">
                            <a:pos x="connsiteX461" y="connsiteY461"/>
                          </a:cxn>
                          <a:cxn ang="0">
                            <a:pos x="connsiteX462" y="connsiteY462"/>
                          </a:cxn>
                          <a:cxn ang="0">
                            <a:pos x="connsiteX463" y="connsiteY463"/>
                          </a:cxn>
                          <a:cxn ang="0">
                            <a:pos x="connsiteX464" y="connsiteY464"/>
                          </a:cxn>
                          <a:cxn ang="0">
                            <a:pos x="connsiteX465" y="connsiteY465"/>
                          </a:cxn>
                          <a:cxn ang="0">
                            <a:pos x="connsiteX466" y="connsiteY466"/>
                          </a:cxn>
                          <a:cxn ang="0">
                            <a:pos x="connsiteX467" y="connsiteY467"/>
                          </a:cxn>
                          <a:cxn ang="0">
                            <a:pos x="connsiteX468" y="connsiteY468"/>
                          </a:cxn>
                          <a:cxn ang="0">
                            <a:pos x="connsiteX469" y="connsiteY469"/>
                          </a:cxn>
                          <a:cxn ang="0">
                            <a:pos x="connsiteX470" y="connsiteY470"/>
                          </a:cxn>
                          <a:cxn ang="0">
                            <a:pos x="connsiteX471" y="connsiteY471"/>
                          </a:cxn>
                          <a:cxn ang="0">
                            <a:pos x="connsiteX472" y="connsiteY472"/>
                          </a:cxn>
                          <a:cxn ang="0">
                            <a:pos x="connsiteX473" y="connsiteY473"/>
                          </a:cxn>
                          <a:cxn ang="0">
                            <a:pos x="connsiteX474" y="connsiteY474"/>
                          </a:cxn>
                          <a:cxn ang="0">
                            <a:pos x="connsiteX475" y="connsiteY475"/>
                          </a:cxn>
                          <a:cxn ang="0">
                            <a:pos x="connsiteX476" y="connsiteY476"/>
                          </a:cxn>
                          <a:cxn ang="0">
                            <a:pos x="connsiteX477" y="connsiteY477"/>
                          </a:cxn>
                          <a:cxn ang="0">
                            <a:pos x="connsiteX478" y="connsiteY478"/>
                          </a:cxn>
                          <a:cxn ang="0">
                            <a:pos x="connsiteX479" y="connsiteY479"/>
                          </a:cxn>
                          <a:cxn ang="0">
                            <a:pos x="connsiteX480" y="connsiteY480"/>
                          </a:cxn>
                          <a:cxn ang="0">
                            <a:pos x="connsiteX481" y="connsiteY481"/>
                          </a:cxn>
                          <a:cxn ang="0">
                            <a:pos x="connsiteX482" y="connsiteY482"/>
                          </a:cxn>
                          <a:cxn ang="0">
                            <a:pos x="connsiteX483" y="connsiteY483"/>
                          </a:cxn>
                          <a:cxn ang="0">
                            <a:pos x="connsiteX484" y="connsiteY484"/>
                          </a:cxn>
                          <a:cxn ang="0">
                            <a:pos x="connsiteX485" y="connsiteY485"/>
                          </a:cxn>
                          <a:cxn ang="0">
                            <a:pos x="connsiteX486" y="connsiteY486"/>
                          </a:cxn>
                          <a:cxn ang="0">
                            <a:pos x="connsiteX487" y="connsiteY487"/>
                          </a:cxn>
                          <a:cxn ang="0">
                            <a:pos x="connsiteX488" y="connsiteY488"/>
                          </a:cxn>
                          <a:cxn ang="0">
                            <a:pos x="connsiteX489" y="connsiteY489"/>
                          </a:cxn>
                          <a:cxn ang="0">
                            <a:pos x="connsiteX490" y="connsiteY490"/>
                          </a:cxn>
                          <a:cxn ang="0">
                            <a:pos x="connsiteX491" y="connsiteY491"/>
                          </a:cxn>
                          <a:cxn ang="0">
                            <a:pos x="connsiteX492" y="connsiteY492"/>
                          </a:cxn>
                          <a:cxn ang="0">
                            <a:pos x="connsiteX493" y="connsiteY493"/>
                          </a:cxn>
                          <a:cxn ang="0">
                            <a:pos x="connsiteX494" y="connsiteY494"/>
                          </a:cxn>
                          <a:cxn ang="0">
                            <a:pos x="connsiteX495" y="connsiteY495"/>
                          </a:cxn>
                          <a:cxn ang="0">
                            <a:pos x="connsiteX496" y="connsiteY496"/>
                          </a:cxn>
                          <a:cxn ang="0">
                            <a:pos x="connsiteX497" y="connsiteY497"/>
                          </a:cxn>
                          <a:cxn ang="0">
                            <a:pos x="connsiteX498" y="connsiteY498"/>
                          </a:cxn>
                          <a:cxn ang="0">
                            <a:pos x="connsiteX499" y="connsiteY499"/>
                          </a:cxn>
                          <a:cxn ang="0">
                            <a:pos x="connsiteX500" y="connsiteY500"/>
                          </a:cxn>
                          <a:cxn ang="0">
                            <a:pos x="connsiteX501" y="connsiteY501"/>
                          </a:cxn>
                          <a:cxn ang="0">
                            <a:pos x="connsiteX502" y="connsiteY502"/>
                          </a:cxn>
                          <a:cxn ang="0">
                            <a:pos x="connsiteX503" y="connsiteY503"/>
                          </a:cxn>
                          <a:cxn ang="0">
                            <a:pos x="connsiteX504" y="connsiteY504"/>
                          </a:cxn>
                          <a:cxn ang="0">
                            <a:pos x="connsiteX505" y="connsiteY505"/>
                          </a:cxn>
                          <a:cxn ang="0">
                            <a:pos x="connsiteX506" y="connsiteY506"/>
                          </a:cxn>
                          <a:cxn ang="0">
                            <a:pos x="connsiteX507" y="connsiteY507"/>
                          </a:cxn>
                          <a:cxn ang="0">
                            <a:pos x="connsiteX508" y="connsiteY508"/>
                          </a:cxn>
                          <a:cxn ang="0">
                            <a:pos x="connsiteX509" y="connsiteY509"/>
                          </a:cxn>
                          <a:cxn ang="0">
                            <a:pos x="connsiteX510" y="connsiteY510"/>
                          </a:cxn>
                          <a:cxn ang="0">
                            <a:pos x="connsiteX511" y="connsiteY511"/>
                          </a:cxn>
                          <a:cxn ang="0">
                            <a:pos x="connsiteX512" y="connsiteY512"/>
                          </a:cxn>
                          <a:cxn ang="0">
                            <a:pos x="connsiteX513" y="connsiteY513"/>
                          </a:cxn>
                          <a:cxn ang="0">
                            <a:pos x="connsiteX514" y="connsiteY514"/>
                          </a:cxn>
                          <a:cxn ang="0">
                            <a:pos x="connsiteX515" y="connsiteY515"/>
                          </a:cxn>
                          <a:cxn ang="0">
                            <a:pos x="connsiteX516" y="connsiteY516"/>
                          </a:cxn>
                          <a:cxn ang="0">
                            <a:pos x="connsiteX517" y="connsiteY517"/>
                          </a:cxn>
                          <a:cxn ang="0">
                            <a:pos x="connsiteX518" y="connsiteY518"/>
                          </a:cxn>
                          <a:cxn ang="0">
                            <a:pos x="connsiteX519" y="connsiteY519"/>
                          </a:cxn>
                          <a:cxn ang="0">
                            <a:pos x="connsiteX520" y="connsiteY520"/>
                          </a:cxn>
                          <a:cxn ang="0">
                            <a:pos x="connsiteX521" y="connsiteY521"/>
                          </a:cxn>
                          <a:cxn ang="0">
                            <a:pos x="connsiteX522" y="connsiteY522"/>
                          </a:cxn>
                          <a:cxn ang="0">
                            <a:pos x="connsiteX523" y="connsiteY523"/>
                          </a:cxn>
                          <a:cxn ang="0">
                            <a:pos x="connsiteX524" y="connsiteY524"/>
                          </a:cxn>
                          <a:cxn ang="0">
                            <a:pos x="connsiteX525" y="connsiteY525"/>
                          </a:cxn>
                          <a:cxn ang="0">
                            <a:pos x="connsiteX526" y="connsiteY526"/>
                          </a:cxn>
                          <a:cxn ang="0">
                            <a:pos x="connsiteX527" y="connsiteY527"/>
                          </a:cxn>
                          <a:cxn ang="0">
                            <a:pos x="connsiteX528" y="connsiteY528"/>
                          </a:cxn>
                          <a:cxn ang="0">
                            <a:pos x="connsiteX529" y="connsiteY529"/>
                          </a:cxn>
                          <a:cxn ang="0">
                            <a:pos x="connsiteX530" y="connsiteY530"/>
                          </a:cxn>
                          <a:cxn ang="0">
                            <a:pos x="connsiteX531" y="connsiteY531"/>
                          </a:cxn>
                          <a:cxn ang="0">
                            <a:pos x="connsiteX532" y="connsiteY532"/>
                          </a:cxn>
                          <a:cxn ang="0">
                            <a:pos x="connsiteX533" y="connsiteY533"/>
                          </a:cxn>
                          <a:cxn ang="0">
                            <a:pos x="connsiteX534" y="connsiteY534"/>
                          </a:cxn>
                          <a:cxn ang="0">
                            <a:pos x="connsiteX535" y="connsiteY535"/>
                          </a:cxn>
                          <a:cxn ang="0">
                            <a:pos x="connsiteX536" y="connsiteY536"/>
                          </a:cxn>
                          <a:cxn ang="0">
                            <a:pos x="connsiteX537" y="connsiteY537"/>
                          </a:cxn>
                          <a:cxn ang="0">
                            <a:pos x="connsiteX538" y="connsiteY538"/>
                          </a:cxn>
                          <a:cxn ang="0">
                            <a:pos x="connsiteX539" y="connsiteY539"/>
                          </a:cxn>
                          <a:cxn ang="0">
                            <a:pos x="connsiteX540" y="connsiteY540"/>
                          </a:cxn>
                          <a:cxn ang="0">
                            <a:pos x="connsiteX541" y="connsiteY541"/>
                          </a:cxn>
                          <a:cxn ang="0">
                            <a:pos x="connsiteX542" y="connsiteY542"/>
                          </a:cxn>
                          <a:cxn ang="0">
                            <a:pos x="connsiteX543" y="connsiteY543"/>
                          </a:cxn>
                          <a:cxn ang="0">
                            <a:pos x="connsiteX544" y="connsiteY544"/>
                          </a:cxn>
                          <a:cxn ang="0">
                            <a:pos x="connsiteX545" y="connsiteY545"/>
                          </a:cxn>
                          <a:cxn ang="0">
                            <a:pos x="connsiteX546" y="connsiteY546"/>
                          </a:cxn>
                          <a:cxn ang="0">
                            <a:pos x="connsiteX547" y="connsiteY547"/>
                          </a:cxn>
                          <a:cxn ang="0">
                            <a:pos x="connsiteX548" y="connsiteY548"/>
                          </a:cxn>
                          <a:cxn ang="0">
                            <a:pos x="connsiteX549" y="connsiteY549"/>
                          </a:cxn>
                          <a:cxn ang="0">
                            <a:pos x="connsiteX550" y="connsiteY550"/>
                          </a:cxn>
                          <a:cxn ang="0">
                            <a:pos x="connsiteX551" y="connsiteY551"/>
                          </a:cxn>
                          <a:cxn ang="0">
                            <a:pos x="connsiteX552" y="connsiteY552"/>
                          </a:cxn>
                          <a:cxn ang="0">
                            <a:pos x="connsiteX553" y="connsiteY553"/>
                          </a:cxn>
                          <a:cxn ang="0">
                            <a:pos x="connsiteX554" y="connsiteY554"/>
                          </a:cxn>
                          <a:cxn ang="0">
                            <a:pos x="connsiteX555" y="connsiteY555"/>
                          </a:cxn>
                          <a:cxn ang="0">
                            <a:pos x="connsiteX556" y="connsiteY556"/>
                          </a:cxn>
                          <a:cxn ang="0">
                            <a:pos x="connsiteX557" y="connsiteY557"/>
                          </a:cxn>
                          <a:cxn ang="0">
                            <a:pos x="connsiteX558" y="connsiteY558"/>
                          </a:cxn>
                          <a:cxn ang="0">
                            <a:pos x="connsiteX559" y="connsiteY559"/>
                          </a:cxn>
                          <a:cxn ang="0">
                            <a:pos x="connsiteX560" y="connsiteY560"/>
                          </a:cxn>
                          <a:cxn ang="0">
                            <a:pos x="connsiteX561" y="connsiteY561"/>
                          </a:cxn>
                          <a:cxn ang="0">
                            <a:pos x="connsiteX562" y="connsiteY562"/>
                          </a:cxn>
                          <a:cxn ang="0">
                            <a:pos x="connsiteX563" y="connsiteY563"/>
                          </a:cxn>
                          <a:cxn ang="0">
                            <a:pos x="connsiteX564" y="connsiteY564"/>
                          </a:cxn>
                          <a:cxn ang="0">
                            <a:pos x="connsiteX565" y="connsiteY565"/>
                          </a:cxn>
                          <a:cxn ang="0">
                            <a:pos x="connsiteX566" y="connsiteY566"/>
                          </a:cxn>
                          <a:cxn ang="0">
                            <a:pos x="connsiteX567" y="connsiteY567"/>
                          </a:cxn>
                          <a:cxn ang="0">
                            <a:pos x="connsiteX568" y="connsiteY568"/>
                          </a:cxn>
                          <a:cxn ang="0">
                            <a:pos x="connsiteX569" y="connsiteY569"/>
                          </a:cxn>
                          <a:cxn ang="0">
                            <a:pos x="connsiteX570" y="connsiteY570"/>
                          </a:cxn>
                          <a:cxn ang="0">
                            <a:pos x="connsiteX571" y="connsiteY571"/>
                          </a:cxn>
                          <a:cxn ang="0">
                            <a:pos x="connsiteX572" y="connsiteY572"/>
                          </a:cxn>
                          <a:cxn ang="0">
                            <a:pos x="connsiteX573" y="connsiteY573"/>
                          </a:cxn>
                          <a:cxn ang="0">
                            <a:pos x="connsiteX574" y="connsiteY574"/>
                          </a:cxn>
                          <a:cxn ang="0">
                            <a:pos x="connsiteX575" y="connsiteY575"/>
                          </a:cxn>
                          <a:cxn ang="0">
                            <a:pos x="connsiteX576" y="connsiteY576"/>
                          </a:cxn>
                          <a:cxn ang="0">
                            <a:pos x="connsiteX577" y="connsiteY577"/>
                          </a:cxn>
                          <a:cxn ang="0">
                            <a:pos x="connsiteX578" y="connsiteY578"/>
                          </a:cxn>
                          <a:cxn ang="0">
                            <a:pos x="connsiteX579" y="connsiteY579"/>
                          </a:cxn>
                          <a:cxn ang="0">
                            <a:pos x="connsiteX580" y="connsiteY580"/>
                          </a:cxn>
                          <a:cxn ang="0">
                            <a:pos x="connsiteX581" y="connsiteY581"/>
                          </a:cxn>
                          <a:cxn ang="0">
                            <a:pos x="connsiteX582" y="connsiteY582"/>
                          </a:cxn>
                          <a:cxn ang="0">
                            <a:pos x="connsiteX583" y="connsiteY583"/>
                          </a:cxn>
                          <a:cxn ang="0">
                            <a:pos x="connsiteX584" y="connsiteY584"/>
                          </a:cxn>
                          <a:cxn ang="0">
                            <a:pos x="connsiteX585" y="connsiteY585"/>
                          </a:cxn>
                          <a:cxn ang="0">
                            <a:pos x="connsiteX586" y="connsiteY586"/>
                          </a:cxn>
                          <a:cxn ang="0">
                            <a:pos x="connsiteX587" y="connsiteY587"/>
                          </a:cxn>
                          <a:cxn ang="0">
                            <a:pos x="connsiteX588" y="connsiteY588"/>
                          </a:cxn>
                          <a:cxn ang="0">
                            <a:pos x="connsiteX589" y="connsiteY589"/>
                          </a:cxn>
                          <a:cxn ang="0">
                            <a:pos x="connsiteX590" y="connsiteY590"/>
                          </a:cxn>
                          <a:cxn ang="0">
                            <a:pos x="connsiteX591" y="connsiteY591"/>
                          </a:cxn>
                          <a:cxn ang="0">
                            <a:pos x="connsiteX592" y="connsiteY592"/>
                          </a:cxn>
                          <a:cxn ang="0">
                            <a:pos x="connsiteX593" y="connsiteY593"/>
                          </a:cxn>
                          <a:cxn ang="0">
                            <a:pos x="connsiteX594" y="connsiteY594"/>
                          </a:cxn>
                          <a:cxn ang="0">
                            <a:pos x="connsiteX595" y="connsiteY595"/>
                          </a:cxn>
                          <a:cxn ang="0">
                            <a:pos x="connsiteX596" y="connsiteY596"/>
                          </a:cxn>
                          <a:cxn ang="0">
                            <a:pos x="connsiteX597" y="connsiteY597"/>
                          </a:cxn>
                          <a:cxn ang="0">
                            <a:pos x="connsiteX598" y="connsiteY598"/>
                          </a:cxn>
                          <a:cxn ang="0">
                            <a:pos x="connsiteX599" y="connsiteY599"/>
                          </a:cxn>
                          <a:cxn ang="0">
                            <a:pos x="connsiteX600" y="connsiteY600"/>
                          </a:cxn>
                          <a:cxn ang="0">
                            <a:pos x="connsiteX601" y="connsiteY601"/>
                          </a:cxn>
                          <a:cxn ang="0">
                            <a:pos x="connsiteX602" y="connsiteY602"/>
                          </a:cxn>
                          <a:cxn ang="0">
                            <a:pos x="connsiteX603" y="connsiteY603"/>
                          </a:cxn>
                          <a:cxn ang="0">
                            <a:pos x="connsiteX604" y="connsiteY604"/>
                          </a:cxn>
                          <a:cxn ang="0">
                            <a:pos x="connsiteX605" y="connsiteY605"/>
                          </a:cxn>
                          <a:cxn ang="0">
                            <a:pos x="connsiteX606" y="connsiteY606"/>
                          </a:cxn>
                          <a:cxn ang="0">
                            <a:pos x="connsiteX607" y="connsiteY607"/>
                          </a:cxn>
                          <a:cxn ang="0">
                            <a:pos x="connsiteX608" y="connsiteY608"/>
                          </a:cxn>
                          <a:cxn ang="0">
                            <a:pos x="connsiteX609" y="connsiteY609"/>
                          </a:cxn>
                          <a:cxn ang="0">
                            <a:pos x="connsiteX610" y="connsiteY610"/>
                          </a:cxn>
                          <a:cxn ang="0">
                            <a:pos x="connsiteX611" y="connsiteY611"/>
                          </a:cxn>
                          <a:cxn ang="0">
                            <a:pos x="connsiteX612" y="connsiteY612"/>
                          </a:cxn>
                          <a:cxn ang="0">
                            <a:pos x="connsiteX613" y="connsiteY613"/>
                          </a:cxn>
                          <a:cxn ang="0">
                            <a:pos x="connsiteX614" y="connsiteY614"/>
                          </a:cxn>
                          <a:cxn ang="0">
                            <a:pos x="connsiteX615" y="connsiteY615"/>
                          </a:cxn>
                          <a:cxn ang="0">
                            <a:pos x="connsiteX616" y="connsiteY616"/>
                          </a:cxn>
                          <a:cxn ang="0">
                            <a:pos x="connsiteX617" y="connsiteY617"/>
                          </a:cxn>
                          <a:cxn ang="0">
                            <a:pos x="connsiteX618" y="connsiteY618"/>
                          </a:cxn>
                          <a:cxn ang="0">
                            <a:pos x="connsiteX619" y="connsiteY619"/>
                          </a:cxn>
                          <a:cxn ang="0">
                            <a:pos x="connsiteX620" y="connsiteY620"/>
                          </a:cxn>
                          <a:cxn ang="0">
                            <a:pos x="connsiteX621" y="connsiteY621"/>
                          </a:cxn>
                          <a:cxn ang="0">
                            <a:pos x="connsiteX622" y="connsiteY622"/>
                          </a:cxn>
                          <a:cxn ang="0">
                            <a:pos x="connsiteX623" y="connsiteY623"/>
                          </a:cxn>
                          <a:cxn ang="0">
                            <a:pos x="connsiteX624" y="connsiteY624"/>
                          </a:cxn>
                          <a:cxn ang="0">
                            <a:pos x="connsiteX625" y="connsiteY625"/>
                          </a:cxn>
                          <a:cxn ang="0">
                            <a:pos x="connsiteX626" y="connsiteY626"/>
                          </a:cxn>
                          <a:cxn ang="0">
                            <a:pos x="connsiteX627" y="connsiteY627"/>
                          </a:cxn>
                          <a:cxn ang="0">
                            <a:pos x="connsiteX628" y="connsiteY628"/>
                          </a:cxn>
                          <a:cxn ang="0">
                            <a:pos x="connsiteX629" y="connsiteY629"/>
                          </a:cxn>
                          <a:cxn ang="0">
                            <a:pos x="connsiteX630" y="connsiteY630"/>
                          </a:cxn>
                          <a:cxn ang="0">
                            <a:pos x="connsiteX631" y="connsiteY631"/>
                          </a:cxn>
                          <a:cxn ang="0">
                            <a:pos x="connsiteX632" y="connsiteY632"/>
                          </a:cxn>
                          <a:cxn ang="0">
                            <a:pos x="connsiteX633" y="connsiteY633"/>
                          </a:cxn>
                          <a:cxn ang="0">
                            <a:pos x="connsiteX634" y="connsiteY634"/>
                          </a:cxn>
                          <a:cxn ang="0">
                            <a:pos x="connsiteX635" y="connsiteY635"/>
                          </a:cxn>
                          <a:cxn ang="0">
                            <a:pos x="connsiteX636" y="connsiteY636"/>
                          </a:cxn>
                          <a:cxn ang="0">
                            <a:pos x="connsiteX637" y="connsiteY637"/>
                          </a:cxn>
                          <a:cxn ang="0">
                            <a:pos x="connsiteX638" y="connsiteY638"/>
                          </a:cxn>
                          <a:cxn ang="0">
                            <a:pos x="connsiteX639" y="connsiteY639"/>
                          </a:cxn>
                          <a:cxn ang="0">
                            <a:pos x="connsiteX640" y="connsiteY640"/>
                          </a:cxn>
                          <a:cxn ang="0">
                            <a:pos x="connsiteX641" y="connsiteY641"/>
                          </a:cxn>
                          <a:cxn ang="0">
                            <a:pos x="connsiteX642" y="connsiteY642"/>
                          </a:cxn>
                          <a:cxn ang="0">
                            <a:pos x="connsiteX643" y="connsiteY643"/>
                          </a:cxn>
                          <a:cxn ang="0">
                            <a:pos x="connsiteX644" y="connsiteY644"/>
                          </a:cxn>
                          <a:cxn ang="0">
                            <a:pos x="connsiteX645" y="connsiteY645"/>
                          </a:cxn>
                          <a:cxn ang="0">
                            <a:pos x="connsiteX646" y="connsiteY646"/>
                          </a:cxn>
                          <a:cxn ang="0">
                            <a:pos x="connsiteX647" y="connsiteY647"/>
                          </a:cxn>
                          <a:cxn ang="0">
                            <a:pos x="connsiteX648" y="connsiteY648"/>
                          </a:cxn>
                          <a:cxn ang="0">
                            <a:pos x="connsiteX649" y="connsiteY649"/>
                          </a:cxn>
                          <a:cxn ang="0">
                            <a:pos x="connsiteX650" y="connsiteY650"/>
                          </a:cxn>
                          <a:cxn ang="0">
                            <a:pos x="connsiteX651" y="connsiteY651"/>
                          </a:cxn>
                          <a:cxn ang="0">
                            <a:pos x="connsiteX652" y="connsiteY652"/>
                          </a:cxn>
                          <a:cxn ang="0">
                            <a:pos x="connsiteX653" y="connsiteY653"/>
                          </a:cxn>
                          <a:cxn ang="0">
                            <a:pos x="connsiteX654" y="connsiteY654"/>
                          </a:cxn>
                          <a:cxn ang="0">
                            <a:pos x="connsiteX655" y="connsiteY655"/>
                          </a:cxn>
                          <a:cxn ang="0">
                            <a:pos x="connsiteX656" y="connsiteY656"/>
                          </a:cxn>
                          <a:cxn ang="0">
                            <a:pos x="connsiteX657" y="connsiteY657"/>
                          </a:cxn>
                          <a:cxn ang="0">
                            <a:pos x="connsiteX658" y="connsiteY658"/>
                          </a:cxn>
                          <a:cxn ang="0">
                            <a:pos x="connsiteX659" y="connsiteY659"/>
                          </a:cxn>
                          <a:cxn ang="0">
                            <a:pos x="connsiteX660" y="connsiteY660"/>
                          </a:cxn>
                          <a:cxn ang="0">
                            <a:pos x="connsiteX661" y="connsiteY661"/>
                          </a:cxn>
                          <a:cxn ang="0">
                            <a:pos x="connsiteX662" y="connsiteY662"/>
                          </a:cxn>
                          <a:cxn ang="0">
                            <a:pos x="connsiteX663" y="connsiteY663"/>
                          </a:cxn>
                          <a:cxn ang="0">
                            <a:pos x="connsiteX664" y="connsiteY664"/>
                          </a:cxn>
                          <a:cxn ang="0">
                            <a:pos x="connsiteX665" y="connsiteY665"/>
                          </a:cxn>
                          <a:cxn ang="0">
                            <a:pos x="connsiteX666" y="connsiteY666"/>
                          </a:cxn>
                          <a:cxn ang="0">
                            <a:pos x="connsiteX667" y="connsiteY667"/>
                          </a:cxn>
                          <a:cxn ang="0">
                            <a:pos x="connsiteX668" y="connsiteY668"/>
                          </a:cxn>
                          <a:cxn ang="0">
                            <a:pos x="connsiteX669" y="connsiteY669"/>
                          </a:cxn>
                          <a:cxn ang="0">
                            <a:pos x="connsiteX670" y="connsiteY670"/>
                          </a:cxn>
                          <a:cxn ang="0">
                            <a:pos x="connsiteX671" y="connsiteY671"/>
                          </a:cxn>
                          <a:cxn ang="0">
                            <a:pos x="connsiteX672" y="connsiteY672"/>
                          </a:cxn>
                          <a:cxn ang="0">
                            <a:pos x="connsiteX673" y="connsiteY673"/>
                          </a:cxn>
                          <a:cxn ang="0">
                            <a:pos x="connsiteX674" y="connsiteY674"/>
                          </a:cxn>
                          <a:cxn ang="0">
                            <a:pos x="connsiteX675" y="connsiteY675"/>
                          </a:cxn>
                          <a:cxn ang="0">
                            <a:pos x="connsiteX676" y="connsiteY676"/>
                          </a:cxn>
                          <a:cxn ang="0">
                            <a:pos x="connsiteX677" y="connsiteY677"/>
                          </a:cxn>
                          <a:cxn ang="0">
                            <a:pos x="connsiteX678" y="connsiteY678"/>
                          </a:cxn>
                          <a:cxn ang="0">
                            <a:pos x="connsiteX679" y="connsiteY679"/>
                          </a:cxn>
                          <a:cxn ang="0">
                            <a:pos x="connsiteX680" y="connsiteY680"/>
                          </a:cxn>
                          <a:cxn ang="0">
                            <a:pos x="connsiteX681" y="connsiteY681"/>
                          </a:cxn>
                          <a:cxn ang="0">
                            <a:pos x="connsiteX682" y="connsiteY682"/>
                          </a:cxn>
                          <a:cxn ang="0">
                            <a:pos x="connsiteX683" y="connsiteY683"/>
                          </a:cxn>
                          <a:cxn ang="0">
                            <a:pos x="connsiteX684" y="connsiteY684"/>
                          </a:cxn>
                          <a:cxn ang="0">
                            <a:pos x="connsiteX685" y="connsiteY685"/>
                          </a:cxn>
                          <a:cxn ang="0">
                            <a:pos x="connsiteX686" y="connsiteY686"/>
                          </a:cxn>
                          <a:cxn ang="0">
                            <a:pos x="connsiteX687" y="connsiteY687"/>
                          </a:cxn>
                          <a:cxn ang="0">
                            <a:pos x="connsiteX688" y="connsiteY688"/>
                          </a:cxn>
                          <a:cxn ang="0">
                            <a:pos x="connsiteX689" y="connsiteY689"/>
                          </a:cxn>
                          <a:cxn ang="0">
                            <a:pos x="connsiteX690" y="connsiteY690"/>
                          </a:cxn>
                          <a:cxn ang="0">
                            <a:pos x="connsiteX691" y="connsiteY691"/>
                          </a:cxn>
                          <a:cxn ang="0">
                            <a:pos x="connsiteX692" y="connsiteY692"/>
                          </a:cxn>
                          <a:cxn ang="0">
                            <a:pos x="connsiteX693" y="connsiteY693"/>
                          </a:cxn>
                          <a:cxn ang="0">
                            <a:pos x="connsiteX694" y="connsiteY694"/>
                          </a:cxn>
                          <a:cxn ang="0">
                            <a:pos x="connsiteX695" y="connsiteY695"/>
                          </a:cxn>
                          <a:cxn ang="0">
                            <a:pos x="connsiteX696" y="connsiteY696"/>
                          </a:cxn>
                          <a:cxn ang="0">
                            <a:pos x="connsiteX697" y="connsiteY697"/>
                          </a:cxn>
                          <a:cxn ang="0">
                            <a:pos x="connsiteX698" y="connsiteY698"/>
                          </a:cxn>
                          <a:cxn ang="0">
                            <a:pos x="connsiteX699" y="connsiteY699"/>
                          </a:cxn>
                          <a:cxn ang="0">
                            <a:pos x="connsiteX700" y="connsiteY700"/>
                          </a:cxn>
                          <a:cxn ang="0">
                            <a:pos x="connsiteX701" y="connsiteY701"/>
                          </a:cxn>
                          <a:cxn ang="0">
                            <a:pos x="connsiteX702" y="connsiteY702"/>
                          </a:cxn>
                          <a:cxn ang="0">
                            <a:pos x="connsiteX703" y="connsiteY703"/>
                          </a:cxn>
                          <a:cxn ang="0">
                            <a:pos x="connsiteX704" y="connsiteY704"/>
                          </a:cxn>
                          <a:cxn ang="0">
                            <a:pos x="connsiteX705" y="connsiteY705"/>
                          </a:cxn>
                          <a:cxn ang="0">
                            <a:pos x="connsiteX706" y="connsiteY706"/>
                          </a:cxn>
                          <a:cxn ang="0">
                            <a:pos x="connsiteX707" y="connsiteY707"/>
                          </a:cxn>
                          <a:cxn ang="0">
                            <a:pos x="connsiteX708" y="connsiteY708"/>
                          </a:cxn>
                          <a:cxn ang="0">
                            <a:pos x="connsiteX709" y="connsiteY709"/>
                          </a:cxn>
                          <a:cxn ang="0">
                            <a:pos x="connsiteX710" y="connsiteY710"/>
                          </a:cxn>
                          <a:cxn ang="0">
                            <a:pos x="connsiteX711" y="connsiteY711"/>
                          </a:cxn>
                          <a:cxn ang="0">
                            <a:pos x="connsiteX712" y="connsiteY712"/>
                          </a:cxn>
                          <a:cxn ang="0">
                            <a:pos x="connsiteX713" y="connsiteY713"/>
                          </a:cxn>
                          <a:cxn ang="0">
                            <a:pos x="connsiteX714" y="connsiteY714"/>
                          </a:cxn>
                          <a:cxn ang="0">
                            <a:pos x="connsiteX715" y="connsiteY715"/>
                          </a:cxn>
                          <a:cxn ang="0">
                            <a:pos x="connsiteX716" y="connsiteY716"/>
                          </a:cxn>
                          <a:cxn ang="0">
                            <a:pos x="connsiteX717" y="connsiteY717"/>
                          </a:cxn>
                          <a:cxn ang="0">
                            <a:pos x="connsiteX718" y="connsiteY718"/>
                          </a:cxn>
                          <a:cxn ang="0">
                            <a:pos x="connsiteX719" y="connsiteY719"/>
                          </a:cxn>
                          <a:cxn ang="0">
                            <a:pos x="connsiteX720" y="connsiteY720"/>
                          </a:cxn>
                          <a:cxn ang="0">
                            <a:pos x="connsiteX721" y="connsiteY721"/>
                          </a:cxn>
                          <a:cxn ang="0">
                            <a:pos x="connsiteX722" y="connsiteY722"/>
                          </a:cxn>
                          <a:cxn ang="0">
                            <a:pos x="connsiteX723" y="connsiteY723"/>
                          </a:cxn>
                          <a:cxn ang="0">
                            <a:pos x="connsiteX724" y="connsiteY724"/>
                          </a:cxn>
                          <a:cxn ang="0">
                            <a:pos x="connsiteX725" y="connsiteY725"/>
                          </a:cxn>
                          <a:cxn ang="0">
                            <a:pos x="connsiteX726" y="connsiteY726"/>
                          </a:cxn>
                          <a:cxn ang="0">
                            <a:pos x="connsiteX727" y="connsiteY727"/>
                          </a:cxn>
                          <a:cxn ang="0">
                            <a:pos x="connsiteX728" y="connsiteY728"/>
                          </a:cxn>
                          <a:cxn ang="0">
                            <a:pos x="connsiteX729" y="connsiteY729"/>
                          </a:cxn>
                          <a:cxn ang="0">
                            <a:pos x="connsiteX730" y="connsiteY730"/>
                          </a:cxn>
                          <a:cxn ang="0">
                            <a:pos x="connsiteX731" y="connsiteY731"/>
                          </a:cxn>
                          <a:cxn ang="0">
                            <a:pos x="connsiteX732" y="connsiteY732"/>
                          </a:cxn>
                          <a:cxn ang="0">
                            <a:pos x="connsiteX733" y="connsiteY733"/>
                          </a:cxn>
                          <a:cxn ang="0">
                            <a:pos x="connsiteX734" y="connsiteY734"/>
                          </a:cxn>
                          <a:cxn ang="0">
                            <a:pos x="connsiteX735" y="connsiteY735"/>
                          </a:cxn>
                          <a:cxn ang="0">
                            <a:pos x="connsiteX736" y="connsiteY736"/>
                          </a:cxn>
                          <a:cxn ang="0">
                            <a:pos x="connsiteX737" y="connsiteY737"/>
                          </a:cxn>
                          <a:cxn ang="0">
                            <a:pos x="connsiteX738" y="connsiteY738"/>
                          </a:cxn>
                          <a:cxn ang="0">
                            <a:pos x="connsiteX739" y="connsiteY739"/>
                          </a:cxn>
                          <a:cxn ang="0">
                            <a:pos x="connsiteX740" y="connsiteY740"/>
                          </a:cxn>
                          <a:cxn ang="0">
                            <a:pos x="connsiteX741" y="connsiteY741"/>
                          </a:cxn>
                          <a:cxn ang="0">
                            <a:pos x="connsiteX742" y="connsiteY742"/>
                          </a:cxn>
                          <a:cxn ang="0">
                            <a:pos x="connsiteX743" y="connsiteY743"/>
                          </a:cxn>
                          <a:cxn ang="0">
                            <a:pos x="connsiteX744" y="connsiteY744"/>
                          </a:cxn>
                          <a:cxn ang="0">
                            <a:pos x="connsiteX745" y="connsiteY745"/>
                          </a:cxn>
                          <a:cxn ang="0">
                            <a:pos x="connsiteX746" y="connsiteY746"/>
                          </a:cxn>
                          <a:cxn ang="0">
                            <a:pos x="connsiteX747" y="connsiteY747"/>
                          </a:cxn>
                          <a:cxn ang="0">
                            <a:pos x="connsiteX748" y="connsiteY748"/>
                          </a:cxn>
                          <a:cxn ang="0">
                            <a:pos x="connsiteX749" y="connsiteY749"/>
                          </a:cxn>
                          <a:cxn ang="0">
                            <a:pos x="connsiteX750" y="connsiteY750"/>
                          </a:cxn>
                          <a:cxn ang="0">
                            <a:pos x="connsiteX751" y="connsiteY751"/>
                          </a:cxn>
                          <a:cxn ang="0">
                            <a:pos x="connsiteX752" y="connsiteY752"/>
                          </a:cxn>
                          <a:cxn ang="0">
                            <a:pos x="connsiteX753" y="connsiteY753"/>
                          </a:cxn>
                          <a:cxn ang="0">
                            <a:pos x="connsiteX754" y="connsiteY754"/>
                          </a:cxn>
                          <a:cxn ang="0">
                            <a:pos x="connsiteX755" y="connsiteY755"/>
                          </a:cxn>
                          <a:cxn ang="0">
                            <a:pos x="connsiteX756" y="connsiteY756"/>
                          </a:cxn>
                          <a:cxn ang="0">
                            <a:pos x="connsiteX757" y="connsiteY757"/>
                          </a:cxn>
                          <a:cxn ang="0">
                            <a:pos x="connsiteX758" y="connsiteY758"/>
                          </a:cxn>
                          <a:cxn ang="0">
                            <a:pos x="connsiteX759" y="connsiteY759"/>
                          </a:cxn>
                          <a:cxn ang="0">
                            <a:pos x="connsiteX760" y="connsiteY760"/>
                          </a:cxn>
                          <a:cxn ang="0">
                            <a:pos x="connsiteX761" y="connsiteY761"/>
                          </a:cxn>
                          <a:cxn ang="0">
                            <a:pos x="connsiteX762" y="connsiteY762"/>
                          </a:cxn>
                          <a:cxn ang="0">
                            <a:pos x="connsiteX763" y="connsiteY763"/>
                          </a:cxn>
                          <a:cxn ang="0">
                            <a:pos x="connsiteX764" y="connsiteY764"/>
                          </a:cxn>
                          <a:cxn ang="0">
                            <a:pos x="connsiteX765" y="connsiteY765"/>
                          </a:cxn>
                          <a:cxn ang="0">
                            <a:pos x="connsiteX766" y="connsiteY766"/>
                          </a:cxn>
                          <a:cxn ang="0">
                            <a:pos x="connsiteX767" y="connsiteY767"/>
                          </a:cxn>
                          <a:cxn ang="0">
                            <a:pos x="connsiteX768" y="connsiteY768"/>
                          </a:cxn>
                          <a:cxn ang="0">
                            <a:pos x="connsiteX769" y="connsiteY769"/>
                          </a:cxn>
                          <a:cxn ang="0">
                            <a:pos x="connsiteX770" y="connsiteY770"/>
                          </a:cxn>
                          <a:cxn ang="0">
                            <a:pos x="connsiteX771" y="connsiteY771"/>
                          </a:cxn>
                          <a:cxn ang="0">
                            <a:pos x="connsiteX772" y="connsiteY772"/>
                          </a:cxn>
                          <a:cxn ang="0">
                            <a:pos x="connsiteX773" y="connsiteY773"/>
                          </a:cxn>
                          <a:cxn ang="0">
                            <a:pos x="connsiteX774" y="connsiteY774"/>
                          </a:cxn>
                          <a:cxn ang="0">
                            <a:pos x="connsiteX775" y="connsiteY775"/>
                          </a:cxn>
                          <a:cxn ang="0">
                            <a:pos x="connsiteX776" y="connsiteY776"/>
                          </a:cxn>
                          <a:cxn ang="0">
                            <a:pos x="connsiteX777" y="connsiteY777"/>
                          </a:cxn>
                          <a:cxn ang="0">
                            <a:pos x="connsiteX778" y="connsiteY778"/>
                          </a:cxn>
                          <a:cxn ang="0">
                            <a:pos x="connsiteX779" y="connsiteY779"/>
                          </a:cxn>
                          <a:cxn ang="0">
                            <a:pos x="connsiteX780" y="connsiteY780"/>
                          </a:cxn>
                          <a:cxn ang="0">
                            <a:pos x="connsiteX781" y="connsiteY781"/>
                          </a:cxn>
                          <a:cxn ang="0">
                            <a:pos x="connsiteX782" y="connsiteY782"/>
                          </a:cxn>
                          <a:cxn ang="0">
                            <a:pos x="connsiteX783" y="connsiteY783"/>
                          </a:cxn>
                          <a:cxn ang="0">
                            <a:pos x="connsiteX784" y="connsiteY784"/>
                          </a:cxn>
                          <a:cxn ang="0">
                            <a:pos x="connsiteX785" y="connsiteY785"/>
                          </a:cxn>
                          <a:cxn ang="0">
                            <a:pos x="connsiteX786" y="connsiteY786"/>
                          </a:cxn>
                          <a:cxn ang="0">
                            <a:pos x="connsiteX787" y="connsiteY787"/>
                          </a:cxn>
                          <a:cxn ang="0">
                            <a:pos x="connsiteX788" y="connsiteY788"/>
                          </a:cxn>
                          <a:cxn ang="0">
                            <a:pos x="connsiteX789" y="connsiteY789"/>
                          </a:cxn>
                          <a:cxn ang="0">
                            <a:pos x="connsiteX790" y="connsiteY790"/>
                          </a:cxn>
                          <a:cxn ang="0">
                            <a:pos x="connsiteX791" y="connsiteY791"/>
                          </a:cxn>
                          <a:cxn ang="0">
                            <a:pos x="connsiteX792" y="connsiteY792"/>
                          </a:cxn>
                          <a:cxn ang="0">
                            <a:pos x="connsiteX793" y="connsiteY793"/>
                          </a:cxn>
                          <a:cxn ang="0">
                            <a:pos x="connsiteX794" y="connsiteY794"/>
                          </a:cxn>
                          <a:cxn ang="0">
                            <a:pos x="connsiteX795" y="connsiteY795"/>
                          </a:cxn>
                          <a:cxn ang="0">
                            <a:pos x="connsiteX796" y="connsiteY796"/>
                          </a:cxn>
                          <a:cxn ang="0">
                            <a:pos x="connsiteX797" y="connsiteY797"/>
                          </a:cxn>
                          <a:cxn ang="0">
                            <a:pos x="connsiteX798" y="connsiteY798"/>
                          </a:cxn>
                          <a:cxn ang="0">
                            <a:pos x="connsiteX799" y="connsiteY799"/>
                          </a:cxn>
                          <a:cxn ang="0">
                            <a:pos x="connsiteX800" y="connsiteY800"/>
                          </a:cxn>
                          <a:cxn ang="0">
                            <a:pos x="connsiteX801" y="connsiteY801"/>
                          </a:cxn>
                          <a:cxn ang="0">
                            <a:pos x="connsiteX802" y="connsiteY802"/>
                          </a:cxn>
                          <a:cxn ang="0">
                            <a:pos x="connsiteX803" y="connsiteY803"/>
                          </a:cxn>
                          <a:cxn ang="0">
                            <a:pos x="connsiteX804" y="connsiteY804"/>
                          </a:cxn>
                          <a:cxn ang="0">
                            <a:pos x="connsiteX805" y="connsiteY805"/>
                          </a:cxn>
                          <a:cxn ang="0">
                            <a:pos x="connsiteX806" y="connsiteY806"/>
                          </a:cxn>
                          <a:cxn ang="0">
                            <a:pos x="connsiteX807" y="connsiteY807"/>
                          </a:cxn>
                          <a:cxn ang="0">
                            <a:pos x="connsiteX808" y="connsiteY808"/>
                          </a:cxn>
                          <a:cxn ang="0">
                            <a:pos x="connsiteX809" y="connsiteY809"/>
                          </a:cxn>
                          <a:cxn ang="0">
                            <a:pos x="connsiteX810" y="connsiteY810"/>
                          </a:cxn>
                          <a:cxn ang="0">
                            <a:pos x="connsiteX811" y="connsiteY811"/>
                          </a:cxn>
                          <a:cxn ang="0">
                            <a:pos x="connsiteX812" y="connsiteY812"/>
                          </a:cxn>
                          <a:cxn ang="0">
                            <a:pos x="connsiteX813" y="connsiteY813"/>
                          </a:cxn>
                          <a:cxn ang="0">
                            <a:pos x="connsiteX814" y="connsiteY814"/>
                          </a:cxn>
                          <a:cxn ang="0">
                            <a:pos x="connsiteX815" y="connsiteY815"/>
                          </a:cxn>
                          <a:cxn ang="0">
                            <a:pos x="connsiteX816" y="connsiteY816"/>
                          </a:cxn>
                          <a:cxn ang="0">
                            <a:pos x="connsiteX817" y="connsiteY817"/>
                          </a:cxn>
                          <a:cxn ang="0">
                            <a:pos x="connsiteX818" y="connsiteY818"/>
                          </a:cxn>
                          <a:cxn ang="0">
                            <a:pos x="connsiteX819" y="connsiteY819"/>
                          </a:cxn>
                          <a:cxn ang="0">
                            <a:pos x="connsiteX820" y="connsiteY820"/>
                          </a:cxn>
                          <a:cxn ang="0">
                            <a:pos x="connsiteX821" y="connsiteY821"/>
                          </a:cxn>
                          <a:cxn ang="0">
                            <a:pos x="connsiteX822" y="connsiteY822"/>
                          </a:cxn>
                          <a:cxn ang="0">
                            <a:pos x="connsiteX823" y="connsiteY823"/>
                          </a:cxn>
                          <a:cxn ang="0">
                            <a:pos x="connsiteX824" y="connsiteY824"/>
                          </a:cxn>
                          <a:cxn ang="0">
                            <a:pos x="connsiteX825" y="connsiteY825"/>
                          </a:cxn>
                          <a:cxn ang="0">
                            <a:pos x="connsiteX826" y="connsiteY826"/>
                          </a:cxn>
                          <a:cxn ang="0">
                            <a:pos x="connsiteX827" y="connsiteY827"/>
                          </a:cxn>
                          <a:cxn ang="0">
                            <a:pos x="connsiteX828" y="connsiteY828"/>
                          </a:cxn>
                          <a:cxn ang="0">
                            <a:pos x="connsiteX829" y="connsiteY829"/>
                          </a:cxn>
                          <a:cxn ang="0">
                            <a:pos x="connsiteX830" y="connsiteY830"/>
                          </a:cxn>
                          <a:cxn ang="0">
                            <a:pos x="connsiteX831" y="connsiteY831"/>
                          </a:cxn>
                        </a:cxnLst>
                        <a:rect l="l" t="t" r="r" b="b"/>
                        <a:pathLst>
                          <a:path w="9504967" h="2721708">
                            <a:moveTo>
                              <a:pt x="658213" y="945931"/>
                            </a:moveTo>
                            <a:cubicBezTo>
                              <a:pt x="1076152" y="806621"/>
                              <a:pt x="649533" y="943510"/>
                              <a:pt x="1872158" y="914400"/>
                            </a:cubicBezTo>
                            <a:cubicBezTo>
                              <a:pt x="1980741" y="911815"/>
                              <a:pt x="2114127" y="883663"/>
                              <a:pt x="2218999" y="867104"/>
                            </a:cubicBezTo>
                            <a:cubicBezTo>
                              <a:pt x="2255704" y="861308"/>
                              <a:pt x="2292704" y="857447"/>
                              <a:pt x="2329358" y="851338"/>
                            </a:cubicBezTo>
                            <a:cubicBezTo>
                              <a:pt x="2355789" y="846933"/>
                              <a:pt x="2381573" y="838704"/>
                              <a:pt x="2408185" y="835573"/>
                            </a:cubicBezTo>
                            <a:cubicBezTo>
                              <a:pt x="2553097" y="818525"/>
                              <a:pt x="2782197" y="810566"/>
                              <a:pt x="2912682" y="804042"/>
                            </a:cubicBezTo>
                            <a:cubicBezTo>
                              <a:pt x="3479916" y="747318"/>
                              <a:pt x="3227450" y="765533"/>
                              <a:pt x="3669427" y="740980"/>
                            </a:cubicBezTo>
                            <a:cubicBezTo>
                              <a:pt x="3648406" y="751490"/>
                              <a:pt x="3615623" y="750909"/>
                              <a:pt x="3606365" y="772511"/>
                            </a:cubicBezTo>
                            <a:cubicBezTo>
                              <a:pt x="3595809" y="797140"/>
                              <a:pt x="3615631" y="825342"/>
                              <a:pt x="3622130" y="851338"/>
                            </a:cubicBezTo>
                            <a:cubicBezTo>
                              <a:pt x="3633572" y="897105"/>
                              <a:pt x="3635831" y="911656"/>
                              <a:pt x="3685192" y="930166"/>
                            </a:cubicBezTo>
                            <a:cubicBezTo>
                              <a:pt x="3732685" y="947976"/>
                              <a:pt x="3901187" y="959648"/>
                              <a:pt x="3921675" y="961697"/>
                            </a:cubicBezTo>
                            <a:cubicBezTo>
                              <a:pt x="3963716" y="972207"/>
                              <a:pt x="4004517" y="991091"/>
                              <a:pt x="4047799" y="993228"/>
                            </a:cubicBezTo>
                            <a:cubicBezTo>
                              <a:pt x="4431104" y="1012157"/>
                              <a:pt x="4817324" y="981789"/>
                              <a:pt x="5198682" y="1024759"/>
                            </a:cubicBezTo>
                            <a:cubicBezTo>
                              <a:pt x="5231710" y="1028480"/>
                              <a:pt x="5177661" y="1087821"/>
                              <a:pt x="5167151" y="1119352"/>
                            </a:cubicBezTo>
                            <a:lnTo>
                              <a:pt x="5151385" y="1166649"/>
                            </a:lnTo>
                            <a:cubicBezTo>
                              <a:pt x="5226424" y="1216674"/>
                              <a:pt x="5169193" y="1186180"/>
                              <a:pt x="5261744" y="1213945"/>
                            </a:cubicBezTo>
                            <a:cubicBezTo>
                              <a:pt x="5430560" y="1264589"/>
                              <a:pt x="5284939" y="1238336"/>
                              <a:pt x="5513992" y="1261242"/>
                            </a:cubicBezTo>
                            <a:lnTo>
                              <a:pt x="6538751" y="1245476"/>
                            </a:lnTo>
                            <a:cubicBezTo>
                              <a:pt x="6754239" y="1241410"/>
                              <a:pt x="6970279" y="1246673"/>
                              <a:pt x="7185137" y="1229711"/>
                            </a:cubicBezTo>
                            <a:cubicBezTo>
                              <a:pt x="7204026" y="1228220"/>
                              <a:pt x="7155582" y="1204833"/>
                              <a:pt x="7137841" y="1198180"/>
                            </a:cubicBezTo>
                            <a:cubicBezTo>
                              <a:pt x="7112751" y="1188771"/>
                              <a:pt x="7085289" y="1187669"/>
                              <a:pt x="7059013" y="1182414"/>
                            </a:cubicBezTo>
                            <a:cubicBezTo>
                              <a:pt x="6957553" y="1114775"/>
                              <a:pt x="7075023" y="1186147"/>
                              <a:pt x="6901358" y="1119352"/>
                            </a:cubicBezTo>
                            <a:cubicBezTo>
                              <a:pt x="6709986" y="1045747"/>
                              <a:pt x="6912514" y="1085273"/>
                              <a:pt x="6680641" y="1056290"/>
                            </a:cubicBezTo>
                            <a:lnTo>
                              <a:pt x="6554516" y="1008993"/>
                            </a:lnTo>
                            <a:cubicBezTo>
                              <a:pt x="6538898" y="1003314"/>
                              <a:pt x="6523253" y="997600"/>
                              <a:pt x="6507220" y="993228"/>
                            </a:cubicBezTo>
                            <a:cubicBezTo>
                              <a:pt x="6465412" y="981826"/>
                              <a:pt x="6422904" y="973099"/>
                              <a:pt x="6381096" y="961697"/>
                            </a:cubicBezTo>
                            <a:cubicBezTo>
                              <a:pt x="6365063" y="957324"/>
                              <a:pt x="6317180" y="945931"/>
                              <a:pt x="6333799" y="945931"/>
                            </a:cubicBezTo>
                            <a:lnTo>
                              <a:pt x="8919344" y="961697"/>
                            </a:lnTo>
                            <a:cubicBezTo>
                              <a:pt x="8959844" y="971822"/>
                              <a:pt x="9021212" y="988225"/>
                              <a:pt x="9061234" y="993228"/>
                            </a:cubicBezTo>
                            <a:cubicBezTo>
                              <a:pt x="9118831" y="1000428"/>
                              <a:pt x="9176847" y="1003738"/>
                              <a:pt x="9234654" y="1008993"/>
                            </a:cubicBezTo>
                            <a:cubicBezTo>
                              <a:pt x="9197868" y="1030014"/>
                              <a:pt x="9165269" y="1061272"/>
                              <a:pt x="9124296" y="1072055"/>
                            </a:cubicBezTo>
                            <a:cubicBezTo>
                              <a:pt x="9063099" y="1088160"/>
                              <a:pt x="8998042" y="1081196"/>
                              <a:pt x="8935109" y="1087821"/>
                            </a:cubicBezTo>
                            <a:cubicBezTo>
                              <a:pt x="8898154" y="1091711"/>
                              <a:pt x="8861537" y="1098332"/>
                              <a:pt x="8824751" y="1103587"/>
                            </a:cubicBezTo>
                            <a:cubicBezTo>
                              <a:pt x="8741103" y="1131470"/>
                              <a:pt x="8694528" y="1149682"/>
                              <a:pt x="8604034" y="1166649"/>
                            </a:cubicBezTo>
                            <a:cubicBezTo>
                              <a:pt x="8539202" y="1178805"/>
                              <a:pt x="8357225" y="1193386"/>
                              <a:pt x="8304489" y="1198180"/>
                            </a:cubicBezTo>
                            <a:cubicBezTo>
                              <a:pt x="8157344" y="1192925"/>
                              <a:pt x="8010039" y="1191060"/>
                              <a:pt x="7863054" y="1182414"/>
                            </a:cubicBezTo>
                            <a:cubicBezTo>
                              <a:pt x="7831143" y="1180537"/>
                              <a:pt x="7736495" y="1166649"/>
                              <a:pt x="7768461" y="1166649"/>
                            </a:cubicBezTo>
                            <a:cubicBezTo>
                              <a:pt x="7852708" y="1166649"/>
                              <a:pt x="7936626" y="1177159"/>
                              <a:pt x="8020709" y="1182414"/>
                            </a:cubicBezTo>
                            <a:cubicBezTo>
                              <a:pt x="8115302" y="1198180"/>
                              <a:pt x="8208705" y="1225039"/>
                              <a:pt x="8304489" y="1229711"/>
                            </a:cubicBezTo>
                            <a:cubicBezTo>
                              <a:pt x="9504967" y="1288271"/>
                              <a:pt x="8976215" y="1161157"/>
                              <a:pt x="9376544" y="1261242"/>
                            </a:cubicBezTo>
                            <a:cubicBezTo>
                              <a:pt x="9360778" y="1271752"/>
                              <a:pt x="9347396" y="1287328"/>
                              <a:pt x="9329247" y="1292773"/>
                            </a:cubicBezTo>
                            <a:cubicBezTo>
                              <a:pt x="9293655" y="1303451"/>
                              <a:pt x="9255920" y="1305452"/>
                              <a:pt x="9218889" y="1308538"/>
                            </a:cubicBezTo>
                            <a:cubicBezTo>
                              <a:pt x="9129706" y="1315970"/>
                              <a:pt x="9040213" y="1319049"/>
                              <a:pt x="8950875" y="1324304"/>
                            </a:cubicBezTo>
                            <a:cubicBezTo>
                              <a:pt x="8722208" y="1356969"/>
                              <a:pt x="8970642" y="1323923"/>
                              <a:pt x="8635565" y="1355835"/>
                            </a:cubicBezTo>
                            <a:cubicBezTo>
                              <a:pt x="8593387" y="1359852"/>
                              <a:pt x="8551730" y="1369011"/>
                              <a:pt x="8509441" y="1371600"/>
                            </a:cubicBezTo>
                            <a:cubicBezTo>
                              <a:pt x="7717971" y="1420057"/>
                              <a:pt x="7953672" y="1393219"/>
                              <a:pt x="7106309" y="1418897"/>
                            </a:cubicBezTo>
                            <a:lnTo>
                              <a:pt x="6302268" y="1450428"/>
                            </a:lnTo>
                            <a:cubicBezTo>
                              <a:pt x="6157294" y="1486670"/>
                              <a:pt x="6217124" y="1475920"/>
                              <a:pt x="5955427" y="1481959"/>
                            </a:cubicBezTo>
                            <a:lnTo>
                              <a:pt x="4189689" y="1513490"/>
                            </a:lnTo>
                            <a:cubicBezTo>
                              <a:pt x="4351454" y="1502705"/>
                              <a:pt x="4391382" y="1507836"/>
                              <a:pt x="4520765" y="1481959"/>
                            </a:cubicBezTo>
                            <a:cubicBezTo>
                              <a:pt x="4697379" y="1446636"/>
                              <a:pt x="4418498" y="1491760"/>
                              <a:pt x="4709951" y="1418897"/>
                            </a:cubicBezTo>
                            <a:cubicBezTo>
                              <a:pt x="4956598" y="1357235"/>
                              <a:pt x="4900710" y="1385458"/>
                              <a:pt x="5088323" y="1355835"/>
                            </a:cubicBezTo>
                            <a:cubicBezTo>
                              <a:pt x="5174606" y="1342212"/>
                              <a:pt x="5255895" y="1325474"/>
                              <a:pt x="5340572" y="1308538"/>
                            </a:cubicBezTo>
                            <a:cubicBezTo>
                              <a:pt x="5303786" y="1298028"/>
                              <a:pt x="5267667" y="1284810"/>
                              <a:pt x="5230213" y="1277007"/>
                            </a:cubicBezTo>
                            <a:cubicBezTo>
                              <a:pt x="5141401" y="1258505"/>
                              <a:pt x="4962199" y="1229711"/>
                              <a:pt x="4962199" y="1229711"/>
                            </a:cubicBezTo>
                            <a:lnTo>
                              <a:pt x="2613137" y="1245476"/>
                            </a:lnTo>
                            <a:cubicBezTo>
                              <a:pt x="2434394" y="1247429"/>
                              <a:pt x="2255362" y="1247873"/>
                              <a:pt x="2077109" y="1261242"/>
                            </a:cubicBezTo>
                            <a:cubicBezTo>
                              <a:pt x="2043965" y="1263728"/>
                              <a:pt x="2015448" y="1288282"/>
                              <a:pt x="1982516" y="1292773"/>
                            </a:cubicBezTo>
                            <a:cubicBezTo>
                              <a:pt x="1899042" y="1304156"/>
                              <a:pt x="1814285" y="1302315"/>
                              <a:pt x="1730268" y="1308538"/>
                            </a:cubicBezTo>
                            <a:cubicBezTo>
                              <a:pt x="1672381" y="1312826"/>
                              <a:pt x="1614654" y="1319049"/>
                              <a:pt x="1556847" y="1324304"/>
                            </a:cubicBezTo>
                            <a:lnTo>
                              <a:pt x="1714503" y="1292773"/>
                            </a:lnTo>
                            <a:cubicBezTo>
                              <a:pt x="1745921" y="1286882"/>
                              <a:pt x="1777751" y="1283276"/>
                              <a:pt x="1809096" y="1277007"/>
                            </a:cubicBezTo>
                            <a:cubicBezTo>
                              <a:pt x="1830343" y="1272758"/>
                              <a:pt x="1851324" y="1267195"/>
                              <a:pt x="1872158" y="1261242"/>
                            </a:cubicBezTo>
                            <a:cubicBezTo>
                              <a:pt x="1888137" y="1256677"/>
                              <a:pt x="1903232" y="1249081"/>
                              <a:pt x="1919454" y="1245476"/>
                            </a:cubicBezTo>
                            <a:cubicBezTo>
                              <a:pt x="1950659" y="1238542"/>
                              <a:pt x="1982516" y="1234966"/>
                              <a:pt x="2014047" y="1229711"/>
                            </a:cubicBezTo>
                            <a:cubicBezTo>
                              <a:pt x="2260968" y="1130943"/>
                              <a:pt x="1872033" y="1278794"/>
                              <a:pt x="2218999" y="1182414"/>
                            </a:cubicBezTo>
                            <a:cubicBezTo>
                              <a:pt x="2334514" y="1150326"/>
                              <a:pt x="2366338" y="1125542"/>
                              <a:pt x="2455482" y="1072055"/>
                            </a:cubicBezTo>
                            <a:cubicBezTo>
                              <a:pt x="2434461" y="1061545"/>
                              <a:pt x="2414425" y="1048776"/>
                              <a:pt x="2392420" y="1040524"/>
                            </a:cubicBezTo>
                            <a:cubicBezTo>
                              <a:pt x="2372132" y="1032916"/>
                              <a:pt x="2350510" y="1029459"/>
                              <a:pt x="2329358" y="1024759"/>
                            </a:cubicBezTo>
                            <a:cubicBezTo>
                              <a:pt x="2146929" y="984219"/>
                              <a:pt x="2153017" y="1005093"/>
                              <a:pt x="1856392" y="993228"/>
                            </a:cubicBezTo>
                            <a:cubicBezTo>
                              <a:pt x="1803840" y="987973"/>
                              <a:pt x="1751551" y="977462"/>
                              <a:pt x="1698737" y="977462"/>
                            </a:cubicBezTo>
                            <a:cubicBezTo>
                              <a:pt x="900950" y="977462"/>
                              <a:pt x="1002158" y="974292"/>
                              <a:pt x="516323" y="1008993"/>
                            </a:cubicBezTo>
                            <a:cubicBezTo>
                              <a:pt x="384944" y="1003738"/>
                              <a:pt x="248327" y="1030328"/>
                              <a:pt x="122185" y="993228"/>
                            </a:cubicBezTo>
                            <a:cubicBezTo>
                              <a:pt x="77091" y="979965"/>
                              <a:pt x="209802" y="957121"/>
                              <a:pt x="248309" y="930166"/>
                            </a:cubicBezTo>
                            <a:cubicBezTo>
                              <a:pt x="263832" y="919300"/>
                              <a:pt x="263277" y="892071"/>
                              <a:pt x="279841" y="882869"/>
                            </a:cubicBezTo>
                            <a:cubicBezTo>
                              <a:pt x="313285" y="864289"/>
                              <a:pt x="353083" y="860617"/>
                              <a:pt x="390199" y="851338"/>
                            </a:cubicBezTo>
                            <a:cubicBezTo>
                              <a:pt x="483276" y="828069"/>
                              <a:pt x="534768" y="829596"/>
                              <a:pt x="642447" y="819807"/>
                            </a:cubicBezTo>
                            <a:cubicBezTo>
                              <a:pt x="896065" y="769085"/>
                              <a:pt x="632902" y="817196"/>
                              <a:pt x="1225772" y="788276"/>
                            </a:cubicBezTo>
                            <a:cubicBezTo>
                              <a:pt x="1273303" y="785957"/>
                              <a:pt x="1320238" y="776463"/>
                              <a:pt x="1367661" y="772511"/>
                            </a:cubicBezTo>
                            <a:cubicBezTo>
                              <a:pt x="1446391" y="765950"/>
                              <a:pt x="1525357" y="762581"/>
                              <a:pt x="1604144" y="756745"/>
                            </a:cubicBezTo>
                            <a:lnTo>
                              <a:pt x="1793330" y="740980"/>
                            </a:lnTo>
                            <a:cubicBezTo>
                              <a:pt x="1909257" y="702337"/>
                              <a:pt x="1791332" y="737506"/>
                              <a:pt x="2029813" y="709449"/>
                            </a:cubicBezTo>
                            <a:cubicBezTo>
                              <a:pt x="2346032" y="672247"/>
                              <a:pt x="2273127" y="688033"/>
                              <a:pt x="2439716" y="646387"/>
                            </a:cubicBezTo>
                            <a:cubicBezTo>
                              <a:pt x="2450226" y="677918"/>
                              <a:pt x="2463186" y="773224"/>
                              <a:pt x="2471247" y="740980"/>
                            </a:cubicBezTo>
                            <a:cubicBezTo>
                              <a:pt x="2485422" y="684280"/>
                              <a:pt x="2492769" y="659147"/>
                              <a:pt x="2502778" y="599090"/>
                            </a:cubicBezTo>
                            <a:cubicBezTo>
                              <a:pt x="2508887" y="562436"/>
                              <a:pt x="2511897" y="525291"/>
                              <a:pt x="2518544" y="488731"/>
                            </a:cubicBezTo>
                            <a:cubicBezTo>
                              <a:pt x="2522420" y="467413"/>
                              <a:pt x="2530747" y="447042"/>
                              <a:pt x="2534309" y="425669"/>
                            </a:cubicBezTo>
                            <a:cubicBezTo>
                              <a:pt x="2541274" y="383877"/>
                              <a:pt x="2544083" y="341488"/>
                              <a:pt x="2550075" y="299545"/>
                            </a:cubicBezTo>
                            <a:cubicBezTo>
                              <a:pt x="2554596" y="267900"/>
                              <a:pt x="2560586" y="236483"/>
                              <a:pt x="2565841" y="204952"/>
                            </a:cubicBezTo>
                            <a:cubicBezTo>
                              <a:pt x="2571096" y="220718"/>
                              <a:pt x="2575060" y="236974"/>
                              <a:pt x="2581606" y="252249"/>
                            </a:cubicBezTo>
                            <a:cubicBezTo>
                              <a:pt x="2590864" y="273851"/>
                              <a:pt x="2607852" y="292411"/>
                              <a:pt x="2613137" y="315311"/>
                            </a:cubicBezTo>
                            <a:cubicBezTo>
                              <a:pt x="2623838" y="361680"/>
                              <a:pt x="2621080" y="410260"/>
                              <a:pt x="2628903" y="457200"/>
                            </a:cubicBezTo>
                            <a:cubicBezTo>
                              <a:pt x="2631635" y="473592"/>
                              <a:pt x="2639413" y="488731"/>
                              <a:pt x="2644668" y="504497"/>
                            </a:cubicBezTo>
                            <a:cubicBezTo>
                              <a:pt x="2653565" y="566775"/>
                              <a:pt x="2660833" y="632217"/>
                              <a:pt x="2676199" y="693683"/>
                            </a:cubicBezTo>
                            <a:cubicBezTo>
                              <a:pt x="2680230" y="709805"/>
                              <a:pt x="2686710" y="725214"/>
                              <a:pt x="2691965" y="740980"/>
                            </a:cubicBezTo>
                            <a:cubicBezTo>
                              <a:pt x="2771698" y="687824"/>
                              <a:pt x="2713228" y="734383"/>
                              <a:pt x="2786558" y="646387"/>
                            </a:cubicBezTo>
                            <a:cubicBezTo>
                              <a:pt x="2861437" y="556531"/>
                              <a:pt x="2771665" y="684490"/>
                              <a:pt x="2849620" y="567559"/>
                            </a:cubicBezTo>
                            <a:cubicBezTo>
                              <a:pt x="2898940" y="592219"/>
                              <a:pt x="2928020" y="598449"/>
                              <a:pt x="2959978" y="646387"/>
                            </a:cubicBezTo>
                            <a:cubicBezTo>
                              <a:pt x="2969196" y="660214"/>
                              <a:pt x="2965363" y="680706"/>
                              <a:pt x="2975744" y="693683"/>
                            </a:cubicBezTo>
                            <a:cubicBezTo>
                              <a:pt x="3064552" y="804693"/>
                              <a:pt x="3047386" y="791137"/>
                              <a:pt x="3133399" y="819807"/>
                            </a:cubicBezTo>
                            <a:lnTo>
                              <a:pt x="3637896" y="804042"/>
                            </a:lnTo>
                            <a:cubicBezTo>
                              <a:pt x="3665765" y="799124"/>
                              <a:pt x="3668380" y="753495"/>
                              <a:pt x="3669427" y="725214"/>
                            </a:cubicBezTo>
                            <a:cubicBezTo>
                              <a:pt x="3673710" y="609560"/>
                              <a:pt x="3653661" y="494106"/>
                              <a:pt x="3653661" y="378373"/>
                            </a:cubicBezTo>
                            <a:cubicBezTo>
                              <a:pt x="3653661" y="361755"/>
                              <a:pt x="3665396" y="409547"/>
                              <a:pt x="3669427" y="425669"/>
                            </a:cubicBezTo>
                            <a:cubicBezTo>
                              <a:pt x="3675926" y="451665"/>
                              <a:pt x="3679379" y="478339"/>
                              <a:pt x="3685192" y="504497"/>
                            </a:cubicBezTo>
                            <a:cubicBezTo>
                              <a:pt x="3701075" y="575971"/>
                              <a:pt x="3706292" y="583559"/>
                              <a:pt x="3732489" y="662152"/>
                            </a:cubicBezTo>
                            <a:cubicBezTo>
                              <a:pt x="3737744" y="677918"/>
                              <a:pt x="3736503" y="697698"/>
                              <a:pt x="3748254" y="709449"/>
                            </a:cubicBezTo>
                            <a:lnTo>
                              <a:pt x="3795551" y="756745"/>
                            </a:lnTo>
                            <a:cubicBezTo>
                              <a:pt x="3809775" y="813642"/>
                              <a:pt x="3818067" y="876859"/>
                              <a:pt x="3874378" y="914400"/>
                            </a:cubicBezTo>
                            <a:cubicBezTo>
                              <a:pt x="3955729" y="968633"/>
                              <a:pt x="3896770" y="939153"/>
                              <a:pt x="4032034" y="961697"/>
                            </a:cubicBezTo>
                            <a:cubicBezTo>
                              <a:pt x="4058465" y="966102"/>
                              <a:pt x="4084865" y="970963"/>
                              <a:pt x="4110861" y="977462"/>
                            </a:cubicBezTo>
                            <a:cubicBezTo>
                              <a:pt x="4126983" y="981493"/>
                              <a:pt x="4141602" y="991788"/>
                              <a:pt x="4158158" y="993228"/>
                            </a:cubicBezTo>
                            <a:cubicBezTo>
                              <a:pt x="4262997" y="1002344"/>
                              <a:pt x="4368365" y="1003738"/>
                              <a:pt x="4473468" y="1008993"/>
                            </a:cubicBezTo>
                            <a:cubicBezTo>
                              <a:pt x="4489234" y="1014248"/>
                              <a:pt x="4504643" y="1020728"/>
                              <a:pt x="4520765" y="1024759"/>
                            </a:cubicBezTo>
                            <a:cubicBezTo>
                              <a:pt x="4666063" y="1061084"/>
                              <a:pt x="4775884" y="1048537"/>
                              <a:pt x="4946434" y="1056290"/>
                            </a:cubicBezTo>
                            <a:cubicBezTo>
                              <a:pt x="4544334" y="1324354"/>
                              <a:pt x="4931494" y="1078647"/>
                              <a:pt x="3622130" y="1103587"/>
                            </a:cubicBezTo>
                            <a:cubicBezTo>
                              <a:pt x="3495919" y="1105991"/>
                              <a:pt x="3369882" y="1114097"/>
                              <a:pt x="3243758" y="1119352"/>
                            </a:cubicBezTo>
                            <a:cubicBezTo>
                              <a:pt x="3212227" y="1124607"/>
                              <a:pt x="3180912" y="1131383"/>
                              <a:pt x="3149165" y="1135118"/>
                            </a:cubicBezTo>
                            <a:cubicBezTo>
                              <a:pt x="2991078" y="1153716"/>
                              <a:pt x="3018277" y="1136479"/>
                              <a:pt x="2912682" y="1166649"/>
                            </a:cubicBezTo>
                            <a:cubicBezTo>
                              <a:pt x="2868461" y="1179284"/>
                              <a:pt x="2844369" y="1189919"/>
                              <a:pt x="2802323" y="1213945"/>
                            </a:cubicBezTo>
                            <a:cubicBezTo>
                              <a:pt x="2785872" y="1223346"/>
                              <a:pt x="2772443" y="1238012"/>
                              <a:pt x="2755027" y="1245476"/>
                            </a:cubicBezTo>
                            <a:cubicBezTo>
                              <a:pt x="2707237" y="1265958"/>
                              <a:pt x="2578565" y="1273842"/>
                              <a:pt x="2550075" y="1277007"/>
                            </a:cubicBezTo>
                            <a:cubicBezTo>
                              <a:pt x="2784803" y="1335691"/>
                              <a:pt x="2649614" y="1307926"/>
                              <a:pt x="3164930" y="1277007"/>
                            </a:cubicBezTo>
                            <a:cubicBezTo>
                              <a:pt x="3244313" y="1272244"/>
                              <a:pt x="3322687" y="1256723"/>
                              <a:pt x="3401413" y="1245476"/>
                            </a:cubicBezTo>
                            <a:cubicBezTo>
                              <a:pt x="3469839" y="1235701"/>
                              <a:pt x="3537458" y="1219385"/>
                              <a:pt x="3606365" y="1213945"/>
                            </a:cubicBezTo>
                            <a:cubicBezTo>
                              <a:pt x="3737442" y="1203597"/>
                              <a:pt x="3869124" y="1203435"/>
                              <a:pt x="4000503" y="1198180"/>
                            </a:cubicBezTo>
                            <a:cubicBezTo>
                              <a:pt x="4131882" y="1182414"/>
                              <a:pt x="4263649" y="1169596"/>
                              <a:pt x="4394641" y="1150883"/>
                            </a:cubicBezTo>
                            <a:cubicBezTo>
                              <a:pt x="4431427" y="1145628"/>
                              <a:pt x="4468067" y="1139222"/>
                              <a:pt x="4504999" y="1135118"/>
                            </a:cubicBezTo>
                            <a:cubicBezTo>
                              <a:pt x="4562689" y="1128708"/>
                              <a:pt x="4620613" y="1124607"/>
                              <a:pt x="4678420" y="1119352"/>
                            </a:cubicBezTo>
                            <a:cubicBezTo>
                              <a:pt x="4725716" y="1108842"/>
                              <a:pt x="4772395" y="1095008"/>
                              <a:pt x="4820309" y="1087821"/>
                            </a:cubicBezTo>
                            <a:cubicBezTo>
                              <a:pt x="4877712" y="1079210"/>
                              <a:pt x="4936040" y="1078465"/>
                              <a:pt x="4993730" y="1072055"/>
                            </a:cubicBezTo>
                            <a:cubicBezTo>
                              <a:pt x="5030663" y="1067951"/>
                              <a:pt x="5067303" y="1061545"/>
                              <a:pt x="5104089" y="1056290"/>
                            </a:cubicBezTo>
                            <a:cubicBezTo>
                              <a:pt x="5130365" y="1045780"/>
                              <a:pt x="5155810" y="1032891"/>
                              <a:pt x="5182916" y="1024759"/>
                            </a:cubicBezTo>
                            <a:cubicBezTo>
                              <a:pt x="5208582" y="1017059"/>
                              <a:pt x="5234948" y="1008993"/>
                              <a:pt x="5261744" y="1008993"/>
                            </a:cubicBezTo>
                            <a:cubicBezTo>
                              <a:pt x="5461510" y="1008993"/>
                              <a:pt x="5661137" y="1019504"/>
                              <a:pt x="5860834" y="1024759"/>
                            </a:cubicBezTo>
                            <a:cubicBezTo>
                              <a:pt x="5876599" y="1040524"/>
                              <a:pt x="5904608" y="1094071"/>
                              <a:pt x="5908130" y="1072055"/>
                            </a:cubicBezTo>
                            <a:cubicBezTo>
                              <a:pt x="5974375" y="658024"/>
                              <a:pt x="5812260" y="518983"/>
                              <a:pt x="5971192" y="677918"/>
                            </a:cubicBezTo>
                            <a:cubicBezTo>
                              <a:pt x="5976447" y="698939"/>
                              <a:pt x="5982258" y="719828"/>
                              <a:pt x="5986958" y="740980"/>
                            </a:cubicBezTo>
                            <a:cubicBezTo>
                              <a:pt x="5999820" y="798860"/>
                              <a:pt x="6002007" y="827930"/>
                              <a:pt x="6018489" y="882869"/>
                            </a:cubicBezTo>
                            <a:cubicBezTo>
                              <a:pt x="6028040" y="914704"/>
                              <a:pt x="6039510" y="945931"/>
                              <a:pt x="6050020" y="977462"/>
                            </a:cubicBezTo>
                            <a:cubicBezTo>
                              <a:pt x="6055275" y="993228"/>
                              <a:pt x="6061754" y="1008637"/>
                              <a:pt x="6065785" y="1024759"/>
                            </a:cubicBezTo>
                            <a:cubicBezTo>
                              <a:pt x="6115072" y="1221900"/>
                              <a:pt x="6052081" y="976796"/>
                              <a:pt x="6097316" y="1135118"/>
                            </a:cubicBezTo>
                            <a:cubicBezTo>
                              <a:pt x="6112162" y="1187080"/>
                              <a:pt x="6118008" y="1222809"/>
                              <a:pt x="6128847" y="1277007"/>
                            </a:cubicBezTo>
                            <a:cubicBezTo>
                              <a:pt x="6155123" y="1250731"/>
                              <a:pt x="6183205" y="1226145"/>
                              <a:pt x="6207675" y="1198180"/>
                            </a:cubicBezTo>
                            <a:cubicBezTo>
                              <a:pt x="6220152" y="1183920"/>
                              <a:pt x="6220626" y="1154599"/>
                              <a:pt x="6239206" y="1150883"/>
                            </a:cubicBezTo>
                            <a:cubicBezTo>
                              <a:pt x="6257786" y="1147167"/>
                              <a:pt x="6270737" y="1171904"/>
                              <a:pt x="6286503" y="1182414"/>
                            </a:cubicBezTo>
                            <a:cubicBezTo>
                              <a:pt x="6307793" y="1224993"/>
                              <a:pt x="6320591" y="1267208"/>
                              <a:pt x="6365330" y="1292773"/>
                            </a:cubicBezTo>
                            <a:cubicBezTo>
                              <a:pt x="6384143" y="1303523"/>
                              <a:pt x="6407371" y="1303283"/>
                              <a:pt x="6428392" y="1308538"/>
                            </a:cubicBezTo>
                            <a:lnTo>
                              <a:pt x="7642337" y="1292773"/>
                            </a:lnTo>
                            <a:cubicBezTo>
                              <a:pt x="8222222" y="1292773"/>
                              <a:pt x="8162250" y="1291307"/>
                              <a:pt x="8525206" y="1324304"/>
                            </a:cubicBezTo>
                            <a:cubicBezTo>
                              <a:pt x="8652025" y="1366575"/>
                              <a:pt x="8513553" y="1324761"/>
                              <a:pt x="8793220" y="1355835"/>
                            </a:cubicBezTo>
                            <a:cubicBezTo>
                              <a:pt x="8814755" y="1358228"/>
                              <a:pt x="8835261" y="1366345"/>
                              <a:pt x="8856282" y="1371600"/>
                            </a:cubicBezTo>
                            <a:cubicBezTo>
                              <a:pt x="8845772" y="1387366"/>
                              <a:pt x="8840170" y="1407884"/>
                              <a:pt x="8824751" y="1418897"/>
                            </a:cubicBezTo>
                            <a:cubicBezTo>
                              <a:pt x="8801722" y="1435346"/>
                              <a:pt x="8772519" y="1440757"/>
                              <a:pt x="8745923" y="1450428"/>
                            </a:cubicBezTo>
                            <a:cubicBezTo>
                              <a:pt x="8661478" y="1481135"/>
                              <a:pt x="8663558" y="1478902"/>
                              <a:pt x="8588268" y="1497724"/>
                            </a:cubicBezTo>
                            <a:cubicBezTo>
                              <a:pt x="8567247" y="1513490"/>
                              <a:pt x="8548708" y="1533270"/>
                              <a:pt x="8525206" y="1545021"/>
                            </a:cubicBezTo>
                            <a:cubicBezTo>
                              <a:pt x="8495478" y="1559885"/>
                              <a:pt x="8462448" y="1567001"/>
                              <a:pt x="8430613" y="1576552"/>
                            </a:cubicBezTo>
                            <a:cubicBezTo>
                              <a:pt x="8333301" y="1605746"/>
                              <a:pt x="8309877" y="1596127"/>
                              <a:pt x="8178365" y="1608083"/>
                            </a:cubicBezTo>
                            <a:lnTo>
                              <a:pt x="8020709" y="1623849"/>
                            </a:lnTo>
                            <a:lnTo>
                              <a:pt x="7595041" y="1655380"/>
                            </a:lnTo>
                            <a:cubicBezTo>
                              <a:pt x="7526724" y="1665890"/>
                              <a:pt x="7459208" y="1686431"/>
                              <a:pt x="7390089" y="1686911"/>
                            </a:cubicBezTo>
                            <a:cubicBezTo>
                              <a:pt x="5468951" y="1700252"/>
                              <a:pt x="5995710" y="1782959"/>
                              <a:pt x="5230213" y="1655380"/>
                            </a:cubicBezTo>
                            <a:lnTo>
                              <a:pt x="4205454" y="1686911"/>
                            </a:lnTo>
                            <a:cubicBezTo>
                              <a:pt x="4085893" y="1691381"/>
                              <a:pt x="3590017" y="1708704"/>
                              <a:pt x="3354116" y="1734207"/>
                            </a:cubicBezTo>
                            <a:cubicBezTo>
                              <a:pt x="3070625" y="1764855"/>
                              <a:pt x="3049537" y="1768710"/>
                              <a:pt x="2849620" y="1797269"/>
                            </a:cubicBezTo>
                            <a:cubicBezTo>
                              <a:pt x="2746284" y="1838603"/>
                              <a:pt x="2732196" y="1847713"/>
                              <a:pt x="2597372" y="1876097"/>
                            </a:cubicBezTo>
                            <a:cubicBezTo>
                              <a:pt x="2555912" y="1884825"/>
                              <a:pt x="2513289" y="1886607"/>
                              <a:pt x="2471247" y="1891862"/>
                            </a:cubicBezTo>
                            <a:cubicBezTo>
                              <a:pt x="2444971" y="1902372"/>
                              <a:pt x="2408118" y="1899846"/>
                              <a:pt x="2392420" y="1923393"/>
                            </a:cubicBezTo>
                            <a:cubicBezTo>
                              <a:pt x="2383202" y="1937220"/>
                              <a:pt x="2423126" y="1938183"/>
                              <a:pt x="2439716" y="1939159"/>
                            </a:cubicBezTo>
                            <a:cubicBezTo>
                              <a:pt x="2602430" y="1948730"/>
                              <a:pt x="2765485" y="1951665"/>
                              <a:pt x="2928447" y="1954924"/>
                            </a:cubicBezTo>
                            <a:lnTo>
                              <a:pt x="4016268" y="1970690"/>
                            </a:lnTo>
                            <a:cubicBezTo>
                              <a:pt x="3944443" y="1994631"/>
                              <a:pt x="3957862" y="1990919"/>
                              <a:pt x="3858613" y="2017987"/>
                            </a:cubicBezTo>
                            <a:cubicBezTo>
                              <a:pt x="3837709" y="2023688"/>
                              <a:pt x="3816738" y="2029212"/>
                              <a:pt x="3795551" y="2033752"/>
                            </a:cubicBezTo>
                            <a:cubicBezTo>
                              <a:pt x="3743148" y="2044981"/>
                              <a:pt x="3690031" y="2052870"/>
                              <a:pt x="3637896" y="2065283"/>
                            </a:cubicBezTo>
                            <a:cubicBezTo>
                              <a:pt x="2985487" y="2220619"/>
                              <a:pt x="3968840" y="2005402"/>
                              <a:pt x="3275289" y="2144111"/>
                            </a:cubicBezTo>
                            <a:cubicBezTo>
                              <a:pt x="3206538" y="2157861"/>
                              <a:pt x="3139496" y="2179881"/>
                              <a:pt x="3070337" y="2191407"/>
                            </a:cubicBezTo>
                            <a:cubicBezTo>
                              <a:pt x="2981607" y="2206195"/>
                              <a:pt x="2891800" y="2213682"/>
                              <a:pt x="2802323" y="2222938"/>
                            </a:cubicBezTo>
                            <a:cubicBezTo>
                              <a:pt x="2556248" y="2248394"/>
                              <a:pt x="2226353" y="2257237"/>
                              <a:pt x="2014047" y="2270235"/>
                            </a:cubicBezTo>
                            <a:cubicBezTo>
                              <a:pt x="1956110" y="2273782"/>
                              <a:pt x="1898569" y="2282541"/>
                              <a:pt x="1840627" y="2286000"/>
                            </a:cubicBezTo>
                            <a:lnTo>
                              <a:pt x="957758" y="2333297"/>
                            </a:lnTo>
                            <a:cubicBezTo>
                              <a:pt x="850969" y="2404489"/>
                              <a:pt x="981644" y="2326044"/>
                              <a:pt x="831634" y="2380593"/>
                            </a:cubicBezTo>
                            <a:cubicBezTo>
                              <a:pt x="798504" y="2392640"/>
                              <a:pt x="769582" y="2414331"/>
                              <a:pt x="737041" y="2427890"/>
                            </a:cubicBezTo>
                            <a:cubicBezTo>
                              <a:pt x="706361" y="2440673"/>
                              <a:pt x="673978" y="2448911"/>
                              <a:pt x="642447" y="2459421"/>
                            </a:cubicBezTo>
                            <a:cubicBezTo>
                              <a:pt x="663468" y="2469931"/>
                              <a:pt x="685104" y="2479292"/>
                              <a:pt x="705509" y="2490952"/>
                            </a:cubicBezTo>
                            <a:cubicBezTo>
                              <a:pt x="721960" y="2500353"/>
                              <a:pt x="734657" y="2517038"/>
                              <a:pt x="752806" y="2522483"/>
                            </a:cubicBezTo>
                            <a:cubicBezTo>
                              <a:pt x="788399" y="2533161"/>
                              <a:pt x="826379" y="2532994"/>
                              <a:pt x="863165" y="2538249"/>
                            </a:cubicBezTo>
                            <a:cubicBezTo>
                              <a:pt x="865081" y="2538888"/>
                              <a:pt x="968871" y="2568875"/>
                              <a:pt x="957758" y="2585545"/>
                            </a:cubicBezTo>
                            <a:cubicBezTo>
                              <a:pt x="942894" y="2607841"/>
                              <a:pt x="905294" y="2596518"/>
                              <a:pt x="878930" y="2601311"/>
                            </a:cubicBezTo>
                            <a:cubicBezTo>
                              <a:pt x="847480" y="2607029"/>
                              <a:pt x="815868" y="2611821"/>
                              <a:pt x="784337" y="2617076"/>
                            </a:cubicBezTo>
                            <a:cubicBezTo>
                              <a:pt x="629679" y="2668631"/>
                              <a:pt x="826758" y="2606705"/>
                              <a:pt x="437496" y="2664373"/>
                            </a:cubicBezTo>
                            <a:cubicBezTo>
                              <a:pt x="394629" y="2670724"/>
                              <a:pt x="311372" y="2695904"/>
                              <a:pt x="311372" y="2695904"/>
                            </a:cubicBezTo>
                            <a:cubicBezTo>
                              <a:pt x="479537" y="2701159"/>
                              <a:pt x="647621" y="2711669"/>
                              <a:pt x="815868" y="2711669"/>
                            </a:cubicBezTo>
                            <a:cubicBezTo>
                              <a:pt x="2019928" y="2711669"/>
                              <a:pt x="1790386" y="2721708"/>
                              <a:pt x="2455482" y="2680138"/>
                            </a:cubicBezTo>
                            <a:cubicBezTo>
                              <a:pt x="2655815" y="2579973"/>
                              <a:pt x="2427629" y="2683694"/>
                              <a:pt x="2707730" y="2601311"/>
                            </a:cubicBezTo>
                            <a:cubicBezTo>
                              <a:pt x="2746126" y="2590018"/>
                              <a:pt x="2780120" y="2566670"/>
                              <a:pt x="2818089" y="2554014"/>
                            </a:cubicBezTo>
                            <a:cubicBezTo>
                              <a:pt x="2843510" y="2545540"/>
                              <a:pt x="2870275" y="2541129"/>
                              <a:pt x="2896916" y="2538249"/>
                            </a:cubicBezTo>
                            <a:cubicBezTo>
                              <a:pt x="3064841" y="2520095"/>
                              <a:pt x="3233247" y="2506718"/>
                              <a:pt x="3401413" y="2490952"/>
                            </a:cubicBezTo>
                            <a:cubicBezTo>
                              <a:pt x="3447413" y="2477423"/>
                              <a:pt x="3701749" y="2398632"/>
                              <a:pt x="3795551" y="2380593"/>
                            </a:cubicBezTo>
                            <a:cubicBezTo>
                              <a:pt x="3889723" y="2362483"/>
                              <a:pt x="3985158" y="2351407"/>
                              <a:pt x="4079330" y="2333297"/>
                            </a:cubicBezTo>
                            <a:cubicBezTo>
                              <a:pt x="4590118" y="2235069"/>
                              <a:pt x="3901839" y="2352370"/>
                              <a:pt x="4300047" y="2286000"/>
                            </a:cubicBezTo>
                            <a:lnTo>
                              <a:pt x="4536530" y="2301766"/>
                            </a:lnTo>
                            <a:cubicBezTo>
                              <a:pt x="4591191" y="2306321"/>
                              <a:pt x="4711415" y="2319609"/>
                              <a:pt x="4773013" y="2333297"/>
                            </a:cubicBezTo>
                            <a:cubicBezTo>
                              <a:pt x="4789235" y="2336902"/>
                              <a:pt x="4804544" y="2343807"/>
                              <a:pt x="4820309" y="2349062"/>
                            </a:cubicBezTo>
                            <a:cubicBezTo>
                              <a:pt x="4914458" y="2443211"/>
                              <a:pt x="4863087" y="2418878"/>
                              <a:pt x="4962199" y="2443655"/>
                            </a:cubicBezTo>
                            <a:cubicBezTo>
                              <a:pt x="5102916" y="2434860"/>
                              <a:pt x="5224158" y="2440419"/>
                              <a:pt x="5356337" y="2396359"/>
                            </a:cubicBezTo>
                            <a:cubicBezTo>
                              <a:pt x="5638443" y="2302323"/>
                              <a:pt x="5604511" y="2275262"/>
                              <a:pt x="5876599" y="2222938"/>
                            </a:cubicBezTo>
                            <a:cubicBezTo>
                              <a:pt x="5933600" y="2211976"/>
                              <a:pt x="5992558" y="2215382"/>
                              <a:pt x="6050020" y="2207173"/>
                            </a:cubicBezTo>
                            <a:cubicBezTo>
                              <a:pt x="6348329" y="2164558"/>
                              <a:pt x="6352020" y="2161083"/>
                              <a:pt x="6570282" y="2112580"/>
                            </a:cubicBezTo>
                            <a:cubicBezTo>
                              <a:pt x="6622834" y="2117835"/>
                              <a:pt x="6702044" y="2082314"/>
                              <a:pt x="6727937" y="2128345"/>
                            </a:cubicBezTo>
                            <a:cubicBezTo>
                              <a:pt x="6938144" y="2502046"/>
                              <a:pt x="6573822" y="2295653"/>
                              <a:pt x="6775234" y="2396359"/>
                            </a:cubicBezTo>
                            <a:lnTo>
                              <a:pt x="7200903" y="2380593"/>
                            </a:lnTo>
                            <a:cubicBezTo>
                              <a:pt x="7358549" y="2375062"/>
                              <a:pt x="7516378" y="2373742"/>
                              <a:pt x="7673868" y="2364828"/>
                            </a:cubicBezTo>
                            <a:cubicBezTo>
                              <a:pt x="7794999" y="2357972"/>
                              <a:pt x="7915473" y="2342151"/>
                              <a:pt x="8036475" y="2333297"/>
                            </a:cubicBezTo>
                            <a:cubicBezTo>
                              <a:pt x="8130961" y="2326383"/>
                              <a:pt x="8225661" y="2322786"/>
                              <a:pt x="8320254" y="2317531"/>
                            </a:cubicBezTo>
                            <a:cubicBezTo>
                              <a:pt x="8556737" y="2322786"/>
                              <a:pt x="8793162" y="2333297"/>
                              <a:pt x="9029703" y="2333297"/>
                            </a:cubicBezTo>
                            <a:cubicBezTo>
                              <a:pt x="9098222" y="2333297"/>
                              <a:pt x="9201175" y="2377314"/>
                              <a:pt x="9234654" y="2317531"/>
                            </a:cubicBezTo>
                            <a:cubicBezTo>
                              <a:pt x="9296332" y="2207392"/>
                              <a:pt x="9245165" y="2065283"/>
                              <a:pt x="9250420" y="1939159"/>
                            </a:cubicBezTo>
                            <a:cubicBezTo>
                              <a:pt x="9245165" y="1860331"/>
                              <a:pt x="9234654" y="1781679"/>
                              <a:pt x="9234654" y="1702676"/>
                            </a:cubicBezTo>
                            <a:cubicBezTo>
                              <a:pt x="9234654" y="1686057"/>
                              <a:pt x="9243874" y="1734698"/>
                              <a:pt x="9250420" y="1749973"/>
                            </a:cubicBezTo>
                            <a:cubicBezTo>
                              <a:pt x="9283319" y="1826737"/>
                              <a:pt x="9286815" y="1805195"/>
                              <a:pt x="9313482" y="1891862"/>
                            </a:cubicBezTo>
                            <a:cubicBezTo>
                              <a:pt x="9326226" y="1933281"/>
                              <a:pt x="9334503" y="1975945"/>
                              <a:pt x="9345013" y="2017987"/>
                            </a:cubicBezTo>
                            <a:cubicBezTo>
                              <a:pt x="9350268" y="2039008"/>
                              <a:pt x="9354825" y="2060215"/>
                              <a:pt x="9360778" y="2081049"/>
                            </a:cubicBezTo>
                            <a:cubicBezTo>
                              <a:pt x="9371288" y="2117835"/>
                              <a:pt x="9383030" y="2154291"/>
                              <a:pt x="9392309" y="2191407"/>
                            </a:cubicBezTo>
                            <a:cubicBezTo>
                              <a:pt x="9398808" y="2217403"/>
                              <a:pt x="9402262" y="2244077"/>
                              <a:pt x="9408075" y="2270235"/>
                            </a:cubicBezTo>
                            <a:cubicBezTo>
                              <a:pt x="9412775" y="2291387"/>
                              <a:pt x="9418586" y="2312276"/>
                              <a:pt x="9423841" y="2333297"/>
                            </a:cubicBezTo>
                            <a:cubicBezTo>
                              <a:pt x="9429096" y="2291256"/>
                              <a:pt x="9440507" y="2249532"/>
                              <a:pt x="9439606" y="2207173"/>
                            </a:cubicBezTo>
                            <a:cubicBezTo>
                              <a:pt x="9435240" y="2001998"/>
                              <a:pt x="9421726" y="1797084"/>
                              <a:pt x="9408075" y="1592318"/>
                            </a:cubicBezTo>
                            <a:cubicBezTo>
                              <a:pt x="9405949" y="1560423"/>
                              <a:pt x="9402418" y="1528050"/>
                              <a:pt x="9392309" y="1497724"/>
                            </a:cubicBezTo>
                            <a:cubicBezTo>
                              <a:pt x="9376671" y="1450811"/>
                              <a:pt x="9340921" y="1441546"/>
                              <a:pt x="9313482" y="1403131"/>
                            </a:cubicBezTo>
                            <a:cubicBezTo>
                              <a:pt x="9255484" y="1321933"/>
                              <a:pt x="9310683" y="1348132"/>
                              <a:pt x="9234654" y="1261242"/>
                            </a:cubicBezTo>
                            <a:cubicBezTo>
                              <a:pt x="9195352" y="1216325"/>
                              <a:pt x="9173085" y="1214443"/>
                              <a:pt x="9124296" y="1198180"/>
                            </a:cubicBezTo>
                            <a:cubicBezTo>
                              <a:pt x="9065111" y="1109401"/>
                              <a:pt x="9098756" y="1168857"/>
                              <a:pt x="9045468" y="1008993"/>
                            </a:cubicBezTo>
                            <a:lnTo>
                              <a:pt x="9029703" y="961697"/>
                            </a:lnTo>
                            <a:cubicBezTo>
                              <a:pt x="9034958" y="882869"/>
                              <a:pt x="9027170" y="802068"/>
                              <a:pt x="9045468" y="725214"/>
                            </a:cubicBezTo>
                            <a:cubicBezTo>
                              <a:pt x="9054245" y="688349"/>
                              <a:pt x="9087509" y="662152"/>
                              <a:pt x="9108530" y="630621"/>
                            </a:cubicBezTo>
                            <a:cubicBezTo>
                              <a:pt x="9140061" y="583324"/>
                              <a:pt x="9177702" y="539573"/>
                              <a:pt x="9203123" y="488731"/>
                            </a:cubicBezTo>
                            <a:cubicBezTo>
                              <a:pt x="9213633" y="467710"/>
                              <a:pt x="9219608" y="443724"/>
                              <a:pt x="9234654" y="425669"/>
                            </a:cubicBezTo>
                            <a:cubicBezTo>
                              <a:pt x="9246784" y="411113"/>
                              <a:pt x="9266185" y="404648"/>
                              <a:pt x="9281951" y="394138"/>
                            </a:cubicBezTo>
                            <a:cubicBezTo>
                              <a:pt x="9287206" y="378373"/>
                              <a:pt x="9297716" y="330224"/>
                              <a:pt x="9297716" y="346842"/>
                            </a:cubicBezTo>
                            <a:cubicBezTo>
                              <a:pt x="9297716" y="378808"/>
                              <a:pt x="9291136" y="410817"/>
                              <a:pt x="9281951" y="441435"/>
                            </a:cubicBezTo>
                            <a:cubicBezTo>
                              <a:pt x="9272089" y="474307"/>
                              <a:pt x="9216391" y="559442"/>
                              <a:pt x="9203123" y="583324"/>
                            </a:cubicBezTo>
                            <a:cubicBezTo>
                              <a:pt x="9156057" y="668042"/>
                              <a:pt x="9196840" y="629555"/>
                              <a:pt x="9124296" y="677918"/>
                            </a:cubicBezTo>
                            <a:cubicBezTo>
                              <a:pt x="9103275" y="730470"/>
                              <a:pt x="9092630" y="788479"/>
                              <a:pt x="9061234" y="835573"/>
                            </a:cubicBezTo>
                            <a:cubicBezTo>
                              <a:pt x="9050724" y="851338"/>
                              <a:pt x="9037398" y="865554"/>
                              <a:pt x="9029703" y="882869"/>
                            </a:cubicBezTo>
                            <a:cubicBezTo>
                              <a:pt x="8996392" y="957819"/>
                              <a:pt x="8995626" y="992736"/>
                              <a:pt x="8982406" y="1072055"/>
                            </a:cubicBezTo>
                            <a:cubicBezTo>
                              <a:pt x="8294770" y="1051831"/>
                              <a:pt x="8619794" y="1099644"/>
                              <a:pt x="8004944" y="945931"/>
                            </a:cubicBezTo>
                            <a:lnTo>
                              <a:pt x="8004944" y="945931"/>
                            </a:lnTo>
                            <a:cubicBezTo>
                              <a:pt x="7928351" y="936357"/>
                              <a:pt x="7872223" y="932458"/>
                              <a:pt x="7799992" y="914400"/>
                            </a:cubicBezTo>
                            <a:cubicBezTo>
                              <a:pt x="7783870" y="910370"/>
                              <a:pt x="7768461" y="903890"/>
                              <a:pt x="7752696" y="898635"/>
                            </a:cubicBezTo>
                            <a:cubicBezTo>
                              <a:pt x="7773717" y="882869"/>
                              <a:pt x="7793476" y="865264"/>
                              <a:pt x="7815758" y="851338"/>
                            </a:cubicBezTo>
                            <a:cubicBezTo>
                              <a:pt x="7835687" y="838882"/>
                              <a:pt x="7881159" y="843192"/>
                              <a:pt x="7878820" y="819807"/>
                            </a:cubicBezTo>
                            <a:cubicBezTo>
                              <a:pt x="7868899" y="720592"/>
                              <a:pt x="7828819" y="625211"/>
                              <a:pt x="7784227" y="536028"/>
                            </a:cubicBezTo>
                            <a:cubicBezTo>
                              <a:pt x="7745634" y="458843"/>
                              <a:pt x="7686903" y="328344"/>
                              <a:pt x="7626572" y="268014"/>
                            </a:cubicBezTo>
                            <a:lnTo>
                              <a:pt x="7579275" y="220718"/>
                            </a:lnTo>
                            <a:cubicBezTo>
                              <a:pt x="7478736" y="321255"/>
                              <a:pt x="7576257" y="204039"/>
                              <a:pt x="7516213" y="409904"/>
                            </a:cubicBezTo>
                            <a:cubicBezTo>
                              <a:pt x="7492441" y="491408"/>
                              <a:pt x="7452392" y="567260"/>
                              <a:pt x="7421620" y="646387"/>
                            </a:cubicBezTo>
                            <a:cubicBezTo>
                              <a:pt x="7415597" y="661875"/>
                              <a:pt x="7410136" y="677626"/>
                              <a:pt x="7405854" y="693683"/>
                            </a:cubicBezTo>
                            <a:cubicBezTo>
                              <a:pt x="7389105" y="756491"/>
                              <a:pt x="7374323" y="819807"/>
                              <a:pt x="7358558" y="882869"/>
                            </a:cubicBezTo>
                            <a:lnTo>
                              <a:pt x="7342792" y="945931"/>
                            </a:lnTo>
                            <a:cubicBezTo>
                              <a:pt x="7252942" y="856081"/>
                              <a:pt x="7343591" y="930508"/>
                              <a:pt x="7232434" y="882869"/>
                            </a:cubicBezTo>
                            <a:cubicBezTo>
                              <a:pt x="7215018" y="875405"/>
                              <a:pt x="7202452" y="859033"/>
                              <a:pt x="7185137" y="851338"/>
                            </a:cubicBezTo>
                            <a:cubicBezTo>
                              <a:pt x="7154765" y="837839"/>
                              <a:pt x="7090544" y="819807"/>
                              <a:pt x="7090544" y="819807"/>
                            </a:cubicBezTo>
                            <a:lnTo>
                              <a:pt x="6759468" y="882869"/>
                            </a:lnTo>
                            <a:cubicBezTo>
                              <a:pt x="6691399" y="894881"/>
                              <a:pt x="6622453" y="901662"/>
                              <a:pt x="6554516" y="914400"/>
                            </a:cubicBezTo>
                            <a:cubicBezTo>
                              <a:pt x="6538182" y="917463"/>
                              <a:pt x="6522084" y="922734"/>
                              <a:pt x="6507220" y="930166"/>
                            </a:cubicBezTo>
                            <a:cubicBezTo>
                              <a:pt x="6490273" y="938640"/>
                              <a:pt x="6475689" y="951187"/>
                              <a:pt x="6459923" y="961697"/>
                            </a:cubicBezTo>
                            <a:cubicBezTo>
                              <a:pt x="6516800" y="999615"/>
                              <a:pt x="6506622" y="1001500"/>
                              <a:pt x="6586047" y="1008993"/>
                            </a:cubicBezTo>
                            <a:cubicBezTo>
                              <a:pt x="6838051" y="1032767"/>
                              <a:pt x="7090544" y="1051034"/>
                              <a:pt x="7342792" y="1072055"/>
                            </a:cubicBezTo>
                            <a:cubicBezTo>
                              <a:pt x="7310761" y="1080063"/>
                              <a:pt x="7142498" y="1120642"/>
                              <a:pt x="7106309" y="1135118"/>
                            </a:cubicBezTo>
                            <a:cubicBezTo>
                              <a:pt x="7011537" y="1173027"/>
                              <a:pt x="7111758" y="1181810"/>
                              <a:pt x="6964420" y="1198180"/>
                            </a:cubicBezTo>
                            <a:lnTo>
                              <a:pt x="6822530" y="1213945"/>
                            </a:lnTo>
                            <a:lnTo>
                              <a:pt x="6176144" y="1182414"/>
                            </a:lnTo>
                            <a:cubicBezTo>
                              <a:pt x="6154524" y="1180973"/>
                              <a:pt x="6131895" y="1177399"/>
                              <a:pt x="6113082" y="1166649"/>
                            </a:cubicBezTo>
                            <a:cubicBezTo>
                              <a:pt x="6093724" y="1155587"/>
                              <a:pt x="6081551" y="1135118"/>
                              <a:pt x="6065785" y="1119352"/>
                            </a:cubicBezTo>
                            <a:cubicBezTo>
                              <a:pt x="6027624" y="1004864"/>
                              <a:pt x="6054301" y="1097644"/>
                              <a:pt x="6034254" y="867104"/>
                            </a:cubicBezTo>
                            <a:cubicBezTo>
                              <a:pt x="6029679" y="814489"/>
                              <a:pt x="6023744" y="762001"/>
                              <a:pt x="6018489" y="709449"/>
                            </a:cubicBezTo>
                            <a:cubicBezTo>
                              <a:pt x="6023744" y="830318"/>
                              <a:pt x="6019840" y="951934"/>
                              <a:pt x="6034254" y="1072055"/>
                            </a:cubicBezTo>
                            <a:cubicBezTo>
                              <a:pt x="6036025" y="1086813"/>
                              <a:pt x="6051210" y="1106502"/>
                              <a:pt x="6065785" y="1103587"/>
                            </a:cubicBezTo>
                            <a:cubicBezTo>
                              <a:pt x="6087648" y="1099215"/>
                              <a:pt x="6097316" y="1072056"/>
                              <a:pt x="6113082" y="1056290"/>
                            </a:cubicBezTo>
                            <a:cubicBezTo>
                              <a:pt x="6186654" y="1061545"/>
                              <a:pt x="6260445" y="1064333"/>
                              <a:pt x="6333799" y="1072055"/>
                            </a:cubicBezTo>
                            <a:cubicBezTo>
                              <a:pt x="6360448" y="1074860"/>
                              <a:pt x="6385883" y="1086149"/>
                              <a:pt x="6412627" y="1087821"/>
                            </a:cubicBezTo>
                            <a:cubicBezTo>
                              <a:pt x="6554337" y="1096678"/>
                              <a:pt x="6696406" y="1098332"/>
                              <a:pt x="6838296" y="1103587"/>
                            </a:cubicBezTo>
                            <a:cubicBezTo>
                              <a:pt x="6812020" y="1108842"/>
                              <a:pt x="6786264" y="1119352"/>
                              <a:pt x="6759468" y="1119352"/>
                            </a:cubicBezTo>
                            <a:cubicBezTo>
                              <a:pt x="6742850" y="1119352"/>
                              <a:pt x="6790786" y="1108152"/>
                              <a:pt x="6806765" y="1103587"/>
                            </a:cubicBezTo>
                            <a:cubicBezTo>
                              <a:pt x="6864378" y="1087126"/>
                              <a:pt x="6923048" y="1074333"/>
                              <a:pt x="6980185" y="1056290"/>
                            </a:cubicBezTo>
                            <a:cubicBezTo>
                              <a:pt x="7197431" y="987685"/>
                              <a:pt x="7013205" y="1020631"/>
                              <a:pt x="7232434" y="993228"/>
                            </a:cubicBezTo>
                            <a:cubicBezTo>
                              <a:pt x="7384834" y="1003738"/>
                              <a:pt x="7538791" y="1000624"/>
                              <a:pt x="7689634" y="1024759"/>
                            </a:cubicBezTo>
                            <a:cubicBezTo>
                              <a:pt x="7712841" y="1028472"/>
                              <a:pt x="7603214" y="1053695"/>
                              <a:pt x="7626572" y="1056290"/>
                            </a:cubicBezTo>
                            <a:cubicBezTo>
                              <a:pt x="7694672" y="1063856"/>
                              <a:pt x="7763206" y="1045779"/>
                              <a:pt x="7831523" y="1040524"/>
                            </a:cubicBezTo>
                            <a:cubicBezTo>
                              <a:pt x="7857799" y="1030014"/>
                              <a:pt x="7887711" y="1025973"/>
                              <a:pt x="7910351" y="1008993"/>
                            </a:cubicBezTo>
                            <a:cubicBezTo>
                              <a:pt x="7931372" y="993228"/>
                              <a:pt x="7935116" y="959450"/>
                              <a:pt x="7957647" y="945931"/>
                            </a:cubicBezTo>
                            <a:cubicBezTo>
                              <a:pt x="7990453" y="926247"/>
                              <a:pt x="8031220" y="924910"/>
                              <a:pt x="8068006" y="914400"/>
                            </a:cubicBezTo>
                            <a:cubicBezTo>
                              <a:pt x="8068288" y="914118"/>
                              <a:pt x="8173785" y="792005"/>
                              <a:pt x="8209896" y="804042"/>
                            </a:cubicBezTo>
                            <a:cubicBezTo>
                              <a:pt x="8232192" y="811474"/>
                              <a:pt x="8230917" y="846083"/>
                              <a:pt x="8241427" y="867104"/>
                            </a:cubicBezTo>
                            <a:cubicBezTo>
                              <a:pt x="8251937" y="914400"/>
                              <a:pt x="8263456" y="961484"/>
                              <a:pt x="8272958" y="1008993"/>
                            </a:cubicBezTo>
                            <a:cubicBezTo>
                              <a:pt x="8279227" y="1040338"/>
                              <a:pt x="8283005" y="1072136"/>
                              <a:pt x="8288723" y="1103587"/>
                            </a:cubicBezTo>
                            <a:cubicBezTo>
                              <a:pt x="8293516" y="1129951"/>
                              <a:pt x="8299234" y="1156138"/>
                              <a:pt x="8304489" y="1182414"/>
                            </a:cubicBezTo>
                            <a:cubicBezTo>
                              <a:pt x="8459776" y="1027126"/>
                              <a:pt x="8390724" y="1003422"/>
                              <a:pt x="8493675" y="1072055"/>
                            </a:cubicBezTo>
                            <a:cubicBezTo>
                              <a:pt x="8514696" y="1040524"/>
                              <a:pt x="8533471" y="1007375"/>
                              <a:pt x="8556737" y="977462"/>
                            </a:cubicBezTo>
                            <a:cubicBezTo>
                              <a:pt x="8570425" y="959863"/>
                              <a:pt x="8582404" y="924758"/>
                              <a:pt x="8604034" y="930166"/>
                            </a:cubicBezTo>
                            <a:cubicBezTo>
                              <a:pt x="8625055" y="935421"/>
                              <a:pt x="8614544" y="972207"/>
                              <a:pt x="8619799" y="993228"/>
                            </a:cubicBezTo>
                            <a:cubicBezTo>
                              <a:pt x="8638032" y="974995"/>
                              <a:pt x="8676365" y="908459"/>
                              <a:pt x="8714392" y="961697"/>
                            </a:cubicBezTo>
                            <a:cubicBezTo>
                              <a:pt x="8733710" y="988743"/>
                              <a:pt x="8745923" y="1056290"/>
                              <a:pt x="8745923" y="1056290"/>
                            </a:cubicBezTo>
                            <a:cubicBezTo>
                              <a:pt x="8782709" y="1008993"/>
                              <a:pt x="8817923" y="960431"/>
                              <a:pt x="8856282" y="914400"/>
                            </a:cubicBezTo>
                            <a:cubicBezTo>
                              <a:pt x="8870555" y="897272"/>
                              <a:pt x="8882427" y="874154"/>
                              <a:pt x="8903578" y="867104"/>
                            </a:cubicBezTo>
                            <a:lnTo>
                              <a:pt x="8950875" y="882869"/>
                            </a:lnTo>
                            <a:cubicBezTo>
                              <a:pt x="8961385" y="867104"/>
                              <a:pt x="8963458" y="835573"/>
                              <a:pt x="8982406" y="835573"/>
                            </a:cubicBezTo>
                            <a:cubicBezTo>
                              <a:pt x="9004702" y="835573"/>
                              <a:pt x="9024596" y="861166"/>
                              <a:pt x="9029703" y="882869"/>
                            </a:cubicBezTo>
                            <a:cubicBezTo>
                              <a:pt x="9097002" y="1168890"/>
                              <a:pt x="9087452" y="1145572"/>
                              <a:pt x="9013937" y="1072055"/>
                            </a:cubicBezTo>
                            <a:cubicBezTo>
                              <a:pt x="8824751" y="1087821"/>
                              <a:pt x="8634889" y="1096910"/>
                              <a:pt x="8446378" y="1119352"/>
                            </a:cubicBezTo>
                            <a:cubicBezTo>
                              <a:pt x="8289028" y="1138084"/>
                              <a:pt x="8410123" y="1180052"/>
                              <a:pt x="8288723" y="1119352"/>
                            </a:cubicBezTo>
                            <a:cubicBezTo>
                              <a:pt x="8510054" y="1052952"/>
                              <a:pt x="8394320" y="1089407"/>
                              <a:pt x="8635565" y="1008993"/>
                            </a:cubicBezTo>
                            <a:cubicBezTo>
                              <a:pt x="8748433" y="971371"/>
                              <a:pt x="8699297" y="990699"/>
                              <a:pt x="8477909" y="1024759"/>
                            </a:cubicBezTo>
                            <a:cubicBezTo>
                              <a:pt x="8436975" y="1038403"/>
                              <a:pt x="8389487" y="1053204"/>
                              <a:pt x="8351785" y="1072055"/>
                            </a:cubicBezTo>
                            <a:cubicBezTo>
                              <a:pt x="8334838" y="1080529"/>
                              <a:pt x="8322464" y="1097595"/>
                              <a:pt x="8304489" y="1103587"/>
                            </a:cubicBezTo>
                            <a:cubicBezTo>
                              <a:pt x="8274164" y="1113696"/>
                              <a:pt x="8241837" y="1118099"/>
                              <a:pt x="8209896" y="1119352"/>
                            </a:cubicBezTo>
                            <a:cubicBezTo>
                              <a:pt x="7973536" y="1128621"/>
                              <a:pt x="7736930" y="1129863"/>
                              <a:pt x="7500447" y="1135118"/>
                            </a:cubicBezTo>
                            <a:cubicBezTo>
                              <a:pt x="7432130" y="1140373"/>
                              <a:pt x="7362383" y="1165747"/>
                              <a:pt x="7295496" y="1150883"/>
                            </a:cubicBezTo>
                            <a:cubicBezTo>
                              <a:pt x="7269846" y="1145183"/>
                              <a:pt x="7334069" y="1113111"/>
                              <a:pt x="7358558" y="1103587"/>
                            </a:cubicBezTo>
                            <a:cubicBezTo>
                              <a:pt x="7429872" y="1075854"/>
                              <a:pt x="7506685" y="1064721"/>
                              <a:pt x="7579275" y="1040524"/>
                            </a:cubicBezTo>
                            <a:cubicBezTo>
                              <a:pt x="7620386" y="1026820"/>
                              <a:pt x="7453151" y="1072055"/>
                              <a:pt x="7453151" y="1072055"/>
                            </a:cubicBezTo>
                            <a:cubicBezTo>
                              <a:pt x="7426875" y="1093076"/>
                              <a:pt x="7404420" y="1120069"/>
                              <a:pt x="7374323" y="1135118"/>
                            </a:cubicBezTo>
                            <a:cubicBezTo>
                              <a:pt x="7350356" y="1147102"/>
                              <a:pt x="7295496" y="1177679"/>
                              <a:pt x="7295496" y="1150883"/>
                            </a:cubicBezTo>
                            <a:cubicBezTo>
                              <a:pt x="7295496" y="1122583"/>
                              <a:pt x="7402615" y="1119995"/>
                              <a:pt x="7374323" y="1119352"/>
                            </a:cubicBezTo>
                            <a:lnTo>
                              <a:pt x="6601813" y="1135118"/>
                            </a:lnTo>
                            <a:cubicBezTo>
                              <a:pt x="6480944" y="1140373"/>
                              <a:pt x="6359501" y="1137994"/>
                              <a:pt x="6239206" y="1150883"/>
                            </a:cubicBezTo>
                            <a:cubicBezTo>
                              <a:pt x="6211067" y="1153898"/>
                              <a:pt x="6188050" y="1176484"/>
                              <a:pt x="6160378" y="1182414"/>
                            </a:cubicBezTo>
                            <a:cubicBezTo>
                              <a:pt x="6113847" y="1192385"/>
                              <a:pt x="6065429" y="1190357"/>
                              <a:pt x="6018489" y="1198180"/>
                            </a:cubicBezTo>
                            <a:cubicBezTo>
                              <a:pt x="5970698" y="1206145"/>
                              <a:pt x="5923974" y="1219559"/>
                              <a:pt x="5876599" y="1229711"/>
                            </a:cubicBezTo>
                            <a:cubicBezTo>
                              <a:pt x="5850398" y="1235325"/>
                              <a:pt x="5824048" y="1240221"/>
                              <a:pt x="5797772" y="1245476"/>
                            </a:cubicBezTo>
                            <a:cubicBezTo>
                              <a:pt x="5628219" y="1215199"/>
                              <a:pt x="5443876" y="1242986"/>
                              <a:pt x="5309041" y="1135118"/>
                            </a:cubicBezTo>
                            <a:cubicBezTo>
                              <a:pt x="5297434" y="1125833"/>
                              <a:pt x="5288020" y="1114097"/>
                              <a:pt x="5277509" y="1103587"/>
                            </a:cubicBezTo>
                            <a:cubicBezTo>
                              <a:pt x="5282764" y="1087821"/>
                              <a:pt x="5278846" y="1064535"/>
                              <a:pt x="5293275" y="1056290"/>
                            </a:cubicBezTo>
                            <a:cubicBezTo>
                              <a:pt x="5435764" y="974867"/>
                              <a:pt x="5532702" y="971716"/>
                              <a:pt x="5687413" y="945931"/>
                            </a:cubicBezTo>
                            <a:cubicBezTo>
                              <a:pt x="5703178" y="956441"/>
                              <a:pt x="5751160" y="968061"/>
                              <a:pt x="5734709" y="977462"/>
                            </a:cubicBezTo>
                            <a:cubicBezTo>
                              <a:pt x="5708832" y="992249"/>
                              <a:pt x="5513472" y="1018077"/>
                              <a:pt x="5466696" y="1024759"/>
                            </a:cubicBezTo>
                            <a:cubicBezTo>
                              <a:pt x="5424655" y="1040524"/>
                              <a:pt x="5367512" y="1036135"/>
                              <a:pt x="5340572" y="1072055"/>
                            </a:cubicBezTo>
                            <a:cubicBezTo>
                              <a:pt x="5324494" y="1093492"/>
                              <a:pt x="5392786" y="1084690"/>
                              <a:pt x="5419399" y="1087821"/>
                            </a:cubicBezTo>
                            <a:cubicBezTo>
                              <a:pt x="5482246" y="1095215"/>
                              <a:pt x="5545523" y="1098332"/>
                              <a:pt x="5608585" y="1103587"/>
                            </a:cubicBezTo>
                            <a:cubicBezTo>
                              <a:pt x="5571799" y="1108842"/>
                              <a:pt x="5535326" y="1117232"/>
                              <a:pt x="5498227" y="1119352"/>
                            </a:cubicBezTo>
                            <a:cubicBezTo>
                              <a:pt x="5351228" y="1127752"/>
                              <a:pt x="5202982" y="1117575"/>
                              <a:pt x="5056792" y="1135118"/>
                            </a:cubicBezTo>
                            <a:cubicBezTo>
                              <a:pt x="5037979" y="1137376"/>
                              <a:pt x="5085707" y="1162054"/>
                              <a:pt x="5104089" y="1166649"/>
                            </a:cubicBezTo>
                            <a:cubicBezTo>
                              <a:pt x="5150256" y="1178191"/>
                              <a:pt x="5198521" y="1178899"/>
                              <a:pt x="5245978" y="1182414"/>
                            </a:cubicBezTo>
                            <a:cubicBezTo>
                              <a:pt x="5340458" y="1189413"/>
                              <a:pt x="5435165" y="1192925"/>
                              <a:pt x="5529758" y="1198180"/>
                            </a:cubicBezTo>
                            <a:cubicBezTo>
                              <a:pt x="5550779" y="1203435"/>
                              <a:pt x="5585968" y="1193389"/>
                              <a:pt x="5592820" y="1213945"/>
                            </a:cubicBezTo>
                            <a:cubicBezTo>
                              <a:pt x="5598812" y="1231921"/>
                              <a:pt x="5562471" y="1237002"/>
                              <a:pt x="5545523" y="1245476"/>
                            </a:cubicBezTo>
                            <a:cubicBezTo>
                              <a:pt x="5486156" y="1275159"/>
                              <a:pt x="5463848" y="1277719"/>
                              <a:pt x="5403634" y="1292773"/>
                            </a:cubicBezTo>
                            <a:cubicBezTo>
                              <a:pt x="5635581" y="1350758"/>
                              <a:pt x="5161423" y="1222072"/>
                              <a:pt x="5261744" y="1355835"/>
                            </a:cubicBezTo>
                            <a:cubicBezTo>
                              <a:pt x="5312292" y="1423233"/>
                              <a:pt x="5429909" y="1366345"/>
                              <a:pt x="5513992" y="1371600"/>
                            </a:cubicBezTo>
                            <a:cubicBezTo>
                              <a:pt x="5365839" y="1618527"/>
                              <a:pt x="5501573" y="1441642"/>
                              <a:pt x="4883372" y="1481959"/>
                            </a:cubicBezTo>
                            <a:cubicBezTo>
                              <a:pt x="4835885" y="1485056"/>
                              <a:pt x="4789070" y="1497724"/>
                              <a:pt x="4741482" y="1497724"/>
                            </a:cubicBezTo>
                            <a:cubicBezTo>
                              <a:pt x="4714686" y="1497724"/>
                              <a:pt x="4793921" y="1486616"/>
                              <a:pt x="4820309" y="1481959"/>
                            </a:cubicBezTo>
                            <a:cubicBezTo>
                              <a:pt x="4896399" y="1468532"/>
                              <a:pt x="5082345" y="1434662"/>
                              <a:pt x="5167151" y="1434662"/>
                            </a:cubicBezTo>
                            <a:cubicBezTo>
                              <a:pt x="5204311" y="1434662"/>
                              <a:pt x="5093578" y="1445173"/>
                              <a:pt x="5056792" y="1450428"/>
                            </a:cubicBezTo>
                            <a:cubicBezTo>
                              <a:pt x="4988475" y="1471449"/>
                              <a:pt x="4921488" y="1497418"/>
                              <a:pt x="4851841" y="1513490"/>
                            </a:cubicBezTo>
                            <a:cubicBezTo>
                              <a:pt x="4784490" y="1529033"/>
                              <a:pt x="4714826" y="1532283"/>
                              <a:pt x="4646889" y="1545021"/>
                            </a:cubicBezTo>
                            <a:cubicBezTo>
                              <a:pt x="4630555" y="1548084"/>
                              <a:pt x="4582973" y="1560787"/>
                              <a:pt x="4599592" y="1560787"/>
                            </a:cubicBezTo>
                            <a:cubicBezTo>
                              <a:pt x="4658690" y="1560787"/>
                              <a:pt x="4760164" y="1513257"/>
                              <a:pt x="4804544" y="1497724"/>
                            </a:cubicBezTo>
                            <a:cubicBezTo>
                              <a:pt x="4867285" y="1475764"/>
                              <a:pt x="4993730" y="1434662"/>
                              <a:pt x="4993730" y="1434662"/>
                            </a:cubicBezTo>
                            <a:cubicBezTo>
                              <a:pt x="5009496" y="1418897"/>
                              <a:pt x="5020534" y="1396149"/>
                              <a:pt x="5041027" y="1387366"/>
                            </a:cubicBezTo>
                            <a:cubicBezTo>
                              <a:pt x="5407857" y="1230153"/>
                              <a:pt x="5361565" y="1254676"/>
                              <a:pt x="5687413" y="1213945"/>
                            </a:cubicBezTo>
                            <a:cubicBezTo>
                              <a:pt x="5661137" y="1229711"/>
                              <a:pt x="5636871" y="1249456"/>
                              <a:pt x="5608585" y="1261242"/>
                            </a:cubicBezTo>
                            <a:cubicBezTo>
                              <a:pt x="5536181" y="1291410"/>
                              <a:pt x="5502048" y="1287637"/>
                              <a:pt x="5435165" y="1308538"/>
                            </a:cubicBezTo>
                            <a:cubicBezTo>
                              <a:pt x="5371717" y="1328365"/>
                              <a:pt x="5309289" y="1351341"/>
                              <a:pt x="5245978" y="1371600"/>
                            </a:cubicBezTo>
                            <a:cubicBezTo>
                              <a:pt x="5177901" y="1393385"/>
                              <a:pt x="5106725" y="1406505"/>
                              <a:pt x="5041027" y="1434662"/>
                            </a:cubicBezTo>
                            <a:cubicBezTo>
                              <a:pt x="5004241" y="1450428"/>
                              <a:pt x="4970690" y="1481959"/>
                              <a:pt x="4930668" y="1481959"/>
                            </a:cubicBezTo>
                            <a:cubicBezTo>
                              <a:pt x="4904392" y="1481959"/>
                              <a:pt x="4969036" y="1443642"/>
                              <a:pt x="4993730" y="1434662"/>
                            </a:cubicBezTo>
                            <a:cubicBezTo>
                              <a:pt x="5085994" y="1401112"/>
                              <a:pt x="5181351" y="1375632"/>
                              <a:pt x="5277509" y="1355835"/>
                            </a:cubicBezTo>
                            <a:cubicBezTo>
                              <a:pt x="5360506" y="1338748"/>
                              <a:pt x="5445675" y="1334814"/>
                              <a:pt x="5529758" y="1324304"/>
                            </a:cubicBezTo>
                            <a:cubicBezTo>
                              <a:pt x="5406752" y="1283301"/>
                              <a:pt x="5532319" y="1314976"/>
                              <a:pt x="5277509" y="1371600"/>
                            </a:cubicBezTo>
                            <a:cubicBezTo>
                              <a:pt x="5204959" y="1387722"/>
                              <a:pt x="5130289" y="1392106"/>
                              <a:pt x="5056792" y="1403131"/>
                            </a:cubicBezTo>
                            <a:cubicBezTo>
                              <a:pt x="5025180" y="1407873"/>
                              <a:pt x="4993730" y="1413642"/>
                              <a:pt x="4962199" y="1418897"/>
                            </a:cubicBezTo>
                            <a:cubicBezTo>
                              <a:pt x="4983220" y="1403131"/>
                              <a:pt x="5001006" y="1381706"/>
                              <a:pt x="5025261" y="1371600"/>
                            </a:cubicBezTo>
                            <a:cubicBezTo>
                              <a:pt x="5065263" y="1354933"/>
                              <a:pt x="5109577" y="1351471"/>
                              <a:pt x="5151385" y="1340069"/>
                            </a:cubicBezTo>
                            <a:cubicBezTo>
                              <a:pt x="5398182" y="1272762"/>
                              <a:pt x="4742097" y="1339523"/>
                              <a:pt x="4725716" y="1340069"/>
                            </a:cubicBezTo>
                            <a:lnTo>
                              <a:pt x="5135620" y="1245476"/>
                            </a:lnTo>
                            <a:cubicBezTo>
                              <a:pt x="5161758" y="1239574"/>
                              <a:pt x="5241110" y="1227045"/>
                              <a:pt x="5214447" y="1229711"/>
                            </a:cubicBezTo>
                            <a:cubicBezTo>
                              <a:pt x="5135317" y="1237624"/>
                              <a:pt x="5056347" y="1247805"/>
                              <a:pt x="4977965" y="1261242"/>
                            </a:cubicBezTo>
                            <a:cubicBezTo>
                              <a:pt x="4700919" y="1308736"/>
                              <a:pt x="4684299" y="1340069"/>
                              <a:pt x="4426172" y="1340069"/>
                            </a:cubicBezTo>
                            <a:cubicBezTo>
                              <a:pt x="4373358" y="1340069"/>
                              <a:pt x="4531275" y="1329559"/>
                              <a:pt x="4583827" y="1324304"/>
                            </a:cubicBezTo>
                            <a:cubicBezTo>
                              <a:pt x="4531275" y="1334814"/>
                              <a:pt x="4478363" y="1343657"/>
                              <a:pt x="4426172" y="1355835"/>
                            </a:cubicBezTo>
                            <a:cubicBezTo>
                              <a:pt x="4320668" y="1380453"/>
                              <a:pt x="4213640" y="1468921"/>
                              <a:pt x="4110861" y="1434662"/>
                            </a:cubicBezTo>
                            <a:cubicBezTo>
                              <a:pt x="4032826" y="1408651"/>
                              <a:pt x="4413497" y="1316857"/>
                              <a:pt x="4331578" y="1324304"/>
                            </a:cubicBezTo>
                            <a:lnTo>
                              <a:pt x="4158158" y="1340069"/>
                            </a:lnTo>
                            <a:cubicBezTo>
                              <a:pt x="3986959" y="1311537"/>
                              <a:pt x="4070672" y="1342307"/>
                              <a:pt x="4221220" y="1261242"/>
                            </a:cubicBezTo>
                            <a:cubicBezTo>
                              <a:pt x="4335009" y="1199971"/>
                              <a:pt x="4204842" y="1226802"/>
                              <a:pt x="4315813" y="1182414"/>
                            </a:cubicBezTo>
                            <a:cubicBezTo>
                              <a:pt x="4351335" y="1168205"/>
                              <a:pt x="4389605" y="1162134"/>
                              <a:pt x="4426172" y="1150883"/>
                            </a:cubicBezTo>
                            <a:cubicBezTo>
                              <a:pt x="4457939" y="1141109"/>
                              <a:pt x="4489234" y="1129862"/>
                              <a:pt x="4520765" y="1119352"/>
                            </a:cubicBezTo>
                            <a:lnTo>
                              <a:pt x="4568061" y="1103587"/>
                            </a:lnTo>
                            <a:cubicBezTo>
                              <a:pt x="4374846" y="1060649"/>
                              <a:pt x="4303621" y="1068821"/>
                              <a:pt x="4694185" y="993228"/>
                            </a:cubicBezTo>
                            <a:cubicBezTo>
                              <a:pt x="4766601" y="979212"/>
                              <a:pt x="4987660" y="965336"/>
                              <a:pt x="4914903" y="977462"/>
                            </a:cubicBezTo>
                            <a:cubicBezTo>
                              <a:pt x="4810712" y="994827"/>
                              <a:pt x="4599592" y="1008993"/>
                              <a:pt x="4599592" y="1008993"/>
                            </a:cubicBezTo>
                            <a:lnTo>
                              <a:pt x="4977965" y="1024759"/>
                            </a:lnTo>
                            <a:cubicBezTo>
                              <a:pt x="5012378" y="1032406"/>
                              <a:pt x="4856290" y="1049487"/>
                              <a:pt x="4883372" y="1072055"/>
                            </a:cubicBezTo>
                            <a:cubicBezTo>
                              <a:pt x="4932486" y="1112983"/>
                              <a:pt x="5009496" y="1093076"/>
                              <a:pt x="5072558" y="1103587"/>
                            </a:cubicBezTo>
                            <a:lnTo>
                              <a:pt x="4836075" y="1135118"/>
                            </a:lnTo>
                            <a:cubicBezTo>
                              <a:pt x="4741591" y="1146571"/>
                              <a:pt x="4646636" y="1154070"/>
                              <a:pt x="4552296" y="1166649"/>
                            </a:cubicBezTo>
                            <a:cubicBezTo>
                              <a:pt x="4143788" y="1221117"/>
                              <a:pt x="4461986" y="1190574"/>
                              <a:pt x="4568061" y="1182414"/>
                            </a:cubicBezTo>
                            <a:cubicBezTo>
                              <a:pt x="4667909" y="1156138"/>
                              <a:pt x="4766363" y="1123836"/>
                              <a:pt x="4867606" y="1103587"/>
                            </a:cubicBezTo>
                            <a:cubicBezTo>
                              <a:pt x="4950698" y="1086969"/>
                              <a:pt x="5035410" y="1079092"/>
                              <a:pt x="5119854" y="1072055"/>
                            </a:cubicBezTo>
                            <a:cubicBezTo>
                              <a:pt x="5141447" y="1070256"/>
                              <a:pt x="5078165" y="1084259"/>
                              <a:pt x="5056792" y="1087821"/>
                            </a:cubicBezTo>
                            <a:cubicBezTo>
                              <a:pt x="4983484" y="1100039"/>
                              <a:pt x="4909446" y="1107518"/>
                              <a:pt x="4836075" y="1119352"/>
                            </a:cubicBezTo>
                            <a:cubicBezTo>
                              <a:pt x="4436790" y="1183753"/>
                              <a:pt x="4704473" y="1153008"/>
                              <a:pt x="4410406" y="1182414"/>
                            </a:cubicBezTo>
                            <a:cubicBezTo>
                              <a:pt x="4452447" y="1171904"/>
                              <a:pt x="4494956" y="1163111"/>
                              <a:pt x="4536530" y="1150883"/>
                            </a:cubicBezTo>
                            <a:cubicBezTo>
                              <a:pt x="4584359" y="1136816"/>
                              <a:pt x="4728275" y="1103587"/>
                              <a:pt x="4678420" y="1103587"/>
                            </a:cubicBezTo>
                            <a:cubicBezTo>
                              <a:pt x="4612174" y="1103587"/>
                              <a:pt x="4103161" y="1317442"/>
                              <a:pt x="4173923" y="1277007"/>
                            </a:cubicBezTo>
                            <a:cubicBezTo>
                              <a:pt x="4210709" y="1255986"/>
                              <a:pt x="4244088" y="1227343"/>
                              <a:pt x="4284282" y="1213945"/>
                            </a:cubicBezTo>
                            <a:cubicBezTo>
                              <a:pt x="4340022" y="1195365"/>
                              <a:pt x="4400089" y="1193937"/>
                              <a:pt x="4457703" y="1182414"/>
                            </a:cubicBezTo>
                            <a:cubicBezTo>
                              <a:pt x="4478950" y="1178165"/>
                              <a:pt x="4499744" y="1171904"/>
                              <a:pt x="4520765" y="1166649"/>
                            </a:cubicBezTo>
                            <a:cubicBezTo>
                              <a:pt x="4447192" y="1145628"/>
                              <a:pt x="4330189" y="1173917"/>
                              <a:pt x="4300047" y="1103587"/>
                            </a:cubicBezTo>
                            <a:cubicBezTo>
                              <a:pt x="4276444" y="1048513"/>
                              <a:pt x="4414012" y="1048858"/>
                              <a:pt x="4473468" y="1056290"/>
                            </a:cubicBezTo>
                            <a:cubicBezTo>
                              <a:pt x="4499541" y="1059549"/>
                              <a:pt x="4417863" y="1094425"/>
                              <a:pt x="4426172" y="1119352"/>
                            </a:cubicBezTo>
                            <a:cubicBezTo>
                              <a:pt x="4428730" y="1127027"/>
                              <a:pt x="4583999" y="1072055"/>
                              <a:pt x="4568061" y="1072055"/>
                            </a:cubicBezTo>
                            <a:cubicBezTo>
                              <a:pt x="4429254" y="1072055"/>
                              <a:pt x="4225156" y="1168790"/>
                              <a:pt x="4110861" y="1198180"/>
                            </a:cubicBezTo>
                            <a:cubicBezTo>
                              <a:pt x="4023001" y="1220772"/>
                              <a:pt x="3932185" y="1229711"/>
                              <a:pt x="3842847" y="1245476"/>
                            </a:cubicBezTo>
                            <a:cubicBezTo>
                              <a:pt x="3827082" y="1255986"/>
                              <a:pt x="3776603" y="1277007"/>
                              <a:pt x="3795551" y="1277007"/>
                            </a:cubicBezTo>
                            <a:cubicBezTo>
                              <a:pt x="3828788" y="1277007"/>
                              <a:pt x="3859285" y="1257820"/>
                              <a:pt x="3890144" y="1245476"/>
                            </a:cubicBezTo>
                            <a:cubicBezTo>
                              <a:pt x="3990734" y="1205240"/>
                              <a:pt x="4084585" y="1145627"/>
                              <a:pt x="4189689" y="1119352"/>
                            </a:cubicBezTo>
                            <a:cubicBezTo>
                              <a:pt x="4210710" y="1114097"/>
                              <a:pt x="4274419" y="1103587"/>
                              <a:pt x="4252751" y="1103587"/>
                            </a:cubicBezTo>
                            <a:cubicBezTo>
                              <a:pt x="4205163" y="1103587"/>
                              <a:pt x="4158158" y="1114097"/>
                              <a:pt x="4110861" y="1119352"/>
                            </a:cubicBezTo>
                            <a:cubicBezTo>
                              <a:pt x="4016268" y="1150883"/>
                              <a:pt x="3731209" y="1241337"/>
                              <a:pt x="3827082" y="1213945"/>
                            </a:cubicBezTo>
                            <a:cubicBezTo>
                              <a:pt x="3863868" y="1203435"/>
                              <a:pt x="3901364" y="1195147"/>
                              <a:pt x="3937441" y="1182414"/>
                            </a:cubicBezTo>
                            <a:cubicBezTo>
                              <a:pt x="4176139" y="1098168"/>
                              <a:pt x="4013006" y="1135770"/>
                              <a:pt x="4173923" y="1103587"/>
                            </a:cubicBezTo>
                            <a:cubicBezTo>
                              <a:pt x="4061832" y="1075563"/>
                              <a:pt x="4155690" y="1082502"/>
                              <a:pt x="4063565" y="1119352"/>
                            </a:cubicBezTo>
                            <a:cubicBezTo>
                              <a:pt x="4028043" y="1133561"/>
                              <a:pt x="3915138" y="1154690"/>
                              <a:pt x="3953206" y="1150883"/>
                            </a:cubicBezTo>
                            <a:cubicBezTo>
                              <a:pt x="4043474" y="1141856"/>
                              <a:pt x="4132263" y="1121378"/>
                              <a:pt x="4221220" y="1103587"/>
                            </a:cubicBezTo>
                            <a:cubicBezTo>
                              <a:pt x="4237515" y="1100328"/>
                              <a:pt x="4285104" y="1086816"/>
                              <a:pt x="4268516" y="1087821"/>
                            </a:cubicBezTo>
                            <a:cubicBezTo>
                              <a:pt x="4079022" y="1099305"/>
                              <a:pt x="3890144" y="1119352"/>
                              <a:pt x="3700958" y="1135118"/>
                            </a:cubicBezTo>
                            <a:cubicBezTo>
                              <a:pt x="3583778" y="1124465"/>
                              <a:pt x="3500265" y="1105218"/>
                              <a:pt x="3385647" y="1135118"/>
                            </a:cubicBezTo>
                            <a:cubicBezTo>
                              <a:pt x="3310053" y="1154838"/>
                              <a:pt x="3239045" y="1189240"/>
                              <a:pt x="3164930" y="1213945"/>
                            </a:cubicBezTo>
                            <a:cubicBezTo>
                              <a:pt x="3128635" y="1226043"/>
                              <a:pt x="3019257" y="1260191"/>
                              <a:pt x="3054572" y="1245476"/>
                            </a:cubicBezTo>
                            <a:cubicBezTo>
                              <a:pt x="3296840" y="1144532"/>
                              <a:pt x="3451633" y="1097073"/>
                              <a:pt x="3716723" y="1056290"/>
                            </a:cubicBezTo>
                            <a:cubicBezTo>
                              <a:pt x="3868155" y="1032993"/>
                              <a:pt x="4021523" y="1024759"/>
                              <a:pt x="4173923" y="1008993"/>
                            </a:cubicBezTo>
                            <a:cubicBezTo>
                              <a:pt x="4268516" y="1019503"/>
                              <a:pt x="4390404" y="973224"/>
                              <a:pt x="4457703" y="1040524"/>
                            </a:cubicBezTo>
                            <a:cubicBezTo>
                              <a:pt x="4504707" y="1087528"/>
                              <a:pt x="4327972" y="1073859"/>
                              <a:pt x="4268516" y="1103587"/>
                            </a:cubicBezTo>
                            <a:cubicBezTo>
                              <a:pt x="4154543" y="1160573"/>
                              <a:pt x="4208123" y="1142333"/>
                              <a:pt x="4110861" y="1166649"/>
                            </a:cubicBezTo>
                            <a:cubicBezTo>
                              <a:pt x="4322202" y="1045883"/>
                              <a:pt x="4130522" y="1139983"/>
                              <a:pt x="4300047" y="1087821"/>
                            </a:cubicBezTo>
                            <a:cubicBezTo>
                              <a:pt x="4342962" y="1074616"/>
                              <a:pt x="4471073" y="1040524"/>
                              <a:pt x="4426172" y="1040524"/>
                            </a:cubicBezTo>
                            <a:cubicBezTo>
                              <a:pt x="4366254" y="1040524"/>
                              <a:pt x="4309594" y="1068873"/>
                              <a:pt x="4252751" y="1087821"/>
                            </a:cubicBezTo>
                            <a:cubicBezTo>
                              <a:pt x="4120283" y="1131977"/>
                              <a:pt x="3994239" y="1196497"/>
                              <a:pt x="3858613" y="1229711"/>
                            </a:cubicBezTo>
                            <a:cubicBezTo>
                              <a:pt x="3735156" y="1259945"/>
                              <a:pt x="3605912" y="1257966"/>
                              <a:pt x="3480241" y="1277007"/>
                            </a:cubicBezTo>
                            <a:cubicBezTo>
                              <a:pt x="3432337" y="1284265"/>
                              <a:pt x="3385648" y="1298028"/>
                              <a:pt x="3338351" y="1308538"/>
                            </a:cubicBezTo>
                            <a:cubicBezTo>
                              <a:pt x="3459290" y="1248069"/>
                              <a:pt x="3567360" y="1189669"/>
                              <a:pt x="3700958" y="1150883"/>
                            </a:cubicBezTo>
                            <a:cubicBezTo>
                              <a:pt x="3783114" y="1127031"/>
                              <a:pt x="4036717" y="1085029"/>
                              <a:pt x="3953206" y="1103587"/>
                            </a:cubicBezTo>
                            <a:cubicBezTo>
                              <a:pt x="3631805" y="1175009"/>
                              <a:pt x="4026034" y="1077847"/>
                              <a:pt x="3559068" y="1245476"/>
                            </a:cubicBezTo>
                            <a:cubicBezTo>
                              <a:pt x="3440155" y="1288163"/>
                              <a:pt x="3319999" y="1329362"/>
                              <a:pt x="3196461" y="1355835"/>
                            </a:cubicBezTo>
                            <a:cubicBezTo>
                              <a:pt x="3098290" y="1376872"/>
                              <a:pt x="2996654" y="1375858"/>
                              <a:pt x="2896916" y="1387366"/>
                            </a:cubicBezTo>
                            <a:cubicBezTo>
                              <a:pt x="2860001" y="1391625"/>
                              <a:pt x="2823344" y="1397876"/>
                              <a:pt x="2786558" y="1403131"/>
                            </a:cubicBezTo>
                            <a:cubicBezTo>
                              <a:pt x="2812322" y="1385955"/>
                              <a:pt x="2893662" y="1330644"/>
                              <a:pt x="2912682" y="1324304"/>
                            </a:cubicBezTo>
                            <a:cubicBezTo>
                              <a:pt x="3026369" y="1286409"/>
                              <a:pt x="3142131" y="1253791"/>
                              <a:pt x="3259523" y="1229711"/>
                            </a:cubicBezTo>
                            <a:cubicBezTo>
                              <a:pt x="3305123" y="1220357"/>
                              <a:pt x="3797610" y="1169751"/>
                              <a:pt x="3827082" y="1166649"/>
                            </a:cubicBezTo>
                            <a:cubicBezTo>
                              <a:pt x="3742999" y="1219201"/>
                              <a:pt x="3661347" y="1275857"/>
                              <a:pt x="3574834" y="1324304"/>
                            </a:cubicBezTo>
                            <a:cubicBezTo>
                              <a:pt x="3452259" y="1392946"/>
                              <a:pt x="3350787" y="1410840"/>
                              <a:pt x="3212227" y="1450428"/>
                            </a:cubicBezTo>
                            <a:cubicBezTo>
                              <a:pt x="3384881" y="1277774"/>
                              <a:pt x="3218219" y="1416234"/>
                              <a:pt x="3496006" y="1292773"/>
                            </a:cubicBezTo>
                            <a:cubicBezTo>
                              <a:pt x="3530635" y="1277382"/>
                              <a:pt x="3628114" y="1224352"/>
                              <a:pt x="3590599" y="1229711"/>
                            </a:cubicBezTo>
                            <a:cubicBezTo>
                              <a:pt x="3518139" y="1240062"/>
                              <a:pt x="3456027" y="1288429"/>
                              <a:pt x="3385647" y="1308538"/>
                            </a:cubicBezTo>
                            <a:cubicBezTo>
                              <a:pt x="3275289" y="1340069"/>
                              <a:pt x="3166407" y="1377323"/>
                              <a:pt x="3054572" y="1403131"/>
                            </a:cubicBezTo>
                            <a:cubicBezTo>
                              <a:pt x="2834153" y="1453997"/>
                              <a:pt x="2750082" y="1451809"/>
                              <a:pt x="2534309" y="1466193"/>
                            </a:cubicBezTo>
                            <a:cubicBezTo>
                              <a:pt x="2539564" y="1450428"/>
                              <a:pt x="2536360" y="1428281"/>
                              <a:pt x="2550075" y="1418897"/>
                            </a:cubicBezTo>
                            <a:cubicBezTo>
                              <a:pt x="2803930" y="1245208"/>
                              <a:pt x="2794588" y="1269656"/>
                              <a:pt x="3054572" y="1213945"/>
                            </a:cubicBezTo>
                            <a:cubicBezTo>
                              <a:pt x="3091358" y="1192924"/>
                              <a:pt x="3180665" y="1190221"/>
                              <a:pt x="3164930" y="1150883"/>
                            </a:cubicBezTo>
                            <a:cubicBezTo>
                              <a:pt x="3147256" y="1106699"/>
                              <a:pt x="3064358" y="1158728"/>
                              <a:pt x="3023041" y="1135118"/>
                            </a:cubicBezTo>
                            <a:cubicBezTo>
                              <a:pt x="3006590" y="1125717"/>
                              <a:pt x="3037787" y="1096613"/>
                              <a:pt x="3054572" y="1087821"/>
                            </a:cubicBezTo>
                            <a:cubicBezTo>
                              <a:pt x="3150541" y="1037551"/>
                              <a:pt x="3461712" y="949039"/>
                              <a:pt x="3354116" y="961697"/>
                            </a:cubicBezTo>
                            <a:cubicBezTo>
                              <a:pt x="3049198" y="997570"/>
                              <a:pt x="3175153" y="980507"/>
                              <a:pt x="2975744" y="1008993"/>
                            </a:cubicBezTo>
                            <a:cubicBezTo>
                              <a:pt x="2991510" y="1003738"/>
                              <a:pt x="3007855" y="999977"/>
                              <a:pt x="3023041" y="993228"/>
                            </a:cubicBezTo>
                            <a:cubicBezTo>
                              <a:pt x="3101464" y="958373"/>
                              <a:pt x="3125283" y="941342"/>
                              <a:pt x="3196461" y="898635"/>
                            </a:cubicBezTo>
                            <a:cubicBezTo>
                              <a:pt x="3164930" y="893380"/>
                              <a:pt x="3133834" y="882869"/>
                              <a:pt x="3101868" y="882869"/>
                            </a:cubicBezTo>
                            <a:cubicBezTo>
                              <a:pt x="3043823" y="882869"/>
                              <a:pt x="2896249" y="946932"/>
                              <a:pt x="2928447" y="898635"/>
                            </a:cubicBezTo>
                            <a:cubicBezTo>
                              <a:pt x="2968096" y="839162"/>
                              <a:pt x="3069467" y="867539"/>
                              <a:pt x="3133399" y="835573"/>
                            </a:cubicBezTo>
                            <a:cubicBezTo>
                              <a:pt x="3176734" y="813905"/>
                              <a:pt x="3039367" y="859548"/>
                              <a:pt x="2991509" y="867104"/>
                            </a:cubicBezTo>
                            <a:cubicBezTo>
                              <a:pt x="2939342" y="875341"/>
                              <a:pt x="2781040" y="882869"/>
                              <a:pt x="2833854" y="882869"/>
                            </a:cubicBezTo>
                            <a:cubicBezTo>
                              <a:pt x="2912857" y="882869"/>
                              <a:pt x="2991509" y="872359"/>
                              <a:pt x="3070337" y="867104"/>
                            </a:cubicBezTo>
                            <a:cubicBezTo>
                              <a:pt x="3117634" y="856594"/>
                              <a:pt x="3253773" y="810645"/>
                              <a:pt x="3212227" y="835573"/>
                            </a:cubicBezTo>
                            <a:cubicBezTo>
                              <a:pt x="3119328" y="891313"/>
                              <a:pt x="3019931" y="946376"/>
                              <a:pt x="2912682" y="961697"/>
                            </a:cubicBezTo>
                            <a:lnTo>
                              <a:pt x="2802323" y="977462"/>
                            </a:lnTo>
                            <a:cubicBezTo>
                              <a:pt x="2868738" y="948999"/>
                              <a:pt x="2936577" y="916310"/>
                              <a:pt x="3007275" y="898635"/>
                            </a:cubicBezTo>
                            <a:cubicBezTo>
                              <a:pt x="3038287" y="890882"/>
                              <a:pt x="3070337" y="888124"/>
                              <a:pt x="3101868" y="882869"/>
                            </a:cubicBezTo>
                            <a:cubicBezTo>
                              <a:pt x="2904153" y="826379"/>
                              <a:pt x="3047482" y="846910"/>
                              <a:pt x="2755027" y="914400"/>
                            </a:cubicBezTo>
                            <a:cubicBezTo>
                              <a:pt x="2697777" y="927612"/>
                              <a:pt x="2581606" y="1004686"/>
                              <a:pt x="2581606" y="945931"/>
                            </a:cubicBezTo>
                            <a:cubicBezTo>
                              <a:pt x="2581606" y="886013"/>
                              <a:pt x="2697414" y="915096"/>
                              <a:pt x="2755027" y="898635"/>
                            </a:cubicBezTo>
                            <a:cubicBezTo>
                              <a:pt x="2807782" y="883562"/>
                              <a:pt x="2888146" y="802264"/>
                              <a:pt x="2912682" y="851338"/>
                            </a:cubicBezTo>
                            <a:cubicBezTo>
                              <a:pt x="2936878" y="899732"/>
                              <a:pt x="2820048" y="907777"/>
                              <a:pt x="2770792" y="930166"/>
                            </a:cubicBezTo>
                            <a:cubicBezTo>
                              <a:pt x="2704157" y="960455"/>
                              <a:pt x="2632900" y="979655"/>
                              <a:pt x="2565841" y="1008993"/>
                            </a:cubicBezTo>
                            <a:cubicBezTo>
                              <a:pt x="2429420" y="1068677"/>
                              <a:pt x="2642719" y="1019828"/>
                              <a:pt x="2423951" y="1056290"/>
                            </a:cubicBezTo>
                            <a:cubicBezTo>
                              <a:pt x="2506645" y="1028724"/>
                              <a:pt x="2518137" y="1025922"/>
                              <a:pt x="2628903" y="977462"/>
                            </a:cubicBezTo>
                            <a:cubicBezTo>
                              <a:pt x="2661200" y="963332"/>
                              <a:pt x="2756695" y="918309"/>
                              <a:pt x="2723496" y="930166"/>
                            </a:cubicBezTo>
                            <a:cubicBezTo>
                              <a:pt x="2509129" y="1006726"/>
                              <a:pt x="2459684" y="1072055"/>
                              <a:pt x="2266296" y="1072055"/>
                            </a:cubicBezTo>
                            <a:cubicBezTo>
                              <a:pt x="2234330" y="1072055"/>
                              <a:pt x="2329358" y="1061545"/>
                              <a:pt x="2360889" y="1056290"/>
                            </a:cubicBezTo>
                            <a:cubicBezTo>
                              <a:pt x="2414676" y="1036731"/>
                              <a:pt x="2665621" y="938697"/>
                              <a:pt x="2723496" y="945931"/>
                            </a:cubicBezTo>
                            <a:cubicBezTo>
                              <a:pt x="2752994" y="949618"/>
                              <a:pt x="2687497" y="996692"/>
                              <a:pt x="2660434" y="1008993"/>
                            </a:cubicBezTo>
                            <a:cubicBezTo>
                              <a:pt x="2626605" y="1024370"/>
                              <a:pt x="2586861" y="1019504"/>
                              <a:pt x="2550075" y="1024759"/>
                            </a:cubicBezTo>
                            <a:cubicBezTo>
                              <a:pt x="2554714" y="1022228"/>
                              <a:pt x="2827505" y="877876"/>
                              <a:pt x="2849620" y="851338"/>
                            </a:cubicBezTo>
                            <a:cubicBezTo>
                              <a:pt x="2860259" y="838571"/>
                              <a:pt x="2818089" y="840828"/>
                              <a:pt x="2802323" y="835573"/>
                            </a:cubicBezTo>
                            <a:cubicBezTo>
                              <a:pt x="2655209" y="888113"/>
                              <a:pt x="2436415" y="977462"/>
                              <a:pt x="2282061" y="977462"/>
                            </a:cubicBezTo>
                            <a:cubicBezTo>
                              <a:pt x="2255785" y="977462"/>
                              <a:pt x="2307832" y="929468"/>
                              <a:pt x="2329358" y="914400"/>
                            </a:cubicBezTo>
                            <a:cubicBezTo>
                              <a:pt x="2381052" y="878214"/>
                              <a:pt x="2443432" y="866175"/>
                              <a:pt x="2502778" y="851338"/>
                            </a:cubicBezTo>
                            <a:cubicBezTo>
                              <a:pt x="2518544" y="840828"/>
                              <a:pt x="2533127" y="828281"/>
                              <a:pt x="2550075" y="819807"/>
                            </a:cubicBezTo>
                            <a:cubicBezTo>
                              <a:pt x="2572692" y="808499"/>
                              <a:pt x="2672475" y="785267"/>
                              <a:pt x="2534309" y="819807"/>
                            </a:cubicBezTo>
                            <a:cubicBezTo>
                              <a:pt x="2471247" y="851338"/>
                              <a:pt x="2407435" y="881411"/>
                              <a:pt x="2345123" y="914400"/>
                            </a:cubicBezTo>
                            <a:cubicBezTo>
                              <a:pt x="2318042" y="928737"/>
                              <a:pt x="2243030" y="981639"/>
                              <a:pt x="2266296" y="961697"/>
                            </a:cubicBezTo>
                            <a:cubicBezTo>
                              <a:pt x="2326146" y="910397"/>
                              <a:pt x="2532432" y="802707"/>
                              <a:pt x="2455482" y="819807"/>
                            </a:cubicBezTo>
                            <a:cubicBezTo>
                              <a:pt x="2408185" y="830317"/>
                              <a:pt x="2360447" y="839008"/>
                              <a:pt x="2313592" y="851338"/>
                            </a:cubicBezTo>
                            <a:cubicBezTo>
                              <a:pt x="2260533" y="865301"/>
                              <a:pt x="2208692" y="883562"/>
                              <a:pt x="2155937" y="898635"/>
                            </a:cubicBezTo>
                            <a:cubicBezTo>
                              <a:pt x="2135103" y="904588"/>
                              <a:pt x="2113896" y="909145"/>
                              <a:pt x="2092875" y="914400"/>
                            </a:cubicBezTo>
                            <a:cubicBezTo>
                              <a:pt x="2087620" y="882869"/>
                              <a:pt x="2069356" y="850819"/>
                              <a:pt x="2077109" y="819807"/>
                            </a:cubicBezTo>
                            <a:cubicBezTo>
                              <a:pt x="2081705" y="801425"/>
                              <a:pt x="2141354" y="779802"/>
                              <a:pt x="2124406" y="788276"/>
                            </a:cubicBezTo>
                            <a:cubicBezTo>
                              <a:pt x="1843900" y="928530"/>
                              <a:pt x="2015616" y="874594"/>
                              <a:pt x="1793330" y="930166"/>
                            </a:cubicBezTo>
                            <a:cubicBezTo>
                              <a:pt x="1803840" y="914400"/>
                              <a:pt x="1808227" y="891942"/>
                              <a:pt x="1824861" y="882869"/>
                            </a:cubicBezTo>
                            <a:cubicBezTo>
                              <a:pt x="1868629" y="858996"/>
                              <a:pt x="2014688" y="821877"/>
                              <a:pt x="1966751" y="835573"/>
                            </a:cubicBezTo>
                            <a:cubicBezTo>
                              <a:pt x="1929965" y="846083"/>
                              <a:pt x="1892909" y="855693"/>
                              <a:pt x="1856392" y="867104"/>
                            </a:cubicBezTo>
                            <a:cubicBezTo>
                              <a:pt x="1808807" y="881974"/>
                              <a:pt x="1762869" y="902309"/>
                              <a:pt x="1714503" y="914400"/>
                            </a:cubicBezTo>
                            <a:cubicBezTo>
                              <a:pt x="1687048" y="921264"/>
                              <a:pt x="1768018" y="895525"/>
                              <a:pt x="1793330" y="882869"/>
                            </a:cubicBezTo>
                            <a:cubicBezTo>
                              <a:pt x="1820738" y="869165"/>
                              <a:pt x="1845882" y="851338"/>
                              <a:pt x="1872158" y="835573"/>
                            </a:cubicBezTo>
                            <a:cubicBezTo>
                              <a:pt x="1877413" y="856594"/>
                              <a:pt x="1868543" y="888945"/>
                              <a:pt x="1887923" y="898635"/>
                            </a:cubicBezTo>
                            <a:cubicBezTo>
                              <a:pt x="1902787" y="906067"/>
                              <a:pt x="1896257" y="836474"/>
                              <a:pt x="1903689" y="851338"/>
                            </a:cubicBezTo>
                            <a:cubicBezTo>
                              <a:pt x="1976152" y="996264"/>
                              <a:pt x="1859896" y="941845"/>
                              <a:pt x="1966751" y="977462"/>
                            </a:cubicBezTo>
                            <a:cubicBezTo>
                              <a:pt x="1995701" y="926800"/>
                              <a:pt x="2023627" y="855462"/>
                              <a:pt x="2077109" y="819807"/>
                            </a:cubicBezTo>
                            <a:cubicBezTo>
                              <a:pt x="2090936" y="810589"/>
                              <a:pt x="2108640" y="809297"/>
                              <a:pt x="2124406" y="804042"/>
                            </a:cubicBezTo>
                            <a:cubicBezTo>
                              <a:pt x="2140172" y="777766"/>
                              <a:pt x="2157175" y="752194"/>
                              <a:pt x="2171703" y="725214"/>
                            </a:cubicBezTo>
                            <a:cubicBezTo>
                              <a:pt x="2193987" y="683829"/>
                              <a:pt x="2211938" y="558001"/>
                              <a:pt x="2234765" y="599090"/>
                            </a:cubicBezTo>
                            <a:cubicBezTo>
                              <a:pt x="2278226" y="677321"/>
                              <a:pt x="2245275" y="777766"/>
                              <a:pt x="2250530" y="867104"/>
                            </a:cubicBezTo>
                            <a:cubicBezTo>
                              <a:pt x="2286007" y="654250"/>
                              <a:pt x="2240193" y="913621"/>
                              <a:pt x="2313592" y="583324"/>
                            </a:cubicBezTo>
                            <a:cubicBezTo>
                              <a:pt x="2320526" y="552119"/>
                              <a:pt x="2347090" y="515328"/>
                              <a:pt x="2329358" y="488731"/>
                            </a:cubicBezTo>
                            <a:cubicBezTo>
                              <a:pt x="2316990" y="470180"/>
                              <a:pt x="2296571" y="519100"/>
                              <a:pt x="2282061" y="536028"/>
                            </a:cubicBezTo>
                            <a:cubicBezTo>
                              <a:pt x="2264961" y="555978"/>
                              <a:pt x="2252007" y="579262"/>
                              <a:pt x="2234765" y="599090"/>
                            </a:cubicBezTo>
                            <a:cubicBezTo>
                              <a:pt x="2146849" y="700193"/>
                              <a:pt x="2056089" y="798787"/>
                              <a:pt x="1966751" y="898635"/>
                            </a:cubicBezTo>
                            <a:cubicBezTo>
                              <a:pt x="1945730" y="856594"/>
                              <a:pt x="1924710" y="730470"/>
                              <a:pt x="1903689" y="772511"/>
                            </a:cubicBezTo>
                            <a:lnTo>
                              <a:pt x="1840627" y="898635"/>
                            </a:lnTo>
                            <a:cubicBezTo>
                              <a:pt x="1835372" y="877614"/>
                              <a:pt x="1829561" y="856725"/>
                              <a:pt x="1824861" y="835573"/>
                            </a:cubicBezTo>
                            <a:cubicBezTo>
                              <a:pt x="1819048" y="809415"/>
                              <a:pt x="1833976" y="766697"/>
                              <a:pt x="1809096" y="756745"/>
                            </a:cubicBezTo>
                            <a:cubicBezTo>
                              <a:pt x="1784699" y="746986"/>
                              <a:pt x="1765673" y="786585"/>
                              <a:pt x="1746034" y="804042"/>
                            </a:cubicBezTo>
                            <a:cubicBezTo>
                              <a:pt x="1718260" y="828729"/>
                              <a:pt x="1693482" y="856593"/>
                              <a:pt x="1667206" y="882869"/>
                            </a:cubicBezTo>
                            <a:cubicBezTo>
                              <a:pt x="1651440" y="872359"/>
                              <a:pt x="1638857" y="851338"/>
                              <a:pt x="1619909" y="851338"/>
                            </a:cubicBezTo>
                            <a:cubicBezTo>
                              <a:pt x="1545202" y="851338"/>
                              <a:pt x="1590519" y="936584"/>
                              <a:pt x="1556847" y="835573"/>
                            </a:cubicBezTo>
                            <a:cubicBezTo>
                              <a:pt x="1541082" y="840828"/>
                              <a:pt x="1520074" y="838476"/>
                              <a:pt x="1509551" y="851338"/>
                            </a:cubicBezTo>
                            <a:cubicBezTo>
                              <a:pt x="1463829" y="907220"/>
                              <a:pt x="1418988" y="1000934"/>
                              <a:pt x="1383427" y="1072055"/>
                            </a:cubicBezTo>
                            <a:cubicBezTo>
                              <a:pt x="1378172" y="982717"/>
                              <a:pt x="1380317" y="892635"/>
                              <a:pt x="1367661" y="804042"/>
                            </a:cubicBezTo>
                            <a:cubicBezTo>
                              <a:pt x="1365311" y="787591"/>
                              <a:pt x="1364248" y="840221"/>
                              <a:pt x="1351896" y="851338"/>
                            </a:cubicBezTo>
                            <a:cubicBezTo>
                              <a:pt x="1309645" y="889364"/>
                              <a:pt x="1257303" y="914400"/>
                              <a:pt x="1210006" y="945931"/>
                            </a:cubicBezTo>
                            <a:cubicBezTo>
                              <a:pt x="1194240" y="956441"/>
                              <a:pt x="1240355" y="922874"/>
                              <a:pt x="1257303" y="914400"/>
                            </a:cubicBezTo>
                            <a:lnTo>
                              <a:pt x="1320365" y="882869"/>
                            </a:lnTo>
                            <a:cubicBezTo>
                              <a:pt x="1346641" y="893379"/>
                              <a:pt x="1377705" y="895983"/>
                              <a:pt x="1399192" y="914400"/>
                            </a:cubicBezTo>
                            <a:cubicBezTo>
                              <a:pt x="1518006" y="1016241"/>
                              <a:pt x="1336386" y="953877"/>
                              <a:pt x="1493785" y="993228"/>
                            </a:cubicBezTo>
                            <a:cubicBezTo>
                              <a:pt x="1551592" y="982718"/>
                              <a:pt x="1725161" y="971357"/>
                              <a:pt x="1667206" y="961697"/>
                            </a:cubicBezTo>
                            <a:cubicBezTo>
                              <a:pt x="1580923" y="947316"/>
                              <a:pt x="1255863" y="996573"/>
                              <a:pt x="1162709" y="1008993"/>
                            </a:cubicBezTo>
                            <a:cubicBezTo>
                              <a:pt x="1194240" y="987972"/>
                              <a:pt x="1222804" y="961612"/>
                              <a:pt x="1257303" y="945931"/>
                            </a:cubicBezTo>
                            <a:cubicBezTo>
                              <a:pt x="1281697" y="934843"/>
                              <a:pt x="1310020" y="936191"/>
                              <a:pt x="1336130" y="930166"/>
                            </a:cubicBezTo>
                            <a:cubicBezTo>
                              <a:pt x="1533767" y="884558"/>
                              <a:pt x="1389522" y="907727"/>
                              <a:pt x="1588378" y="882869"/>
                            </a:cubicBezTo>
                            <a:cubicBezTo>
                              <a:pt x="1577868" y="861848"/>
                              <a:pt x="1554895" y="843228"/>
                              <a:pt x="1556847" y="819807"/>
                            </a:cubicBezTo>
                            <a:cubicBezTo>
                              <a:pt x="1560576" y="775062"/>
                              <a:pt x="1572395" y="725432"/>
                              <a:pt x="1604144" y="693683"/>
                            </a:cubicBezTo>
                            <a:cubicBezTo>
                              <a:pt x="1626747" y="671080"/>
                              <a:pt x="1593633" y="756745"/>
                              <a:pt x="1588378" y="788276"/>
                            </a:cubicBezTo>
                            <a:cubicBezTo>
                              <a:pt x="1583123" y="856593"/>
                              <a:pt x="1557749" y="926340"/>
                              <a:pt x="1572613" y="993228"/>
                            </a:cubicBezTo>
                            <a:cubicBezTo>
                              <a:pt x="1578313" y="1018878"/>
                              <a:pt x="1595513" y="939925"/>
                              <a:pt x="1619909" y="930166"/>
                            </a:cubicBezTo>
                            <a:cubicBezTo>
                              <a:pt x="1633710" y="924646"/>
                              <a:pt x="1640930" y="951187"/>
                              <a:pt x="1651441" y="961697"/>
                            </a:cubicBezTo>
                            <a:cubicBezTo>
                              <a:pt x="1656651" y="930433"/>
                              <a:pt x="1673753" y="797495"/>
                              <a:pt x="1698737" y="772511"/>
                            </a:cubicBezTo>
                            <a:cubicBezTo>
                              <a:pt x="1710488" y="760760"/>
                              <a:pt x="1709248" y="804042"/>
                              <a:pt x="1714503" y="819807"/>
                            </a:cubicBezTo>
                            <a:cubicBezTo>
                              <a:pt x="1703993" y="840828"/>
                              <a:pt x="1692011" y="861175"/>
                              <a:pt x="1682972" y="882869"/>
                            </a:cubicBezTo>
                            <a:cubicBezTo>
                              <a:pt x="1639558" y="987062"/>
                              <a:pt x="1658971" y="1020992"/>
                              <a:pt x="1556847" y="1072055"/>
                            </a:cubicBezTo>
                            <a:cubicBezTo>
                              <a:pt x="1532880" y="1084039"/>
                              <a:pt x="1504296" y="1082566"/>
                              <a:pt x="1478020" y="1087821"/>
                            </a:cubicBezTo>
                            <a:cubicBezTo>
                              <a:pt x="1420213" y="1072055"/>
                              <a:pt x="1350092" y="1079518"/>
                              <a:pt x="1304599" y="1040524"/>
                            </a:cubicBezTo>
                            <a:cubicBezTo>
                              <a:pt x="1284649" y="1023424"/>
                              <a:pt x="1393859" y="995243"/>
                              <a:pt x="1367661" y="993228"/>
                            </a:cubicBezTo>
                            <a:cubicBezTo>
                              <a:pt x="1210383" y="981130"/>
                              <a:pt x="1052351" y="1003738"/>
                              <a:pt x="894696" y="1008993"/>
                            </a:cubicBezTo>
                            <a:lnTo>
                              <a:pt x="752806" y="1056290"/>
                            </a:lnTo>
                            <a:cubicBezTo>
                              <a:pt x="737040" y="1061545"/>
                              <a:pt x="722026" y="1070220"/>
                              <a:pt x="705509" y="1072055"/>
                            </a:cubicBezTo>
                            <a:lnTo>
                              <a:pt x="563620" y="1087821"/>
                            </a:lnTo>
                            <a:cubicBezTo>
                              <a:pt x="521579" y="1108842"/>
                              <a:pt x="481761" y="1135074"/>
                              <a:pt x="437496" y="1150883"/>
                            </a:cubicBezTo>
                            <a:cubicBezTo>
                              <a:pt x="407392" y="1161634"/>
                              <a:pt x="371494" y="1152353"/>
                              <a:pt x="342903" y="1166649"/>
                            </a:cubicBezTo>
                            <a:cubicBezTo>
                              <a:pt x="306192" y="1185004"/>
                              <a:pt x="279840" y="1219200"/>
                              <a:pt x="248309" y="1245476"/>
                            </a:cubicBezTo>
                            <a:cubicBezTo>
                              <a:pt x="828384" y="1293817"/>
                              <a:pt x="0" y="1243199"/>
                              <a:pt x="658213" y="1213945"/>
                            </a:cubicBezTo>
                            <a:cubicBezTo>
                              <a:pt x="1057247" y="1196210"/>
                              <a:pt x="1456999" y="1203435"/>
                              <a:pt x="1856392" y="1198180"/>
                            </a:cubicBezTo>
                            <a:cubicBezTo>
                              <a:pt x="2008792" y="1192925"/>
                              <a:pt x="2165007" y="1216703"/>
                              <a:pt x="2313592" y="1182414"/>
                            </a:cubicBezTo>
                            <a:cubicBezTo>
                              <a:pt x="2379168" y="1167281"/>
                              <a:pt x="2411992" y="1088196"/>
                              <a:pt x="2471247" y="1056290"/>
                            </a:cubicBezTo>
                            <a:cubicBezTo>
                              <a:pt x="3085453" y="725565"/>
                              <a:pt x="2576149" y="1059929"/>
                              <a:pt x="2770792" y="930166"/>
                            </a:cubicBezTo>
                            <a:cubicBezTo>
                              <a:pt x="2776047" y="972207"/>
                              <a:pt x="2782123" y="1014154"/>
                              <a:pt x="2786558" y="1056290"/>
                            </a:cubicBezTo>
                            <a:cubicBezTo>
                              <a:pt x="2792634" y="1114016"/>
                              <a:pt x="2752185" y="1200464"/>
                              <a:pt x="2802323" y="1229711"/>
                            </a:cubicBezTo>
                            <a:cubicBezTo>
                              <a:pt x="2855454" y="1260704"/>
                              <a:pt x="2919827" y="1192278"/>
                              <a:pt x="2975744" y="1166649"/>
                            </a:cubicBezTo>
                            <a:cubicBezTo>
                              <a:pt x="3417941" y="963975"/>
                              <a:pt x="2969395" y="1146176"/>
                              <a:pt x="3338351" y="961697"/>
                            </a:cubicBezTo>
                            <a:cubicBezTo>
                              <a:pt x="3378511" y="941617"/>
                              <a:pt x="3422434" y="930166"/>
                              <a:pt x="3464475" y="914400"/>
                            </a:cubicBezTo>
                            <a:cubicBezTo>
                              <a:pt x="3469730" y="961697"/>
                              <a:pt x="3480241" y="1008702"/>
                              <a:pt x="3480241" y="1056290"/>
                            </a:cubicBezTo>
                            <a:cubicBezTo>
                              <a:pt x="3480241" y="1103878"/>
                              <a:pt x="3417008" y="1201571"/>
                              <a:pt x="3464475" y="1198180"/>
                            </a:cubicBezTo>
                            <a:cubicBezTo>
                              <a:pt x="3560899" y="1191292"/>
                              <a:pt x="3739653" y="995738"/>
                              <a:pt x="3827082" y="930166"/>
                            </a:cubicBezTo>
                            <a:cubicBezTo>
                              <a:pt x="3845883" y="916065"/>
                              <a:pt x="3869123" y="909145"/>
                              <a:pt x="3890144" y="898635"/>
                            </a:cubicBezTo>
                            <a:cubicBezTo>
                              <a:pt x="3854191" y="1078393"/>
                              <a:pt x="3868176" y="895883"/>
                              <a:pt x="3984737" y="930166"/>
                            </a:cubicBezTo>
                            <a:cubicBezTo>
                              <a:pt x="4049301" y="949156"/>
                              <a:pt x="4094804" y="1008702"/>
                              <a:pt x="4142392" y="1056290"/>
                            </a:cubicBezTo>
                            <a:cubicBezTo>
                              <a:pt x="4179552" y="1093450"/>
                              <a:pt x="4236985" y="1182414"/>
                              <a:pt x="4236985" y="1182414"/>
                            </a:cubicBezTo>
                            <a:cubicBezTo>
                              <a:pt x="4258006" y="1171904"/>
                              <a:pt x="4291795" y="1172888"/>
                              <a:pt x="4300047" y="1150883"/>
                            </a:cubicBezTo>
                            <a:cubicBezTo>
                              <a:pt x="4311271" y="1120952"/>
                              <a:pt x="4288017" y="1088037"/>
                              <a:pt x="4284282" y="1056290"/>
                            </a:cubicBezTo>
                            <a:cubicBezTo>
                              <a:pt x="4259162" y="842771"/>
                              <a:pt x="4289118" y="944678"/>
                              <a:pt x="4252751" y="835573"/>
                            </a:cubicBezTo>
                            <a:cubicBezTo>
                              <a:pt x="4242241" y="867104"/>
                              <a:pt x="4227063" y="897447"/>
                              <a:pt x="4221220" y="930166"/>
                            </a:cubicBezTo>
                            <a:cubicBezTo>
                              <a:pt x="4167109" y="1233185"/>
                              <a:pt x="4161418" y="1527106"/>
                              <a:pt x="4189689" y="961697"/>
                            </a:cubicBezTo>
                            <a:cubicBezTo>
                              <a:pt x="4194944" y="1098331"/>
                              <a:pt x="4193075" y="1235426"/>
                              <a:pt x="4205454" y="1371600"/>
                            </a:cubicBezTo>
                            <a:cubicBezTo>
                              <a:pt x="4207416" y="1393179"/>
                              <a:pt x="4214848" y="1329247"/>
                              <a:pt x="4221220" y="1308538"/>
                            </a:cubicBezTo>
                            <a:cubicBezTo>
                              <a:pt x="4235882" y="1260888"/>
                              <a:pt x="4251011" y="1213329"/>
                              <a:pt x="4268516" y="1166649"/>
                            </a:cubicBezTo>
                            <a:cubicBezTo>
                              <a:pt x="4348993" y="952044"/>
                              <a:pt x="4297072" y="1165014"/>
                              <a:pt x="4363109" y="851338"/>
                            </a:cubicBezTo>
                            <a:cubicBezTo>
                              <a:pt x="4369694" y="820058"/>
                              <a:pt x="4378875" y="724779"/>
                              <a:pt x="4378875" y="756745"/>
                            </a:cubicBezTo>
                            <a:cubicBezTo>
                              <a:pt x="4378875" y="884308"/>
                              <a:pt x="4353214" y="905133"/>
                              <a:pt x="4300047" y="1024759"/>
                            </a:cubicBezTo>
                            <a:cubicBezTo>
                              <a:pt x="4323164" y="1232805"/>
                              <a:pt x="4300227" y="1189789"/>
                              <a:pt x="4347344" y="1056290"/>
                            </a:cubicBezTo>
                            <a:cubicBezTo>
                              <a:pt x="4366182" y="1002917"/>
                              <a:pt x="4390532" y="951631"/>
                              <a:pt x="4410406" y="898635"/>
                            </a:cubicBezTo>
                            <a:cubicBezTo>
                              <a:pt x="4422076" y="867515"/>
                              <a:pt x="4431427" y="835573"/>
                              <a:pt x="4441937" y="804042"/>
                            </a:cubicBezTo>
                            <a:cubicBezTo>
                              <a:pt x="4457703" y="846083"/>
                              <a:pt x="4464328" y="892807"/>
                              <a:pt x="4489234" y="930166"/>
                            </a:cubicBezTo>
                            <a:cubicBezTo>
                              <a:pt x="4498452" y="943993"/>
                              <a:pt x="4526559" y="932637"/>
                              <a:pt x="4536530" y="945931"/>
                            </a:cubicBezTo>
                            <a:cubicBezTo>
                              <a:pt x="4560543" y="977949"/>
                              <a:pt x="4568061" y="1019504"/>
                              <a:pt x="4583827" y="1056290"/>
                            </a:cubicBezTo>
                            <a:cubicBezTo>
                              <a:pt x="4589082" y="1098331"/>
                              <a:pt x="4566508" y="1155947"/>
                              <a:pt x="4599592" y="1182414"/>
                            </a:cubicBezTo>
                            <a:cubicBezTo>
                              <a:pt x="4622805" y="1200985"/>
                              <a:pt x="4644817" y="1143134"/>
                              <a:pt x="4662654" y="1119352"/>
                            </a:cubicBezTo>
                            <a:cubicBezTo>
                              <a:pt x="4692400" y="1079690"/>
                              <a:pt x="4715206" y="1035269"/>
                              <a:pt x="4741482" y="993228"/>
                            </a:cubicBezTo>
                            <a:cubicBezTo>
                              <a:pt x="4751992" y="956442"/>
                              <a:pt x="4759939" y="918824"/>
                              <a:pt x="4773013" y="882869"/>
                            </a:cubicBezTo>
                            <a:cubicBezTo>
                              <a:pt x="4781045" y="860782"/>
                              <a:pt x="4782248" y="812375"/>
                              <a:pt x="4804544" y="819807"/>
                            </a:cubicBezTo>
                            <a:cubicBezTo>
                              <a:pt x="4829965" y="828281"/>
                              <a:pt x="4813810" y="872639"/>
                              <a:pt x="4820309" y="898635"/>
                            </a:cubicBezTo>
                            <a:cubicBezTo>
                              <a:pt x="4829588" y="935751"/>
                              <a:pt x="4841330" y="972207"/>
                              <a:pt x="4851841" y="1008993"/>
                            </a:cubicBezTo>
                            <a:cubicBezTo>
                              <a:pt x="4943873" y="947638"/>
                              <a:pt x="4864000" y="1016205"/>
                              <a:pt x="4914903" y="914400"/>
                            </a:cubicBezTo>
                            <a:cubicBezTo>
                              <a:pt x="4931850" y="880505"/>
                              <a:pt x="4977965" y="819807"/>
                              <a:pt x="4977965" y="819807"/>
                            </a:cubicBezTo>
                            <a:cubicBezTo>
                              <a:pt x="4983220" y="909145"/>
                              <a:pt x="4963147" y="1003717"/>
                              <a:pt x="4993730" y="1087821"/>
                            </a:cubicBezTo>
                            <a:cubicBezTo>
                              <a:pt x="5005777" y="1120951"/>
                              <a:pt x="5028980" y="1026358"/>
                              <a:pt x="5041027" y="993228"/>
                            </a:cubicBezTo>
                            <a:cubicBezTo>
                              <a:pt x="5050184" y="968045"/>
                              <a:pt x="5051537" y="940676"/>
                              <a:pt x="5056792" y="914400"/>
                            </a:cubicBezTo>
                            <a:cubicBezTo>
                              <a:pt x="5062047" y="987973"/>
                              <a:pt x="5051363" y="1064469"/>
                              <a:pt x="5072558" y="1135118"/>
                            </a:cubicBezTo>
                            <a:cubicBezTo>
                              <a:pt x="5079311" y="1157629"/>
                              <a:pt x="5094240" y="1093394"/>
                              <a:pt x="5104089" y="1072055"/>
                            </a:cubicBezTo>
                            <a:cubicBezTo>
                              <a:pt x="5160009" y="950894"/>
                              <a:pt x="5158119" y="952747"/>
                              <a:pt x="5198682" y="851338"/>
                            </a:cubicBezTo>
                            <a:cubicBezTo>
                              <a:pt x="5203937" y="930166"/>
                              <a:pt x="5170624" y="1022087"/>
                              <a:pt x="5214447" y="1087821"/>
                            </a:cubicBezTo>
                            <a:cubicBezTo>
                              <a:pt x="5242102" y="1129303"/>
                              <a:pt x="5261744" y="945931"/>
                              <a:pt x="5261744" y="945931"/>
                            </a:cubicBezTo>
                            <a:cubicBezTo>
                              <a:pt x="5266999" y="977462"/>
                              <a:pt x="5267400" y="1010199"/>
                              <a:pt x="5277509" y="1040524"/>
                            </a:cubicBezTo>
                            <a:cubicBezTo>
                              <a:pt x="5283501" y="1058500"/>
                              <a:pt x="5292793" y="1097570"/>
                              <a:pt x="5309041" y="1087821"/>
                            </a:cubicBezTo>
                            <a:cubicBezTo>
                              <a:pt x="5339270" y="1069684"/>
                              <a:pt x="5339217" y="1024044"/>
                              <a:pt x="5356337" y="993228"/>
                            </a:cubicBezTo>
                            <a:cubicBezTo>
                              <a:pt x="5365539" y="976665"/>
                              <a:pt x="5377358" y="961697"/>
                              <a:pt x="5387868" y="945931"/>
                            </a:cubicBezTo>
                            <a:cubicBezTo>
                              <a:pt x="5405259" y="980713"/>
                              <a:pt x="5418076" y="1032420"/>
                              <a:pt x="5466696" y="1040524"/>
                            </a:cubicBezTo>
                            <a:cubicBezTo>
                              <a:pt x="5483088" y="1043256"/>
                              <a:pt x="5498227" y="1030014"/>
                              <a:pt x="5513992" y="1024759"/>
                            </a:cubicBezTo>
                            <a:cubicBezTo>
                              <a:pt x="5524502" y="1008993"/>
                              <a:pt x="5528107" y="969998"/>
                              <a:pt x="5545523" y="977462"/>
                            </a:cubicBezTo>
                            <a:cubicBezTo>
                              <a:pt x="5593314" y="997944"/>
                              <a:pt x="5632383" y="1088118"/>
                              <a:pt x="5655882" y="1135118"/>
                            </a:cubicBezTo>
                            <a:cubicBezTo>
                              <a:pt x="5682158" y="1114097"/>
                              <a:pt x="5717396" y="1100909"/>
                              <a:pt x="5734709" y="1072055"/>
                            </a:cubicBezTo>
                            <a:cubicBezTo>
                              <a:pt x="5822169" y="926288"/>
                              <a:pt x="5830265" y="879019"/>
                              <a:pt x="5860834" y="756745"/>
                            </a:cubicBezTo>
                            <a:cubicBezTo>
                              <a:pt x="5893537" y="1051085"/>
                              <a:pt x="5847325" y="760135"/>
                              <a:pt x="5923896" y="1008993"/>
                            </a:cubicBezTo>
                            <a:cubicBezTo>
                              <a:pt x="5962876" y="1135677"/>
                              <a:pt x="5901149" y="1077913"/>
                              <a:pt x="5986958" y="1135118"/>
                            </a:cubicBezTo>
                            <a:cubicBezTo>
                              <a:pt x="5992213" y="1166649"/>
                              <a:pt x="5974132" y="1215416"/>
                              <a:pt x="6002723" y="1229711"/>
                            </a:cubicBezTo>
                            <a:cubicBezTo>
                              <a:pt x="6026691" y="1241694"/>
                              <a:pt x="6017043" y="1177640"/>
                              <a:pt x="6018489" y="1150883"/>
                            </a:cubicBezTo>
                            <a:cubicBezTo>
                              <a:pt x="6057549" y="428268"/>
                              <a:pt x="6007852" y="857599"/>
                              <a:pt x="6050020" y="520262"/>
                            </a:cubicBezTo>
                            <a:cubicBezTo>
                              <a:pt x="6062198" y="690754"/>
                              <a:pt x="6055138" y="913941"/>
                              <a:pt x="6113082" y="551793"/>
                            </a:cubicBezTo>
                            <a:cubicBezTo>
                              <a:pt x="6127162" y="463795"/>
                              <a:pt x="6143575" y="22841"/>
                              <a:pt x="6144613" y="0"/>
                            </a:cubicBezTo>
                            <a:cubicBezTo>
                              <a:pt x="6149868" y="320566"/>
                              <a:pt x="6143227" y="641547"/>
                              <a:pt x="6160378" y="961697"/>
                            </a:cubicBezTo>
                            <a:cubicBezTo>
                              <a:pt x="6161892" y="989957"/>
                              <a:pt x="6183468" y="909881"/>
                              <a:pt x="6191909" y="882869"/>
                            </a:cubicBezTo>
                            <a:cubicBezTo>
                              <a:pt x="6230402" y="759694"/>
                              <a:pt x="6243636" y="689515"/>
                              <a:pt x="6270737" y="567559"/>
                            </a:cubicBezTo>
                            <a:cubicBezTo>
                              <a:pt x="6275992" y="635876"/>
                              <a:pt x="6280567" y="704249"/>
                              <a:pt x="6286503" y="772511"/>
                            </a:cubicBezTo>
                            <a:cubicBezTo>
                              <a:pt x="6303093" y="963302"/>
                              <a:pt x="6283720" y="976536"/>
                              <a:pt x="6333799" y="851338"/>
                            </a:cubicBezTo>
                            <a:cubicBezTo>
                              <a:pt x="6359788" y="1293132"/>
                              <a:pt x="6319549" y="1175063"/>
                              <a:pt x="6365330" y="1072055"/>
                            </a:cubicBezTo>
                            <a:cubicBezTo>
                              <a:pt x="6379647" y="1039841"/>
                              <a:pt x="6396861" y="1008993"/>
                              <a:pt x="6412627" y="977462"/>
                            </a:cubicBezTo>
                            <a:cubicBezTo>
                              <a:pt x="6417882" y="951186"/>
                              <a:pt x="6401596" y="898635"/>
                              <a:pt x="6428392" y="898635"/>
                            </a:cubicBezTo>
                            <a:cubicBezTo>
                              <a:pt x="6455188" y="898635"/>
                              <a:pt x="6418737" y="968989"/>
                              <a:pt x="6444158" y="977462"/>
                            </a:cubicBezTo>
                            <a:cubicBezTo>
                              <a:pt x="6466454" y="984894"/>
                              <a:pt x="6465179" y="935421"/>
                              <a:pt x="6475689" y="914400"/>
                            </a:cubicBezTo>
                            <a:cubicBezTo>
                              <a:pt x="6486199" y="935421"/>
                              <a:pt x="6493119" y="996264"/>
                              <a:pt x="6507220" y="977462"/>
                            </a:cubicBezTo>
                            <a:cubicBezTo>
                              <a:pt x="6532641" y="943567"/>
                              <a:pt x="6515406" y="893023"/>
                              <a:pt x="6522985" y="851338"/>
                            </a:cubicBezTo>
                            <a:cubicBezTo>
                              <a:pt x="6525958" y="834988"/>
                              <a:pt x="6533496" y="819807"/>
                              <a:pt x="6538751" y="804042"/>
                            </a:cubicBezTo>
                            <a:cubicBezTo>
                              <a:pt x="6544006" y="893380"/>
                              <a:pt x="6528801" y="986337"/>
                              <a:pt x="6554516" y="1072055"/>
                            </a:cubicBezTo>
                            <a:cubicBezTo>
                              <a:pt x="6565509" y="1108700"/>
                              <a:pt x="6577284" y="998938"/>
                              <a:pt x="6586047" y="961697"/>
                            </a:cubicBezTo>
                            <a:cubicBezTo>
                              <a:pt x="6639020" y="736561"/>
                              <a:pt x="6589282" y="874782"/>
                              <a:pt x="6649109" y="725214"/>
                            </a:cubicBezTo>
                            <a:cubicBezTo>
                              <a:pt x="6654364" y="798786"/>
                              <a:pt x="6612719" y="893775"/>
                              <a:pt x="6664875" y="945931"/>
                            </a:cubicBezTo>
                            <a:cubicBezTo>
                              <a:pt x="6698766" y="979822"/>
                              <a:pt x="6738524" y="751110"/>
                              <a:pt x="6743703" y="725214"/>
                            </a:cubicBezTo>
                            <a:cubicBezTo>
                              <a:pt x="6748958" y="788276"/>
                              <a:pt x="6752843" y="851467"/>
                              <a:pt x="6759468" y="914400"/>
                            </a:cubicBezTo>
                            <a:cubicBezTo>
                              <a:pt x="6763358" y="951356"/>
                              <a:pt x="6738796" y="1032046"/>
                              <a:pt x="6775234" y="1024759"/>
                            </a:cubicBezTo>
                            <a:cubicBezTo>
                              <a:pt x="6821325" y="1015541"/>
                              <a:pt x="6838296" y="898635"/>
                              <a:pt x="6838296" y="898635"/>
                            </a:cubicBezTo>
                            <a:cubicBezTo>
                              <a:pt x="6871301" y="733604"/>
                              <a:pt x="6837059" y="863392"/>
                              <a:pt x="6869827" y="961697"/>
                            </a:cubicBezTo>
                            <a:lnTo>
                              <a:pt x="6885592" y="914400"/>
                            </a:lnTo>
                            <a:cubicBezTo>
                              <a:pt x="6896102" y="940676"/>
                              <a:pt x="6895382" y="1011345"/>
                              <a:pt x="6917123" y="993228"/>
                            </a:cubicBezTo>
                            <a:cubicBezTo>
                              <a:pt x="7010788" y="915174"/>
                              <a:pt x="6962035" y="690377"/>
                              <a:pt x="6995951" y="961697"/>
                            </a:cubicBezTo>
                            <a:cubicBezTo>
                              <a:pt x="7001206" y="924911"/>
                              <a:pt x="7004428" y="887776"/>
                              <a:pt x="7011716" y="851338"/>
                            </a:cubicBezTo>
                            <a:cubicBezTo>
                              <a:pt x="7014975" y="835043"/>
                              <a:pt x="7020050" y="789178"/>
                              <a:pt x="7027482" y="804042"/>
                            </a:cubicBezTo>
                            <a:cubicBezTo>
                              <a:pt x="7044100" y="837278"/>
                              <a:pt x="7037992" y="877614"/>
                              <a:pt x="7043247" y="914400"/>
                            </a:cubicBezTo>
                            <a:cubicBezTo>
                              <a:pt x="7053757" y="893379"/>
                              <a:pt x="7059732" y="869393"/>
                              <a:pt x="7074778" y="851338"/>
                            </a:cubicBezTo>
                            <a:cubicBezTo>
                              <a:pt x="7161869" y="746830"/>
                              <a:pt x="7131757" y="922708"/>
                              <a:pt x="7137841" y="977462"/>
                            </a:cubicBezTo>
                            <a:cubicBezTo>
                              <a:pt x="7142520" y="1019572"/>
                              <a:pt x="7148351" y="1061545"/>
                              <a:pt x="7153606" y="1103587"/>
                            </a:cubicBezTo>
                            <a:cubicBezTo>
                              <a:pt x="7174627" y="1082566"/>
                              <a:pt x="7186940" y="1040524"/>
                              <a:pt x="7216668" y="1040524"/>
                            </a:cubicBezTo>
                            <a:cubicBezTo>
                              <a:pt x="7238336" y="1040524"/>
                              <a:pt x="7226481" y="1082753"/>
                              <a:pt x="7232434" y="1103587"/>
                            </a:cubicBezTo>
                            <a:cubicBezTo>
                              <a:pt x="7236999" y="1119566"/>
                              <a:pt x="7242944" y="1135118"/>
                              <a:pt x="7248199" y="1150883"/>
                            </a:cubicBezTo>
                            <a:cubicBezTo>
                              <a:pt x="7274475" y="1145628"/>
                              <a:pt x="7305875" y="1151569"/>
                              <a:pt x="7327027" y="1135118"/>
                            </a:cubicBezTo>
                            <a:cubicBezTo>
                              <a:pt x="7356940" y="1111852"/>
                              <a:pt x="7365135" y="1069044"/>
                              <a:pt x="7390089" y="1040524"/>
                            </a:cubicBezTo>
                            <a:cubicBezTo>
                              <a:pt x="7402566" y="1026264"/>
                              <a:pt x="7421620" y="1019503"/>
                              <a:pt x="7437385" y="1008993"/>
                            </a:cubicBezTo>
                            <a:cubicBezTo>
                              <a:pt x="7442640" y="1045779"/>
                              <a:pt x="7418357" y="1106304"/>
                              <a:pt x="7453151" y="1119352"/>
                            </a:cubicBezTo>
                            <a:cubicBezTo>
                              <a:pt x="7492822" y="1134229"/>
                              <a:pt x="7529244" y="1081210"/>
                              <a:pt x="7563509" y="1056290"/>
                            </a:cubicBezTo>
                            <a:cubicBezTo>
                              <a:pt x="7829814" y="862614"/>
                              <a:pt x="7413920" y="1120821"/>
                              <a:pt x="7705399" y="945931"/>
                            </a:cubicBezTo>
                            <a:cubicBezTo>
                              <a:pt x="7694889" y="1030014"/>
                              <a:pt x="7691325" y="1115260"/>
                              <a:pt x="7673868" y="1198180"/>
                            </a:cubicBezTo>
                            <a:cubicBezTo>
                              <a:pt x="7669965" y="1216721"/>
                              <a:pt x="7626572" y="1255986"/>
                              <a:pt x="7642337" y="1245476"/>
                            </a:cubicBezTo>
                            <a:cubicBezTo>
                              <a:pt x="7722087" y="1192310"/>
                              <a:pt x="7737333" y="1126781"/>
                              <a:pt x="7799992" y="1056290"/>
                            </a:cubicBezTo>
                            <a:cubicBezTo>
                              <a:pt x="7812580" y="1042128"/>
                              <a:pt x="7831523" y="1035269"/>
                              <a:pt x="7847289" y="1024759"/>
                            </a:cubicBezTo>
                            <a:cubicBezTo>
                              <a:pt x="7852544" y="1103587"/>
                              <a:pt x="7843893" y="1184598"/>
                              <a:pt x="7863054" y="1261242"/>
                            </a:cubicBezTo>
                            <a:cubicBezTo>
                              <a:pt x="7867649" y="1279624"/>
                              <a:pt x="7888593" y="1231921"/>
                              <a:pt x="7894585" y="1213945"/>
                            </a:cubicBezTo>
                            <a:cubicBezTo>
                              <a:pt x="7909906" y="1167981"/>
                              <a:pt x="7915606" y="1119352"/>
                              <a:pt x="7926116" y="1072055"/>
                            </a:cubicBezTo>
                            <a:cubicBezTo>
                              <a:pt x="7931371" y="1108841"/>
                              <a:pt x="7915606" y="1156138"/>
                              <a:pt x="7941882" y="1182414"/>
                            </a:cubicBezTo>
                            <a:cubicBezTo>
                              <a:pt x="7958500" y="1199032"/>
                              <a:pt x="7966957" y="1141950"/>
                              <a:pt x="7973413" y="1119352"/>
                            </a:cubicBezTo>
                            <a:cubicBezTo>
                              <a:pt x="7988136" y="1067822"/>
                              <a:pt x="8004944" y="961697"/>
                              <a:pt x="8004944" y="961697"/>
                            </a:cubicBezTo>
                            <a:cubicBezTo>
                              <a:pt x="8010199" y="1024759"/>
                              <a:pt x="8020709" y="1087602"/>
                              <a:pt x="8020709" y="1150883"/>
                            </a:cubicBezTo>
                            <a:cubicBezTo>
                              <a:pt x="8020709" y="1432599"/>
                              <a:pt x="7953629" y="1649498"/>
                              <a:pt x="8068006" y="1008993"/>
                            </a:cubicBezTo>
                            <a:cubicBezTo>
                              <a:pt x="8070927" y="992634"/>
                              <a:pt x="8078517" y="977462"/>
                              <a:pt x="8083772" y="961697"/>
                            </a:cubicBezTo>
                            <a:cubicBezTo>
                              <a:pt x="8094282" y="982718"/>
                              <a:pt x="8092258" y="1020150"/>
                              <a:pt x="8115303" y="1024759"/>
                            </a:cubicBezTo>
                            <a:cubicBezTo>
                              <a:pt x="8157797" y="1033258"/>
                              <a:pt x="8210785" y="962585"/>
                              <a:pt x="8241427" y="993228"/>
                            </a:cubicBezTo>
                            <a:cubicBezTo>
                              <a:pt x="8269727" y="1021528"/>
                              <a:pt x="8213987" y="1068838"/>
                              <a:pt x="8194130" y="1103587"/>
                            </a:cubicBezTo>
                            <a:cubicBezTo>
                              <a:pt x="8171701" y="1142837"/>
                              <a:pt x="8141579" y="1177159"/>
                              <a:pt x="8115303" y="1213945"/>
                            </a:cubicBezTo>
                            <a:cubicBezTo>
                              <a:pt x="8110048" y="1229711"/>
                              <a:pt x="8099537" y="1277861"/>
                              <a:pt x="8099537" y="1261242"/>
                            </a:cubicBezTo>
                            <a:cubicBezTo>
                              <a:pt x="8099537" y="1234446"/>
                              <a:pt x="8094151" y="1198865"/>
                              <a:pt x="8115303" y="1182414"/>
                            </a:cubicBezTo>
                            <a:cubicBezTo>
                              <a:pt x="8149510" y="1155809"/>
                              <a:pt x="8199386" y="1161393"/>
                              <a:pt x="8241427" y="1150883"/>
                            </a:cubicBezTo>
                            <a:cubicBezTo>
                              <a:pt x="8251937" y="1182414"/>
                              <a:pt x="8267774" y="1212646"/>
                              <a:pt x="8272958" y="1245476"/>
                            </a:cubicBezTo>
                            <a:cubicBezTo>
                              <a:pt x="8306200" y="1456011"/>
                              <a:pt x="8241682" y="1513149"/>
                              <a:pt x="8336020" y="1387366"/>
                            </a:cubicBezTo>
                            <a:cubicBezTo>
                              <a:pt x="8351785" y="1345325"/>
                              <a:pt x="8361816" y="1300660"/>
                              <a:pt x="8383316" y="1261242"/>
                            </a:cubicBezTo>
                            <a:cubicBezTo>
                              <a:pt x="8393992" y="1241668"/>
                              <a:pt x="8408983" y="1208538"/>
                              <a:pt x="8430613" y="1213945"/>
                            </a:cubicBezTo>
                            <a:cubicBezTo>
                              <a:pt x="8451634" y="1219200"/>
                              <a:pt x="8441123" y="1255986"/>
                              <a:pt x="8446378" y="1277007"/>
                            </a:cubicBezTo>
                            <a:cubicBezTo>
                              <a:pt x="8462144" y="1245476"/>
                              <a:pt x="8478902" y="1214422"/>
                              <a:pt x="8493675" y="1182414"/>
                            </a:cubicBezTo>
                            <a:cubicBezTo>
                              <a:pt x="8616058" y="917253"/>
                              <a:pt x="8469168" y="1215665"/>
                              <a:pt x="8588268" y="977462"/>
                            </a:cubicBezTo>
                            <a:cubicBezTo>
                              <a:pt x="8598778" y="998483"/>
                              <a:pt x="8610541" y="1018922"/>
                              <a:pt x="8619799" y="1040524"/>
                            </a:cubicBezTo>
                            <a:cubicBezTo>
                              <a:pt x="8626345" y="1055799"/>
                              <a:pt x="8620135" y="1081649"/>
                              <a:pt x="8635565" y="1087821"/>
                            </a:cubicBezTo>
                            <a:cubicBezTo>
                              <a:pt x="8655683" y="1095868"/>
                              <a:pt x="8677606" y="1077310"/>
                              <a:pt x="8698627" y="1072055"/>
                            </a:cubicBezTo>
                            <a:cubicBezTo>
                              <a:pt x="8479288" y="1197393"/>
                              <a:pt x="8709983" y="1078778"/>
                              <a:pt x="8399082" y="1182414"/>
                            </a:cubicBezTo>
                            <a:cubicBezTo>
                              <a:pt x="8383316" y="1187669"/>
                              <a:pt x="8335166" y="1198180"/>
                              <a:pt x="8351785" y="1198180"/>
                            </a:cubicBezTo>
                            <a:cubicBezTo>
                              <a:pt x="8388945" y="1198180"/>
                              <a:pt x="8425358" y="1187669"/>
                              <a:pt x="8462144" y="1182414"/>
                            </a:cubicBezTo>
                            <a:cubicBezTo>
                              <a:pt x="8309744" y="1250731"/>
                              <a:pt x="8171560" y="1375875"/>
                              <a:pt x="8004944" y="1387366"/>
                            </a:cubicBezTo>
                            <a:lnTo>
                              <a:pt x="7547744" y="1418897"/>
                            </a:lnTo>
                            <a:cubicBezTo>
                              <a:pt x="7589785" y="1392621"/>
                              <a:pt x="7625650" y="1351599"/>
                              <a:pt x="7673868" y="1340069"/>
                            </a:cubicBezTo>
                            <a:cubicBezTo>
                              <a:pt x="7870495" y="1293049"/>
                              <a:pt x="8272958" y="1245476"/>
                              <a:pt x="8272958" y="1245476"/>
                            </a:cubicBezTo>
                            <a:cubicBezTo>
                              <a:pt x="8336020" y="1224455"/>
                              <a:pt x="8398697" y="1202241"/>
                              <a:pt x="8462144" y="1182414"/>
                            </a:cubicBezTo>
                            <a:cubicBezTo>
                              <a:pt x="8482825" y="1175951"/>
                              <a:pt x="8525206" y="1144981"/>
                              <a:pt x="8525206" y="1166649"/>
                            </a:cubicBezTo>
                            <a:cubicBezTo>
                              <a:pt x="8525206" y="1192925"/>
                              <a:pt x="8487258" y="1206218"/>
                              <a:pt x="8462144" y="1213945"/>
                            </a:cubicBezTo>
                            <a:cubicBezTo>
                              <a:pt x="8348825" y="1248812"/>
                              <a:pt x="8232825" y="1277103"/>
                              <a:pt x="8115303" y="1292773"/>
                            </a:cubicBezTo>
                            <a:cubicBezTo>
                              <a:pt x="8036475" y="1303283"/>
                              <a:pt x="7957372" y="1311901"/>
                              <a:pt x="7878820" y="1324304"/>
                            </a:cubicBezTo>
                            <a:cubicBezTo>
                              <a:pt x="7857418" y="1327683"/>
                              <a:pt x="7794204" y="1342280"/>
                              <a:pt x="7815758" y="1340069"/>
                            </a:cubicBezTo>
                            <a:cubicBezTo>
                              <a:pt x="8042066" y="1316858"/>
                              <a:pt x="8267173" y="1282477"/>
                              <a:pt x="8493675" y="1261242"/>
                            </a:cubicBezTo>
                            <a:cubicBezTo>
                              <a:pt x="8603676" y="1250929"/>
                              <a:pt x="8714392" y="1250731"/>
                              <a:pt x="8824751" y="1245476"/>
                            </a:cubicBezTo>
                            <a:cubicBezTo>
                              <a:pt x="8877303" y="1234966"/>
                              <a:pt x="8929543" y="1222755"/>
                              <a:pt x="8982406" y="1213945"/>
                            </a:cubicBezTo>
                            <a:cubicBezTo>
                              <a:pt x="9003779" y="1210383"/>
                              <a:pt x="8940772" y="1226497"/>
                              <a:pt x="8919344" y="1229711"/>
                            </a:cubicBezTo>
                            <a:cubicBezTo>
                              <a:pt x="8835545" y="1242281"/>
                              <a:pt x="8751179" y="1250732"/>
                              <a:pt x="8667096" y="1261242"/>
                            </a:cubicBezTo>
                            <a:cubicBezTo>
                              <a:pt x="8572503" y="1287518"/>
                              <a:pt x="8478665" y="1316682"/>
                              <a:pt x="8383316" y="1340069"/>
                            </a:cubicBezTo>
                            <a:cubicBezTo>
                              <a:pt x="8200073" y="1385015"/>
                              <a:pt x="7831523" y="1466193"/>
                              <a:pt x="7831523" y="1466193"/>
                            </a:cubicBezTo>
                            <a:cubicBezTo>
                              <a:pt x="7794737" y="1460938"/>
                              <a:pt x="7689301" y="1469546"/>
                              <a:pt x="7721165" y="1450428"/>
                            </a:cubicBezTo>
                            <a:cubicBezTo>
                              <a:pt x="7775986" y="1417536"/>
                              <a:pt x="7846980" y="1427346"/>
                              <a:pt x="7910351" y="1418897"/>
                            </a:cubicBezTo>
                            <a:cubicBezTo>
                              <a:pt x="8180305" y="1382903"/>
                              <a:pt x="8206591" y="1386674"/>
                              <a:pt x="8477909" y="1371600"/>
                            </a:cubicBezTo>
                            <a:cubicBezTo>
                              <a:pt x="8577757" y="1355835"/>
                              <a:pt x="8873352" y="1292338"/>
                              <a:pt x="8777454" y="1324304"/>
                            </a:cubicBezTo>
                            <a:cubicBezTo>
                              <a:pt x="8629793" y="1373524"/>
                              <a:pt x="8737742" y="1341887"/>
                              <a:pt x="8604034" y="1371600"/>
                            </a:cubicBezTo>
                            <a:cubicBezTo>
                              <a:pt x="8582882" y="1376300"/>
                              <a:pt x="8519304" y="1387366"/>
                              <a:pt x="8540972" y="1387366"/>
                            </a:cubicBezTo>
                            <a:cubicBezTo>
                              <a:pt x="8593786" y="1387366"/>
                              <a:pt x="8646075" y="1376855"/>
                              <a:pt x="8698627" y="1371600"/>
                            </a:cubicBezTo>
                            <a:cubicBezTo>
                              <a:pt x="8782710" y="1350579"/>
                              <a:pt x="8866183" y="1326949"/>
                              <a:pt x="8950875" y="1308538"/>
                            </a:cubicBezTo>
                            <a:cubicBezTo>
                              <a:pt x="8987187" y="1300644"/>
                              <a:pt x="9024506" y="1298423"/>
                              <a:pt x="9061234" y="1292773"/>
                            </a:cubicBezTo>
                            <a:cubicBezTo>
                              <a:pt x="9092828" y="1287912"/>
                              <a:pt x="9186445" y="1267822"/>
                              <a:pt x="9155827" y="1277007"/>
                            </a:cubicBezTo>
                            <a:cubicBezTo>
                              <a:pt x="8908539" y="1351192"/>
                              <a:pt x="8933520" y="1337766"/>
                              <a:pt x="8698627" y="1355835"/>
                            </a:cubicBezTo>
                            <a:cubicBezTo>
                              <a:pt x="8887813" y="1361090"/>
                              <a:pt x="9077273" y="1360151"/>
                              <a:pt x="9266185" y="1371600"/>
                            </a:cubicBezTo>
                            <a:cubicBezTo>
                              <a:pt x="9282773" y="1372605"/>
                              <a:pt x="9235340" y="1389716"/>
                              <a:pt x="9218889" y="1387366"/>
                            </a:cubicBezTo>
                            <a:cubicBezTo>
                              <a:pt x="9195623" y="1384042"/>
                              <a:pt x="9176848" y="1366345"/>
                              <a:pt x="9155827" y="1355835"/>
                            </a:cubicBezTo>
                            <a:cubicBezTo>
                              <a:pt x="9129551" y="1303283"/>
                              <a:pt x="9098820" y="1252732"/>
                              <a:pt x="9076999" y="1198180"/>
                            </a:cubicBezTo>
                            <a:cubicBezTo>
                              <a:pt x="9067047" y="1173300"/>
                              <a:pt x="9068596" y="1145117"/>
                              <a:pt x="9061234" y="1119352"/>
                            </a:cubicBezTo>
                            <a:cubicBezTo>
                              <a:pt x="9037033" y="1034649"/>
                              <a:pt x="9008682" y="951187"/>
                              <a:pt x="8982406" y="867104"/>
                            </a:cubicBezTo>
                            <a:cubicBezTo>
                              <a:pt x="9135594" y="816040"/>
                              <a:pt x="8937491" y="865176"/>
                              <a:pt x="9045468" y="1135118"/>
                            </a:cubicBezTo>
                            <a:cubicBezTo>
                              <a:pt x="9062144" y="1176807"/>
                              <a:pt x="9078566" y="1051589"/>
                              <a:pt x="9092765" y="1008993"/>
                            </a:cubicBezTo>
                            <a:cubicBezTo>
                              <a:pt x="9104863" y="972698"/>
                              <a:pt x="9108465" y="933464"/>
                              <a:pt x="9124296" y="898635"/>
                            </a:cubicBezTo>
                            <a:cubicBezTo>
                              <a:pt x="9135169" y="874714"/>
                              <a:pt x="9156320" y="856955"/>
                              <a:pt x="9171592" y="835573"/>
                            </a:cubicBezTo>
                            <a:cubicBezTo>
                              <a:pt x="9182605" y="820154"/>
                              <a:pt x="9192613" y="804042"/>
                              <a:pt x="9203123" y="788276"/>
                            </a:cubicBezTo>
                            <a:cubicBezTo>
                              <a:pt x="9213633" y="804042"/>
                              <a:pt x="9219858" y="847410"/>
                              <a:pt x="9234654" y="835573"/>
                            </a:cubicBezTo>
                            <a:cubicBezTo>
                              <a:pt x="9265906" y="810571"/>
                              <a:pt x="9264052" y="761011"/>
                              <a:pt x="9281951" y="725214"/>
                            </a:cubicBezTo>
                            <a:cubicBezTo>
                              <a:pt x="9290425" y="708267"/>
                              <a:pt x="9302972" y="693683"/>
                              <a:pt x="9313482" y="677918"/>
                            </a:cubicBezTo>
                            <a:cubicBezTo>
                              <a:pt x="9308227" y="730470"/>
                              <a:pt x="9312225" y="784791"/>
                              <a:pt x="9297716" y="835573"/>
                            </a:cubicBezTo>
                            <a:cubicBezTo>
                              <a:pt x="9293151" y="851552"/>
                              <a:pt x="9298301" y="785303"/>
                              <a:pt x="9281951" y="788276"/>
                            </a:cubicBezTo>
                            <a:cubicBezTo>
                              <a:pt x="9224144" y="798786"/>
                              <a:pt x="9168736" y="828670"/>
                              <a:pt x="9124296" y="867104"/>
                            </a:cubicBezTo>
                            <a:cubicBezTo>
                              <a:pt x="8972523" y="998368"/>
                              <a:pt x="8830764" y="1141760"/>
                              <a:pt x="8698627" y="1292773"/>
                            </a:cubicBezTo>
                            <a:cubicBezTo>
                              <a:pt x="8577325" y="1431403"/>
                              <a:pt x="8641265" y="1401232"/>
                              <a:pt x="8540972" y="1434662"/>
                            </a:cubicBezTo>
                            <a:cubicBezTo>
                              <a:pt x="8535717" y="1271752"/>
                              <a:pt x="8581555" y="1098876"/>
                              <a:pt x="8525206" y="945931"/>
                            </a:cubicBezTo>
                            <a:cubicBezTo>
                              <a:pt x="8514922" y="918018"/>
                              <a:pt x="8417878" y="1166955"/>
                              <a:pt x="8399082" y="1213945"/>
                            </a:cubicBezTo>
                            <a:cubicBezTo>
                              <a:pt x="8404337" y="1114097"/>
                              <a:pt x="8393157" y="1012006"/>
                              <a:pt x="8414847" y="914400"/>
                            </a:cubicBezTo>
                            <a:cubicBezTo>
                              <a:pt x="8426304" y="862844"/>
                              <a:pt x="8401317" y="1028111"/>
                              <a:pt x="8430613" y="1072055"/>
                            </a:cubicBezTo>
                            <a:cubicBezTo>
                              <a:pt x="8451225" y="1102974"/>
                              <a:pt x="8466990" y="930778"/>
                              <a:pt x="8446378" y="961697"/>
                            </a:cubicBezTo>
                            <a:cubicBezTo>
                              <a:pt x="8415944" y="1007348"/>
                              <a:pt x="8414847" y="1066800"/>
                              <a:pt x="8399082" y="1119352"/>
                            </a:cubicBezTo>
                            <a:cubicBezTo>
                              <a:pt x="8393827" y="1072055"/>
                              <a:pt x="8404598" y="1020026"/>
                              <a:pt x="8383316" y="977462"/>
                            </a:cubicBezTo>
                            <a:cubicBezTo>
                              <a:pt x="8373626" y="958082"/>
                              <a:pt x="8336705" y="947596"/>
                              <a:pt x="8320254" y="961697"/>
                            </a:cubicBezTo>
                            <a:cubicBezTo>
                              <a:pt x="8289867" y="987743"/>
                              <a:pt x="8288723" y="1035269"/>
                              <a:pt x="8272958" y="1072055"/>
                            </a:cubicBezTo>
                            <a:cubicBezTo>
                              <a:pt x="8267703" y="1030014"/>
                              <a:pt x="8291669" y="970557"/>
                              <a:pt x="8257192" y="945931"/>
                            </a:cubicBezTo>
                            <a:cubicBezTo>
                              <a:pt x="8228506" y="925441"/>
                              <a:pt x="8189959" y="970998"/>
                              <a:pt x="8162599" y="993228"/>
                            </a:cubicBezTo>
                            <a:cubicBezTo>
                              <a:pt x="8104919" y="1040093"/>
                              <a:pt x="8061106" y="1102209"/>
                              <a:pt x="8004944" y="1150883"/>
                            </a:cubicBezTo>
                            <a:cubicBezTo>
                              <a:pt x="7903230" y="1239035"/>
                              <a:pt x="7801119" y="1327715"/>
                              <a:pt x="7689634" y="1403131"/>
                            </a:cubicBezTo>
                            <a:cubicBezTo>
                              <a:pt x="7621502" y="1449220"/>
                              <a:pt x="7543800" y="1479452"/>
                              <a:pt x="7468916" y="1513490"/>
                            </a:cubicBezTo>
                            <a:cubicBezTo>
                              <a:pt x="7428040" y="1532070"/>
                              <a:pt x="7311043" y="1592536"/>
                              <a:pt x="7342792" y="1560787"/>
                            </a:cubicBezTo>
                            <a:cubicBezTo>
                              <a:pt x="7394416" y="1509163"/>
                              <a:pt x="7464192" y="1477542"/>
                              <a:pt x="7531978" y="1450428"/>
                            </a:cubicBezTo>
                            <a:cubicBezTo>
                              <a:pt x="7558254" y="1439918"/>
                              <a:pt x="7584308" y="1428834"/>
                              <a:pt x="7610806" y="1418897"/>
                            </a:cubicBezTo>
                            <a:cubicBezTo>
                              <a:pt x="7626366" y="1413062"/>
                              <a:pt x="7671398" y="1393160"/>
                              <a:pt x="7658103" y="1403131"/>
                            </a:cubicBezTo>
                            <a:cubicBezTo>
                              <a:pt x="7624208" y="1428552"/>
                              <a:pt x="7582454" y="1441896"/>
                              <a:pt x="7547744" y="1466193"/>
                            </a:cubicBezTo>
                            <a:cubicBezTo>
                              <a:pt x="7529478" y="1478979"/>
                              <a:pt x="7500447" y="1491194"/>
                              <a:pt x="7500447" y="1513490"/>
                            </a:cubicBezTo>
                            <a:cubicBezTo>
                              <a:pt x="7500447" y="1530109"/>
                              <a:pt x="7532519" y="1504385"/>
                              <a:pt x="7547744" y="1497724"/>
                            </a:cubicBezTo>
                            <a:cubicBezTo>
                              <a:pt x="7616678" y="1467565"/>
                              <a:pt x="7681652" y="1427914"/>
                              <a:pt x="7752696" y="1403131"/>
                            </a:cubicBezTo>
                            <a:cubicBezTo>
                              <a:pt x="7908108" y="1348918"/>
                              <a:pt x="8379287" y="1202156"/>
                              <a:pt x="8225661" y="1261242"/>
                            </a:cubicBezTo>
                            <a:cubicBezTo>
                              <a:pt x="8157344" y="1287518"/>
                              <a:pt x="8087501" y="1310128"/>
                              <a:pt x="8020709" y="1340069"/>
                            </a:cubicBezTo>
                            <a:cubicBezTo>
                              <a:pt x="7934926" y="1378523"/>
                              <a:pt x="7857644" y="1436465"/>
                              <a:pt x="7768461" y="1466193"/>
                            </a:cubicBezTo>
                            <a:cubicBezTo>
                              <a:pt x="7619729" y="1515770"/>
                              <a:pt x="7311261" y="1576552"/>
                              <a:pt x="7311261" y="1576552"/>
                            </a:cubicBezTo>
                            <a:cubicBezTo>
                              <a:pt x="7519199" y="1464585"/>
                              <a:pt x="7509392" y="1456616"/>
                              <a:pt x="7736930" y="1387366"/>
                            </a:cubicBezTo>
                            <a:cubicBezTo>
                              <a:pt x="7783281" y="1373259"/>
                              <a:pt x="7835485" y="1377503"/>
                              <a:pt x="7878820" y="1355835"/>
                            </a:cubicBezTo>
                            <a:cubicBezTo>
                              <a:pt x="7912057" y="1339216"/>
                              <a:pt x="7805247" y="1366345"/>
                              <a:pt x="7768461" y="1371600"/>
                            </a:cubicBezTo>
                            <a:cubicBezTo>
                              <a:pt x="7524864" y="1479865"/>
                              <a:pt x="7446083" y="1545021"/>
                              <a:pt x="7169372" y="1545021"/>
                            </a:cubicBezTo>
                            <a:cubicBezTo>
                              <a:pt x="7068287" y="1545021"/>
                              <a:pt x="6969675" y="1513490"/>
                              <a:pt x="6869827" y="1497724"/>
                            </a:cubicBezTo>
                            <a:cubicBezTo>
                              <a:pt x="6969675" y="1476703"/>
                              <a:pt x="7068981" y="1452915"/>
                              <a:pt x="7169372" y="1434662"/>
                            </a:cubicBezTo>
                            <a:cubicBezTo>
                              <a:pt x="7242493" y="1421367"/>
                              <a:pt x="7316679" y="1414722"/>
                              <a:pt x="7390089" y="1403131"/>
                            </a:cubicBezTo>
                            <a:cubicBezTo>
                              <a:pt x="7416557" y="1398952"/>
                              <a:pt x="7442640" y="1392621"/>
                              <a:pt x="7468916" y="1387366"/>
                            </a:cubicBezTo>
                            <a:cubicBezTo>
                              <a:pt x="7327089" y="1481918"/>
                              <a:pt x="7430583" y="1416665"/>
                              <a:pt x="7106309" y="1560787"/>
                            </a:cubicBezTo>
                            <a:cubicBezTo>
                              <a:pt x="7069736" y="1577041"/>
                              <a:pt x="6995951" y="1608083"/>
                              <a:pt x="6995951" y="1608083"/>
                            </a:cubicBezTo>
                            <a:lnTo>
                              <a:pt x="7106309" y="1560787"/>
                            </a:lnTo>
                            <a:cubicBezTo>
                              <a:pt x="7158646" y="1539236"/>
                              <a:pt x="7207802" y="1504744"/>
                              <a:pt x="7263965" y="1497724"/>
                            </a:cubicBezTo>
                            <a:cubicBezTo>
                              <a:pt x="7306006" y="1492469"/>
                              <a:pt x="7432364" y="1479141"/>
                              <a:pt x="7390089" y="1481959"/>
                            </a:cubicBezTo>
                            <a:cubicBezTo>
                              <a:pt x="7269033" y="1490030"/>
                              <a:pt x="7148351" y="1502980"/>
                              <a:pt x="7027482" y="1513490"/>
                            </a:cubicBezTo>
                            <a:cubicBezTo>
                              <a:pt x="6990696" y="1534511"/>
                              <a:pt x="6879227" y="1557604"/>
                              <a:pt x="6917123" y="1576552"/>
                            </a:cubicBezTo>
                            <a:cubicBezTo>
                              <a:pt x="6969675" y="1602828"/>
                              <a:pt x="7033653" y="1559702"/>
                              <a:pt x="7090544" y="1545021"/>
                            </a:cubicBezTo>
                            <a:cubicBezTo>
                              <a:pt x="7810389" y="1359255"/>
                              <a:pt x="7003387" y="1530921"/>
                              <a:pt x="7721165" y="1387366"/>
                            </a:cubicBezTo>
                            <a:cubicBezTo>
                              <a:pt x="7752696" y="1371600"/>
                              <a:pt x="7780505" y="1340069"/>
                              <a:pt x="7815758" y="1340069"/>
                            </a:cubicBezTo>
                            <a:cubicBezTo>
                              <a:pt x="7846401" y="1340069"/>
                              <a:pt x="7765020" y="1375122"/>
                              <a:pt x="7736930" y="1387366"/>
                            </a:cubicBezTo>
                            <a:cubicBezTo>
                              <a:pt x="7559797" y="1464578"/>
                              <a:pt x="7379579" y="1534511"/>
                              <a:pt x="7200903" y="1608083"/>
                            </a:cubicBezTo>
                            <a:lnTo>
                              <a:pt x="7200903" y="1608083"/>
                            </a:lnTo>
                            <a:cubicBezTo>
                              <a:pt x="7271746" y="1560854"/>
                              <a:pt x="7230607" y="1583589"/>
                              <a:pt x="7327027" y="1545021"/>
                            </a:cubicBezTo>
                            <a:cubicBezTo>
                              <a:pt x="7248199" y="1613338"/>
                              <a:pt x="7179991" y="1696305"/>
                              <a:pt x="7090544" y="1749973"/>
                            </a:cubicBezTo>
                            <a:cubicBezTo>
                              <a:pt x="7064268" y="1765738"/>
                              <a:pt x="6995950" y="1823545"/>
                              <a:pt x="7011716" y="1797269"/>
                            </a:cubicBezTo>
                            <a:cubicBezTo>
                              <a:pt x="7082989" y="1678482"/>
                              <a:pt x="7139166" y="1670577"/>
                              <a:pt x="7248199" y="1623849"/>
                            </a:cubicBezTo>
                            <a:cubicBezTo>
                              <a:pt x="7258709" y="1644870"/>
                              <a:pt x="7257909" y="1678183"/>
                              <a:pt x="7279730" y="1686911"/>
                            </a:cubicBezTo>
                            <a:cubicBezTo>
                              <a:pt x="7297323" y="1693948"/>
                              <a:pt x="7309143" y="1661639"/>
                              <a:pt x="7327027" y="1655380"/>
                            </a:cubicBezTo>
                            <a:cubicBezTo>
                              <a:pt x="7414921" y="1624617"/>
                              <a:pt x="7506461" y="1605281"/>
                              <a:pt x="7595041" y="1576552"/>
                            </a:cubicBezTo>
                            <a:cubicBezTo>
                              <a:pt x="7700964" y="1542198"/>
                              <a:pt x="7804449" y="1500611"/>
                              <a:pt x="7910351" y="1466193"/>
                            </a:cubicBezTo>
                            <a:cubicBezTo>
                              <a:pt x="8014709" y="1432277"/>
                              <a:pt x="8120782" y="1403870"/>
                              <a:pt x="8225661" y="1371600"/>
                            </a:cubicBezTo>
                            <a:cubicBezTo>
                              <a:pt x="8257428" y="1361826"/>
                              <a:pt x="8288723" y="1350579"/>
                              <a:pt x="8320254" y="1340069"/>
                            </a:cubicBezTo>
                            <a:cubicBezTo>
                              <a:pt x="8304489" y="1355835"/>
                              <a:pt x="8292900" y="1397337"/>
                              <a:pt x="8272958" y="1387366"/>
                            </a:cubicBezTo>
                            <a:cubicBezTo>
                              <a:pt x="8253578" y="1377676"/>
                              <a:pt x="8275420" y="1341407"/>
                              <a:pt x="8288723" y="1324304"/>
                            </a:cubicBezTo>
                            <a:cubicBezTo>
                              <a:pt x="8306580" y="1301345"/>
                              <a:pt x="8412528" y="1223567"/>
                              <a:pt x="8446378" y="1198180"/>
                            </a:cubicBezTo>
                            <a:cubicBezTo>
                              <a:pt x="8423612" y="1289245"/>
                              <a:pt x="8430603" y="1288844"/>
                              <a:pt x="8351785" y="1387366"/>
                            </a:cubicBezTo>
                            <a:cubicBezTo>
                              <a:pt x="8341403" y="1400343"/>
                              <a:pt x="8356912" y="1352836"/>
                              <a:pt x="8367551" y="1340069"/>
                            </a:cubicBezTo>
                            <a:cubicBezTo>
                              <a:pt x="8384372" y="1319883"/>
                              <a:pt x="8409592" y="1308538"/>
                              <a:pt x="8430613" y="1292773"/>
                            </a:cubicBezTo>
                            <a:cubicBezTo>
                              <a:pt x="8441123" y="1277007"/>
                              <a:pt x="8447588" y="1257606"/>
                              <a:pt x="8462144" y="1245476"/>
                            </a:cubicBezTo>
                            <a:cubicBezTo>
                              <a:pt x="8480199" y="1230430"/>
                              <a:pt x="8514696" y="1192924"/>
                              <a:pt x="8525206" y="1213945"/>
                            </a:cubicBezTo>
                            <a:cubicBezTo>
                              <a:pt x="8540070" y="1243673"/>
                              <a:pt x="8460438" y="1308538"/>
                              <a:pt x="8493675" y="1308538"/>
                            </a:cubicBezTo>
                            <a:cubicBezTo>
                              <a:pt x="8554960" y="1308538"/>
                              <a:pt x="8595944" y="1240180"/>
                              <a:pt x="8651330" y="1213945"/>
                            </a:cubicBezTo>
                            <a:cubicBezTo>
                              <a:pt x="8696386" y="1192603"/>
                              <a:pt x="8745923" y="1182414"/>
                              <a:pt x="8793220" y="1166649"/>
                            </a:cubicBezTo>
                            <a:cubicBezTo>
                              <a:pt x="8803730" y="1192925"/>
                              <a:pt x="8797296" y="1238612"/>
                              <a:pt x="8824751" y="1245476"/>
                            </a:cubicBezTo>
                            <a:cubicBezTo>
                              <a:pt x="8876743" y="1258474"/>
                              <a:pt x="8944510" y="1176049"/>
                              <a:pt x="8982406" y="1213945"/>
                            </a:cubicBezTo>
                            <a:cubicBezTo>
                              <a:pt x="9013937" y="1245476"/>
                              <a:pt x="8925200" y="1284236"/>
                              <a:pt x="8887813" y="1308538"/>
                            </a:cubicBezTo>
                            <a:cubicBezTo>
                              <a:pt x="8818846" y="1353367"/>
                              <a:pt x="8742107" y="1385142"/>
                              <a:pt x="8667096" y="1418897"/>
                            </a:cubicBezTo>
                            <a:cubicBezTo>
                              <a:pt x="8636787" y="1432536"/>
                              <a:pt x="8596006" y="1426927"/>
                              <a:pt x="8572503" y="1450428"/>
                            </a:cubicBezTo>
                            <a:cubicBezTo>
                              <a:pt x="8553555" y="1469375"/>
                              <a:pt x="8625565" y="1442023"/>
                              <a:pt x="8651330" y="1434662"/>
                            </a:cubicBezTo>
                            <a:cubicBezTo>
                              <a:pt x="8822682" y="1385704"/>
                              <a:pt x="8740785" y="1387366"/>
                              <a:pt x="8808985" y="1387366"/>
                            </a:cubicBezTo>
                          </a:path>
                        </a:pathLst>
                      </a:custGeom>
                      <a:solidFill>
                        <a:schemeClr val="accent3">
                          <a:lumMod val="50000"/>
                        </a:schemeClr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9" name="Sun 148"/>
                      <p:cNvSpPr/>
                      <p:nvPr/>
                    </p:nvSpPr>
                    <p:spPr>
                      <a:xfrm>
                        <a:off x="1676400" y="2344664"/>
                        <a:ext cx="381000" cy="568472"/>
                      </a:xfrm>
                      <a:prstGeom prst="sun">
                        <a:avLst/>
                      </a:prstGeom>
                      <a:solidFill>
                        <a:srgbClr val="92D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40" name="Sun 139"/>
                    <p:cNvSpPr/>
                    <p:nvPr/>
                  </p:nvSpPr>
                  <p:spPr>
                    <a:xfrm>
                      <a:off x="4343400" y="2667000"/>
                      <a:ext cx="533400" cy="568472"/>
                    </a:xfrm>
                    <a:prstGeom prst="sun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0" y="5021680"/>
                      <a:ext cx="8263524" cy="1836320"/>
                    </a:xfrm>
                    <a:custGeom>
                      <a:avLst/>
                      <a:gdLst>
                        <a:gd name="connsiteX0" fmla="*/ 65455 w 6418958"/>
                        <a:gd name="connsiteY0" fmla="*/ 219295 h 1607720"/>
                        <a:gd name="connsiteX1" fmla="*/ 81221 w 6418958"/>
                        <a:gd name="connsiteY1" fmla="*/ 376950 h 1607720"/>
                        <a:gd name="connsiteX2" fmla="*/ 112752 w 6418958"/>
                        <a:gd name="connsiteY2" fmla="*/ 440012 h 1607720"/>
                        <a:gd name="connsiteX3" fmla="*/ 144283 w 6418958"/>
                        <a:gd name="connsiteY3" fmla="*/ 581901 h 1607720"/>
                        <a:gd name="connsiteX4" fmla="*/ 175814 w 6418958"/>
                        <a:gd name="connsiteY4" fmla="*/ 629198 h 1607720"/>
                        <a:gd name="connsiteX5" fmla="*/ 160048 w 6418958"/>
                        <a:gd name="connsiteY5" fmla="*/ 944508 h 1607720"/>
                        <a:gd name="connsiteX6" fmla="*/ 112752 w 6418958"/>
                        <a:gd name="connsiteY6" fmla="*/ 912977 h 1607720"/>
                        <a:gd name="connsiteX7" fmla="*/ 96986 w 6418958"/>
                        <a:gd name="connsiteY7" fmla="*/ 865681 h 1607720"/>
                        <a:gd name="connsiteX8" fmla="*/ 33924 w 6418958"/>
                        <a:gd name="connsiteY8" fmla="*/ 755322 h 1607720"/>
                        <a:gd name="connsiteX9" fmla="*/ 2393 w 6418958"/>
                        <a:gd name="connsiteY9" fmla="*/ 834150 h 1607720"/>
                        <a:gd name="connsiteX10" fmla="*/ 18158 w 6418958"/>
                        <a:gd name="connsiteY10" fmla="*/ 897212 h 1607720"/>
                        <a:gd name="connsiteX11" fmla="*/ 49690 w 6418958"/>
                        <a:gd name="connsiteY11" fmla="*/ 991805 h 1607720"/>
                        <a:gd name="connsiteX12" fmla="*/ 65455 w 6418958"/>
                        <a:gd name="connsiteY12" fmla="*/ 1054867 h 1607720"/>
                        <a:gd name="connsiteX13" fmla="*/ 96986 w 6418958"/>
                        <a:gd name="connsiteY13" fmla="*/ 1212522 h 1607720"/>
                        <a:gd name="connsiteX14" fmla="*/ 112752 w 6418958"/>
                        <a:gd name="connsiteY14" fmla="*/ 1322881 h 1607720"/>
                        <a:gd name="connsiteX15" fmla="*/ 128517 w 6418958"/>
                        <a:gd name="connsiteY15" fmla="*/ 1370177 h 1607720"/>
                        <a:gd name="connsiteX16" fmla="*/ 144283 w 6418958"/>
                        <a:gd name="connsiteY16" fmla="*/ 1496301 h 1607720"/>
                        <a:gd name="connsiteX17" fmla="*/ 175814 w 6418958"/>
                        <a:gd name="connsiteY17" fmla="*/ 1543598 h 1607720"/>
                        <a:gd name="connsiteX18" fmla="*/ 301938 w 6418958"/>
                        <a:gd name="connsiteY18" fmla="*/ 1559363 h 1607720"/>
                        <a:gd name="connsiteX19" fmla="*/ 522655 w 6418958"/>
                        <a:gd name="connsiteY19" fmla="*/ 1559363 h 1607720"/>
                        <a:gd name="connsiteX20" fmla="*/ 475358 w 6418958"/>
                        <a:gd name="connsiteY20" fmla="*/ 1512067 h 1607720"/>
                        <a:gd name="connsiteX21" fmla="*/ 443827 w 6418958"/>
                        <a:gd name="connsiteY21" fmla="*/ 1464770 h 1607720"/>
                        <a:gd name="connsiteX22" fmla="*/ 349234 w 6418958"/>
                        <a:gd name="connsiteY22" fmla="*/ 1433239 h 1607720"/>
                        <a:gd name="connsiteX23" fmla="*/ 365000 w 6418958"/>
                        <a:gd name="connsiteY23" fmla="*/ 1370177 h 1607720"/>
                        <a:gd name="connsiteX24" fmla="*/ 475358 w 6418958"/>
                        <a:gd name="connsiteY24" fmla="*/ 1322881 h 1607720"/>
                        <a:gd name="connsiteX25" fmla="*/ 648779 w 6418958"/>
                        <a:gd name="connsiteY25" fmla="*/ 1275584 h 1607720"/>
                        <a:gd name="connsiteX26" fmla="*/ 696076 w 6418958"/>
                        <a:gd name="connsiteY26" fmla="*/ 1259819 h 1607720"/>
                        <a:gd name="connsiteX27" fmla="*/ 901027 w 6418958"/>
                        <a:gd name="connsiteY27" fmla="*/ 1244053 h 1607720"/>
                        <a:gd name="connsiteX28" fmla="*/ 1121745 w 6418958"/>
                        <a:gd name="connsiteY28" fmla="*/ 1212522 h 1607720"/>
                        <a:gd name="connsiteX29" fmla="*/ 1184807 w 6418958"/>
                        <a:gd name="connsiteY29" fmla="*/ 1196757 h 1607720"/>
                        <a:gd name="connsiteX30" fmla="*/ 1547414 w 6418958"/>
                        <a:gd name="connsiteY30" fmla="*/ 1180991 h 1607720"/>
                        <a:gd name="connsiteX31" fmla="*/ 1846958 w 6418958"/>
                        <a:gd name="connsiteY31" fmla="*/ 1149460 h 1607720"/>
                        <a:gd name="connsiteX32" fmla="*/ 1957317 w 6418958"/>
                        <a:gd name="connsiteY32" fmla="*/ 1117929 h 1607720"/>
                        <a:gd name="connsiteX33" fmla="*/ 2083441 w 6418958"/>
                        <a:gd name="connsiteY33" fmla="*/ 1102163 h 1607720"/>
                        <a:gd name="connsiteX34" fmla="*/ 2319924 w 6418958"/>
                        <a:gd name="connsiteY34" fmla="*/ 1070632 h 1607720"/>
                        <a:gd name="connsiteX35" fmla="*/ 2635234 w 6418958"/>
                        <a:gd name="connsiteY35" fmla="*/ 1023336 h 1607720"/>
                        <a:gd name="connsiteX36" fmla="*/ 2919014 w 6418958"/>
                        <a:gd name="connsiteY36" fmla="*/ 991805 h 1607720"/>
                        <a:gd name="connsiteX37" fmla="*/ 2997841 w 6418958"/>
                        <a:gd name="connsiteY37" fmla="*/ 976039 h 1607720"/>
                        <a:gd name="connsiteX38" fmla="*/ 3060903 w 6418958"/>
                        <a:gd name="connsiteY38" fmla="*/ 960274 h 1607720"/>
                        <a:gd name="connsiteX39" fmla="*/ 2997841 w 6418958"/>
                        <a:gd name="connsiteY39" fmla="*/ 944508 h 1607720"/>
                        <a:gd name="connsiteX40" fmla="*/ 2903248 w 6418958"/>
                        <a:gd name="connsiteY40" fmla="*/ 928743 h 1607720"/>
                        <a:gd name="connsiteX41" fmla="*/ 2714062 w 6418958"/>
                        <a:gd name="connsiteY41" fmla="*/ 897212 h 1607720"/>
                        <a:gd name="connsiteX42" fmla="*/ 2666765 w 6418958"/>
                        <a:gd name="connsiteY42" fmla="*/ 881446 h 1607720"/>
                        <a:gd name="connsiteX43" fmla="*/ 2446048 w 6418958"/>
                        <a:gd name="connsiteY43" fmla="*/ 865681 h 1607720"/>
                        <a:gd name="connsiteX44" fmla="*/ 2367221 w 6418958"/>
                        <a:gd name="connsiteY44" fmla="*/ 849915 h 1607720"/>
                        <a:gd name="connsiteX45" fmla="*/ 2051910 w 6418958"/>
                        <a:gd name="connsiteY45" fmla="*/ 818384 h 1607720"/>
                        <a:gd name="connsiteX46" fmla="*/ 1941552 w 6418958"/>
                        <a:gd name="connsiteY46" fmla="*/ 786853 h 1607720"/>
                        <a:gd name="connsiteX47" fmla="*/ 1973083 w 6418958"/>
                        <a:gd name="connsiteY47" fmla="*/ 739557 h 1607720"/>
                        <a:gd name="connsiteX48" fmla="*/ 2099207 w 6418958"/>
                        <a:gd name="connsiteY48" fmla="*/ 708026 h 1607720"/>
                        <a:gd name="connsiteX49" fmla="*/ 2241096 w 6418958"/>
                        <a:gd name="connsiteY49" fmla="*/ 676495 h 1607720"/>
                        <a:gd name="connsiteX50" fmla="*/ 2319924 w 6418958"/>
                        <a:gd name="connsiteY50" fmla="*/ 644963 h 1607720"/>
                        <a:gd name="connsiteX51" fmla="*/ 2540641 w 6418958"/>
                        <a:gd name="connsiteY51" fmla="*/ 629198 h 1607720"/>
                        <a:gd name="connsiteX52" fmla="*/ 2635234 w 6418958"/>
                        <a:gd name="connsiteY52" fmla="*/ 613432 h 1607720"/>
                        <a:gd name="connsiteX53" fmla="*/ 2966310 w 6418958"/>
                        <a:gd name="connsiteY53" fmla="*/ 581901 h 1607720"/>
                        <a:gd name="connsiteX54" fmla="*/ 3045138 w 6418958"/>
                        <a:gd name="connsiteY54" fmla="*/ 566136 h 1607720"/>
                        <a:gd name="connsiteX55" fmla="*/ 3171262 w 6418958"/>
                        <a:gd name="connsiteY55" fmla="*/ 534605 h 1607720"/>
                        <a:gd name="connsiteX56" fmla="*/ 3486572 w 6418958"/>
                        <a:gd name="connsiteY56" fmla="*/ 503074 h 1607720"/>
                        <a:gd name="connsiteX57" fmla="*/ 3596931 w 6418958"/>
                        <a:gd name="connsiteY57" fmla="*/ 471543 h 1607720"/>
                        <a:gd name="connsiteX58" fmla="*/ 3659993 w 6418958"/>
                        <a:gd name="connsiteY58" fmla="*/ 455777 h 1607720"/>
                        <a:gd name="connsiteX59" fmla="*/ 3912241 w 6418958"/>
                        <a:gd name="connsiteY59" fmla="*/ 440012 h 1607720"/>
                        <a:gd name="connsiteX60" fmla="*/ 4069896 w 6418958"/>
                        <a:gd name="connsiteY60" fmla="*/ 424246 h 1607720"/>
                        <a:gd name="connsiteX61" fmla="*/ 4180255 w 6418958"/>
                        <a:gd name="connsiteY61" fmla="*/ 408481 h 1607720"/>
                        <a:gd name="connsiteX62" fmla="*/ 4542862 w 6418958"/>
                        <a:gd name="connsiteY62" fmla="*/ 392715 h 1607720"/>
                        <a:gd name="connsiteX63" fmla="*/ 5141952 w 6418958"/>
                        <a:gd name="connsiteY63" fmla="*/ 408481 h 1607720"/>
                        <a:gd name="connsiteX64" fmla="*/ 5220779 w 6418958"/>
                        <a:gd name="connsiteY64" fmla="*/ 424246 h 1607720"/>
                        <a:gd name="connsiteX65" fmla="*/ 6355896 w 6418958"/>
                        <a:gd name="connsiteY65" fmla="*/ 408481 h 1607720"/>
                        <a:gd name="connsiteX66" fmla="*/ 6418958 w 6418958"/>
                        <a:gd name="connsiteY66" fmla="*/ 392715 h 1607720"/>
                        <a:gd name="connsiteX67" fmla="*/ 6355896 w 6418958"/>
                        <a:gd name="connsiteY67" fmla="*/ 361184 h 1607720"/>
                        <a:gd name="connsiteX68" fmla="*/ 6182476 w 6418958"/>
                        <a:gd name="connsiteY68" fmla="*/ 329653 h 1607720"/>
                        <a:gd name="connsiteX69" fmla="*/ 5898696 w 6418958"/>
                        <a:gd name="connsiteY69" fmla="*/ 313888 h 1607720"/>
                        <a:gd name="connsiteX70" fmla="*/ 5394200 w 6418958"/>
                        <a:gd name="connsiteY70" fmla="*/ 266591 h 1607720"/>
                        <a:gd name="connsiteX71" fmla="*/ 5346903 w 6418958"/>
                        <a:gd name="connsiteY71" fmla="*/ 250826 h 1607720"/>
                        <a:gd name="connsiteX72" fmla="*/ 4921234 w 6418958"/>
                        <a:gd name="connsiteY72" fmla="*/ 235060 h 1607720"/>
                        <a:gd name="connsiteX73" fmla="*/ 4148724 w 6418958"/>
                        <a:gd name="connsiteY73" fmla="*/ 250826 h 1607720"/>
                        <a:gd name="connsiteX74" fmla="*/ 3912241 w 6418958"/>
                        <a:gd name="connsiteY74" fmla="*/ 282357 h 1607720"/>
                        <a:gd name="connsiteX75" fmla="*/ 3754586 w 6418958"/>
                        <a:gd name="connsiteY75" fmla="*/ 329653 h 1607720"/>
                        <a:gd name="connsiteX76" fmla="*/ 3675758 w 6418958"/>
                        <a:gd name="connsiteY76" fmla="*/ 345419 h 1607720"/>
                        <a:gd name="connsiteX77" fmla="*/ 3518103 w 6418958"/>
                        <a:gd name="connsiteY77" fmla="*/ 329653 h 1607720"/>
                        <a:gd name="connsiteX78" fmla="*/ 3707290 w 6418958"/>
                        <a:gd name="connsiteY78" fmla="*/ 203529 h 1607720"/>
                        <a:gd name="connsiteX79" fmla="*/ 3234324 w 6418958"/>
                        <a:gd name="connsiteY79" fmla="*/ 203529 h 1607720"/>
                        <a:gd name="connsiteX80" fmla="*/ 3155496 w 6418958"/>
                        <a:gd name="connsiteY80" fmla="*/ 250826 h 1607720"/>
                        <a:gd name="connsiteX81" fmla="*/ 3092434 w 6418958"/>
                        <a:gd name="connsiteY81" fmla="*/ 266591 h 1607720"/>
                        <a:gd name="connsiteX82" fmla="*/ 2950545 w 6418958"/>
                        <a:gd name="connsiteY82" fmla="*/ 361184 h 1607720"/>
                        <a:gd name="connsiteX83" fmla="*/ 2903248 w 6418958"/>
                        <a:gd name="connsiteY83" fmla="*/ 392715 h 1607720"/>
                        <a:gd name="connsiteX84" fmla="*/ 2840186 w 6418958"/>
                        <a:gd name="connsiteY84" fmla="*/ 408481 h 1607720"/>
                        <a:gd name="connsiteX85" fmla="*/ 2619469 w 6418958"/>
                        <a:gd name="connsiteY85" fmla="*/ 392715 h 1607720"/>
                        <a:gd name="connsiteX86" fmla="*/ 2572172 w 6418958"/>
                        <a:gd name="connsiteY86" fmla="*/ 361184 h 1607720"/>
                        <a:gd name="connsiteX87" fmla="*/ 2067676 w 6418958"/>
                        <a:gd name="connsiteY87" fmla="*/ 329653 h 1607720"/>
                        <a:gd name="connsiteX88" fmla="*/ 2051910 w 6418958"/>
                        <a:gd name="connsiteY88" fmla="*/ 156232 h 1607720"/>
                        <a:gd name="connsiteX89" fmla="*/ 1768131 w 6418958"/>
                        <a:gd name="connsiteY89" fmla="*/ 171998 h 1607720"/>
                        <a:gd name="connsiteX90" fmla="*/ 1689303 w 6418958"/>
                        <a:gd name="connsiteY90" fmla="*/ 187763 h 1607720"/>
                        <a:gd name="connsiteX91" fmla="*/ 1578945 w 6418958"/>
                        <a:gd name="connsiteY91" fmla="*/ 219295 h 1607720"/>
                        <a:gd name="connsiteX92" fmla="*/ 1452821 w 6418958"/>
                        <a:gd name="connsiteY92" fmla="*/ 266591 h 1607720"/>
                        <a:gd name="connsiteX93" fmla="*/ 1310931 w 6418958"/>
                        <a:gd name="connsiteY93" fmla="*/ 313888 h 1607720"/>
                        <a:gd name="connsiteX94" fmla="*/ 1216338 w 6418958"/>
                        <a:gd name="connsiteY94" fmla="*/ 345419 h 1607720"/>
                        <a:gd name="connsiteX95" fmla="*/ 1090214 w 6418958"/>
                        <a:gd name="connsiteY95" fmla="*/ 376950 h 1607720"/>
                        <a:gd name="connsiteX96" fmla="*/ 995621 w 6418958"/>
                        <a:gd name="connsiteY96" fmla="*/ 361184 h 1607720"/>
                        <a:gd name="connsiteX97" fmla="*/ 1058683 w 6418958"/>
                        <a:gd name="connsiteY97" fmla="*/ 219295 h 1607720"/>
                        <a:gd name="connsiteX98" fmla="*/ 1247869 w 6418958"/>
                        <a:gd name="connsiteY98" fmla="*/ 77405 h 1607720"/>
                        <a:gd name="connsiteX99" fmla="*/ 1326696 w 6418958"/>
                        <a:gd name="connsiteY99" fmla="*/ 30108 h 1607720"/>
                        <a:gd name="connsiteX100" fmla="*/ 1105979 w 6418958"/>
                        <a:gd name="connsiteY100" fmla="*/ 30108 h 1607720"/>
                        <a:gd name="connsiteX101" fmla="*/ 1058683 w 6418958"/>
                        <a:gd name="connsiteY101" fmla="*/ 61639 h 1607720"/>
                        <a:gd name="connsiteX102" fmla="*/ 254641 w 6418958"/>
                        <a:gd name="connsiteY102" fmla="*/ 77405 h 1607720"/>
                        <a:gd name="connsiteX103" fmla="*/ 207345 w 6418958"/>
                        <a:gd name="connsiteY103" fmla="*/ 93170 h 1607720"/>
                        <a:gd name="connsiteX104" fmla="*/ 81221 w 6418958"/>
                        <a:gd name="connsiteY104" fmla="*/ 124701 h 1607720"/>
                        <a:gd name="connsiteX105" fmla="*/ 65455 w 6418958"/>
                        <a:gd name="connsiteY105" fmla="*/ 235060 h 1607720"/>
                        <a:gd name="connsiteX106" fmla="*/ 65455 w 6418958"/>
                        <a:gd name="connsiteY106" fmla="*/ 219295 h 1607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</a:cxnLst>
                      <a:rect l="l" t="t" r="r" b="b"/>
                      <a:pathLst>
                        <a:path w="6418958" h="1607720">
                          <a:moveTo>
                            <a:pt x="65455" y="219295"/>
                          </a:moveTo>
                          <a:cubicBezTo>
                            <a:pt x="68083" y="242943"/>
                            <a:pt x="70155" y="325309"/>
                            <a:pt x="81221" y="376950"/>
                          </a:cubicBezTo>
                          <a:cubicBezTo>
                            <a:pt x="86145" y="399930"/>
                            <a:pt x="105999" y="417501"/>
                            <a:pt x="112752" y="440012"/>
                          </a:cubicBezTo>
                          <a:cubicBezTo>
                            <a:pt x="130920" y="500573"/>
                            <a:pt x="118579" y="530494"/>
                            <a:pt x="144283" y="581901"/>
                          </a:cubicBezTo>
                          <a:cubicBezTo>
                            <a:pt x="152757" y="598848"/>
                            <a:pt x="165304" y="613432"/>
                            <a:pt x="175814" y="629198"/>
                          </a:cubicBezTo>
                          <a:cubicBezTo>
                            <a:pt x="170559" y="734301"/>
                            <a:pt x="182877" y="841779"/>
                            <a:pt x="160048" y="944508"/>
                          </a:cubicBezTo>
                          <a:cubicBezTo>
                            <a:pt x="155938" y="963004"/>
                            <a:pt x="124589" y="927773"/>
                            <a:pt x="112752" y="912977"/>
                          </a:cubicBezTo>
                          <a:cubicBezTo>
                            <a:pt x="102371" y="900000"/>
                            <a:pt x="103532" y="880955"/>
                            <a:pt x="96986" y="865681"/>
                          </a:cubicBezTo>
                          <a:cubicBezTo>
                            <a:pt x="72982" y="809674"/>
                            <a:pt x="65591" y="802823"/>
                            <a:pt x="33924" y="755322"/>
                          </a:cubicBezTo>
                          <a:cubicBezTo>
                            <a:pt x="23414" y="781598"/>
                            <a:pt x="5518" y="806023"/>
                            <a:pt x="2393" y="834150"/>
                          </a:cubicBezTo>
                          <a:cubicBezTo>
                            <a:pt x="0" y="855685"/>
                            <a:pt x="11932" y="876458"/>
                            <a:pt x="18158" y="897212"/>
                          </a:cubicBezTo>
                          <a:cubicBezTo>
                            <a:pt x="27709" y="929047"/>
                            <a:pt x="41629" y="959561"/>
                            <a:pt x="49690" y="991805"/>
                          </a:cubicBezTo>
                          <a:cubicBezTo>
                            <a:pt x="54945" y="1012826"/>
                            <a:pt x="61579" y="1033549"/>
                            <a:pt x="65455" y="1054867"/>
                          </a:cubicBezTo>
                          <a:cubicBezTo>
                            <a:pt x="94440" y="1214283"/>
                            <a:pt x="64610" y="1115391"/>
                            <a:pt x="96986" y="1212522"/>
                          </a:cubicBezTo>
                          <a:cubicBezTo>
                            <a:pt x="102241" y="1249308"/>
                            <a:pt x="105464" y="1286443"/>
                            <a:pt x="112752" y="1322881"/>
                          </a:cubicBezTo>
                          <a:cubicBezTo>
                            <a:pt x="116011" y="1339176"/>
                            <a:pt x="125544" y="1353827"/>
                            <a:pt x="128517" y="1370177"/>
                          </a:cubicBezTo>
                          <a:cubicBezTo>
                            <a:pt x="136096" y="1411862"/>
                            <a:pt x="133135" y="1455425"/>
                            <a:pt x="144283" y="1496301"/>
                          </a:cubicBezTo>
                          <a:cubicBezTo>
                            <a:pt x="149269" y="1514581"/>
                            <a:pt x="158221" y="1536561"/>
                            <a:pt x="175814" y="1543598"/>
                          </a:cubicBezTo>
                          <a:cubicBezTo>
                            <a:pt x="215152" y="1559333"/>
                            <a:pt x="259897" y="1554108"/>
                            <a:pt x="301938" y="1559363"/>
                          </a:cubicBezTo>
                          <a:cubicBezTo>
                            <a:pt x="377602" y="1584585"/>
                            <a:pt x="425940" y="1607720"/>
                            <a:pt x="522655" y="1559363"/>
                          </a:cubicBezTo>
                          <a:cubicBezTo>
                            <a:pt x="542597" y="1549392"/>
                            <a:pt x="489631" y="1529195"/>
                            <a:pt x="475358" y="1512067"/>
                          </a:cubicBezTo>
                          <a:cubicBezTo>
                            <a:pt x="463228" y="1497511"/>
                            <a:pt x="459895" y="1474812"/>
                            <a:pt x="443827" y="1464770"/>
                          </a:cubicBezTo>
                          <a:cubicBezTo>
                            <a:pt x="415642" y="1447155"/>
                            <a:pt x="349234" y="1433239"/>
                            <a:pt x="349234" y="1433239"/>
                          </a:cubicBezTo>
                          <a:cubicBezTo>
                            <a:pt x="354489" y="1412218"/>
                            <a:pt x="352981" y="1388206"/>
                            <a:pt x="365000" y="1370177"/>
                          </a:cubicBezTo>
                          <a:cubicBezTo>
                            <a:pt x="387928" y="1335784"/>
                            <a:pt x="442396" y="1332769"/>
                            <a:pt x="475358" y="1322881"/>
                          </a:cubicBezTo>
                          <a:cubicBezTo>
                            <a:pt x="813587" y="1221414"/>
                            <a:pt x="361433" y="1347420"/>
                            <a:pt x="648779" y="1275584"/>
                          </a:cubicBezTo>
                          <a:cubicBezTo>
                            <a:pt x="664901" y="1271553"/>
                            <a:pt x="679586" y="1261880"/>
                            <a:pt x="696076" y="1259819"/>
                          </a:cubicBezTo>
                          <a:cubicBezTo>
                            <a:pt x="764066" y="1251320"/>
                            <a:pt x="832817" y="1250549"/>
                            <a:pt x="901027" y="1244053"/>
                          </a:cubicBezTo>
                          <a:cubicBezTo>
                            <a:pt x="956528" y="1238767"/>
                            <a:pt x="1062575" y="1224356"/>
                            <a:pt x="1121745" y="1212522"/>
                          </a:cubicBezTo>
                          <a:cubicBezTo>
                            <a:pt x="1142992" y="1208273"/>
                            <a:pt x="1163199" y="1198358"/>
                            <a:pt x="1184807" y="1196757"/>
                          </a:cubicBezTo>
                          <a:cubicBezTo>
                            <a:pt x="1305460" y="1187820"/>
                            <a:pt x="1426545" y="1186246"/>
                            <a:pt x="1547414" y="1180991"/>
                          </a:cubicBezTo>
                          <a:cubicBezTo>
                            <a:pt x="1738699" y="1142735"/>
                            <a:pt x="1489048" y="1189228"/>
                            <a:pt x="1846958" y="1149460"/>
                          </a:cubicBezTo>
                          <a:cubicBezTo>
                            <a:pt x="1960198" y="1136878"/>
                            <a:pt x="1863346" y="1135015"/>
                            <a:pt x="1957317" y="1117929"/>
                          </a:cubicBezTo>
                          <a:cubicBezTo>
                            <a:pt x="1999002" y="1110350"/>
                            <a:pt x="2041498" y="1108155"/>
                            <a:pt x="2083441" y="1102163"/>
                          </a:cubicBezTo>
                          <a:cubicBezTo>
                            <a:pt x="2331111" y="1066782"/>
                            <a:pt x="1988257" y="1107485"/>
                            <a:pt x="2319924" y="1070632"/>
                          </a:cubicBezTo>
                          <a:cubicBezTo>
                            <a:pt x="2472194" y="1032566"/>
                            <a:pt x="2334105" y="1064399"/>
                            <a:pt x="2635234" y="1023336"/>
                          </a:cubicBezTo>
                          <a:cubicBezTo>
                            <a:pt x="2881972" y="989690"/>
                            <a:pt x="2520348" y="1025026"/>
                            <a:pt x="2919014" y="991805"/>
                          </a:cubicBezTo>
                          <a:cubicBezTo>
                            <a:pt x="2945290" y="986550"/>
                            <a:pt x="2971683" y="981852"/>
                            <a:pt x="2997841" y="976039"/>
                          </a:cubicBezTo>
                          <a:cubicBezTo>
                            <a:pt x="3018993" y="971339"/>
                            <a:pt x="3060903" y="981942"/>
                            <a:pt x="3060903" y="960274"/>
                          </a:cubicBezTo>
                          <a:cubicBezTo>
                            <a:pt x="3060903" y="938606"/>
                            <a:pt x="3019088" y="948757"/>
                            <a:pt x="2997841" y="944508"/>
                          </a:cubicBezTo>
                          <a:cubicBezTo>
                            <a:pt x="2966496" y="938239"/>
                            <a:pt x="2934779" y="933998"/>
                            <a:pt x="2903248" y="928743"/>
                          </a:cubicBezTo>
                          <a:cubicBezTo>
                            <a:pt x="2792368" y="891781"/>
                            <a:pt x="2925269" y="932413"/>
                            <a:pt x="2714062" y="897212"/>
                          </a:cubicBezTo>
                          <a:cubicBezTo>
                            <a:pt x="2697670" y="894480"/>
                            <a:pt x="2683270" y="883388"/>
                            <a:pt x="2666765" y="881446"/>
                          </a:cubicBezTo>
                          <a:cubicBezTo>
                            <a:pt x="2593510" y="872828"/>
                            <a:pt x="2519620" y="870936"/>
                            <a:pt x="2446048" y="865681"/>
                          </a:cubicBezTo>
                          <a:cubicBezTo>
                            <a:pt x="2419772" y="860426"/>
                            <a:pt x="2393705" y="853990"/>
                            <a:pt x="2367221" y="849915"/>
                          </a:cubicBezTo>
                          <a:cubicBezTo>
                            <a:pt x="2255604" y="832743"/>
                            <a:pt x="2167866" y="828047"/>
                            <a:pt x="2051910" y="818384"/>
                          </a:cubicBezTo>
                          <a:cubicBezTo>
                            <a:pt x="2015124" y="807874"/>
                            <a:pt x="1968605" y="813906"/>
                            <a:pt x="1941552" y="786853"/>
                          </a:cubicBezTo>
                          <a:cubicBezTo>
                            <a:pt x="1928154" y="773455"/>
                            <a:pt x="1958287" y="751394"/>
                            <a:pt x="1973083" y="739557"/>
                          </a:cubicBezTo>
                          <a:cubicBezTo>
                            <a:pt x="1989173" y="726685"/>
                            <a:pt x="2095393" y="708719"/>
                            <a:pt x="2099207" y="708026"/>
                          </a:cubicBezTo>
                          <a:cubicBezTo>
                            <a:pt x="2186681" y="692122"/>
                            <a:pt x="2175697" y="701020"/>
                            <a:pt x="2241096" y="676495"/>
                          </a:cubicBezTo>
                          <a:cubicBezTo>
                            <a:pt x="2267594" y="666558"/>
                            <a:pt x="2291970" y="649377"/>
                            <a:pt x="2319924" y="644963"/>
                          </a:cubicBezTo>
                          <a:cubicBezTo>
                            <a:pt x="2392781" y="633459"/>
                            <a:pt x="2467069" y="634453"/>
                            <a:pt x="2540641" y="629198"/>
                          </a:cubicBezTo>
                          <a:cubicBezTo>
                            <a:pt x="2572172" y="623943"/>
                            <a:pt x="2603548" y="617657"/>
                            <a:pt x="2635234" y="613432"/>
                          </a:cubicBezTo>
                          <a:cubicBezTo>
                            <a:pt x="2748982" y="598266"/>
                            <a:pt x="2850756" y="591531"/>
                            <a:pt x="2966310" y="581901"/>
                          </a:cubicBezTo>
                          <a:cubicBezTo>
                            <a:pt x="2992586" y="576646"/>
                            <a:pt x="3019142" y="572635"/>
                            <a:pt x="3045138" y="566136"/>
                          </a:cubicBezTo>
                          <a:cubicBezTo>
                            <a:pt x="3152575" y="539277"/>
                            <a:pt x="3020153" y="557852"/>
                            <a:pt x="3171262" y="534605"/>
                          </a:cubicBezTo>
                          <a:cubicBezTo>
                            <a:pt x="3282908" y="517429"/>
                            <a:pt x="3370572" y="512740"/>
                            <a:pt x="3486572" y="503074"/>
                          </a:cubicBezTo>
                          <a:lnTo>
                            <a:pt x="3596931" y="471543"/>
                          </a:lnTo>
                          <a:cubicBezTo>
                            <a:pt x="3617835" y="465842"/>
                            <a:pt x="3638433" y="457933"/>
                            <a:pt x="3659993" y="455777"/>
                          </a:cubicBezTo>
                          <a:cubicBezTo>
                            <a:pt x="3743822" y="447394"/>
                            <a:pt x="3828242" y="446473"/>
                            <a:pt x="3912241" y="440012"/>
                          </a:cubicBezTo>
                          <a:cubicBezTo>
                            <a:pt x="3964899" y="435961"/>
                            <a:pt x="4017444" y="430417"/>
                            <a:pt x="4069896" y="424246"/>
                          </a:cubicBezTo>
                          <a:cubicBezTo>
                            <a:pt x="4106801" y="419904"/>
                            <a:pt x="4143178" y="410953"/>
                            <a:pt x="4180255" y="408481"/>
                          </a:cubicBezTo>
                          <a:cubicBezTo>
                            <a:pt x="4300970" y="400433"/>
                            <a:pt x="4421993" y="397970"/>
                            <a:pt x="4542862" y="392715"/>
                          </a:cubicBezTo>
                          <a:cubicBezTo>
                            <a:pt x="4742559" y="397970"/>
                            <a:pt x="4942402" y="399200"/>
                            <a:pt x="5141952" y="408481"/>
                          </a:cubicBezTo>
                          <a:cubicBezTo>
                            <a:pt x="5168719" y="409726"/>
                            <a:pt x="5193983" y="424246"/>
                            <a:pt x="5220779" y="424246"/>
                          </a:cubicBezTo>
                          <a:cubicBezTo>
                            <a:pt x="5599188" y="424246"/>
                            <a:pt x="5977524" y="413736"/>
                            <a:pt x="6355896" y="408481"/>
                          </a:cubicBezTo>
                          <a:cubicBezTo>
                            <a:pt x="6376917" y="403226"/>
                            <a:pt x="6418958" y="414383"/>
                            <a:pt x="6418958" y="392715"/>
                          </a:cubicBezTo>
                          <a:cubicBezTo>
                            <a:pt x="6418958" y="369213"/>
                            <a:pt x="6378604" y="367240"/>
                            <a:pt x="6355896" y="361184"/>
                          </a:cubicBezTo>
                          <a:cubicBezTo>
                            <a:pt x="6299125" y="346045"/>
                            <a:pt x="6240919" y="335699"/>
                            <a:pt x="6182476" y="329653"/>
                          </a:cubicBezTo>
                          <a:cubicBezTo>
                            <a:pt x="6088240" y="319905"/>
                            <a:pt x="5993289" y="319143"/>
                            <a:pt x="5898696" y="313888"/>
                          </a:cubicBezTo>
                          <a:cubicBezTo>
                            <a:pt x="5565494" y="266286"/>
                            <a:pt x="6153000" y="347890"/>
                            <a:pt x="5394200" y="266591"/>
                          </a:cubicBezTo>
                          <a:cubicBezTo>
                            <a:pt x="5377676" y="264821"/>
                            <a:pt x="5363485" y="251931"/>
                            <a:pt x="5346903" y="250826"/>
                          </a:cubicBezTo>
                          <a:cubicBezTo>
                            <a:pt x="5205231" y="241381"/>
                            <a:pt x="5063124" y="240315"/>
                            <a:pt x="4921234" y="235060"/>
                          </a:cubicBezTo>
                          <a:lnTo>
                            <a:pt x="4148724" y="250826"/>
                          </a:lnTo>
                          <a:cubicBezTo>
                            <a:pt x="4136720" y="251247"/>
                            <a:pt x="3932112" y="278099"/>
                            <a:pt x="3912241" y="282357"/>
                          </a:cubicBezTo>
                          <a:cubicBezTo>
                            <a:pt x="3589587" y="351498"/>
                            <a:pt x="3923453" y="287437"/>
                            <a:pt x="3754586" y="329653"/>
                          </a:cubicBezTo>
                          <a:cubicBezTo>
                            <a:pt x="3728590" y="336152"/>
                            <a:pt x="3702034" y="340164"/>
                            <a:pt x="3675758" y="345419"/>
                          </a:cubicBezTo>
                          <a:cubicBezTo>
                            <a:pt x="3623206" y="340164"/>
                            <a:pt x="3541722" y="376891"/>
                            <a:pt x="3518103" y="329653"/>
                          </a:cubicBezTo>
                          <a:cubicBezTo>
                            <a:pt x="3464844" y="223134"/>
                            <a:pt x="3676180" y="208714"/>
                            <a:pt x="3707290" y="203529"/>
                          </a:cubicBezTo>
                          <a:cubicBezTo>
                            <a:pt x="3519868" y="176754"/>
                            <a:pt x="3495021" y="166286"/>
                            <a:pt x="3234324" y="203529"/>
                          </a:cubicBezTo>
                          <a:cubicBezTo>
                            <a:pt x="3203989" y="207863"/>
                            <a:pt x="3183498" y="238381"/>
                            <a:pt x="3155496" y="250826"/>
                          </a:cubicBezTo>
                          <a:cubicBezTo>
                            <a:pt x="3135696" y="259626"/>
                            <a:pt x="3113455" y="261336"/>
                            <a:pt x="3092434" y="266591"/>
                          </a:cubicBezTo>
                          <a:lnTo>
                            <a:pt x="2950545" y="361184"/>
                          </a:lnTo>
                          <a:cubicBezTo>
                            <a:pt x="2934779" y="371694"/>
                            <a:pt x="2921630" y="388119"/>
                            <a:pt x="2903248" y="392715"/>
                          </a:cubicBezTo>
                          <a:lnTo>
                            <a:pt x="2840186" y="408481"/>
                          </a:lnTo>
                          <a:cubicBezTo>
                            <a:pt x="2766614" y="403226"/>
                            <a:pt x="2692106" y="405533"/>
                            <a:pt x="2619469" y="392715"/>
                          </a:cubicBezTo>
                          <a:cubicBezTo>
                            <a:pt x="2600809" y="389422"/>
                            <a:pt x="2590997" y="363335"/>
                            <a:pt x="2572172" y="361184"/>
                          </a:cubicBezTo>
                          <a:cubicBezTo>
                            <a:pt x="2404768" y="342052"/>
                            <a:pt x="2235841" y="340163"/>
                            <a:pt x="2067676" y="329653"/>
                          </a:cubicBezTo>
                          <a:cubicBezTo>
                            <a:pt x="2062421" y="271846"/>
                            <a:pt x="2103275" y="183266"/>
                            <a:pt x="2051910" y="156232"/>
                          </a:cubicBezTo>
                          <a:cubicBezTo>
                            <a:pt x="1968074" y="112108"/>
                            <a:pt x="1862514" y="163791"/>
                            <a:pt x="1768131" y="171998"/>
                          </a:cubicBezTo>
                          <a:cubicBezTo>
                            <a:pt x="1741435" y="174319"/>
                            <a:pt x="1715461" y="181950"/>
                            <a:pt x="1689303" y="187763"/>
                          </a:cubicBezTo>
                          <a:cubicBezTo>
                            <a:pt x="1661608" y="193917"/>
                            <a:pt x="1607307" y="207140"/>
                            <a:pt x="1578945" y="219295"/>
                          </a:cubicBezTo>
                          <a:cubicBezTo>
                            <a:pt x="1463532" y="268759"/>
                            <a:pt x="1569081" y="237527"/>
                            <a:pt x="1452821" y="266591"/>
                          </a:cubicBezTo>
                          <a:cubicBezTo>
                            <a:pt x="1337199" y="324401"/>
                            <a:pt x="1445403" y="277213"/>
                            <a:pt x="1310931" y="313888"/>
                          </a:cubicBezTo>
                          <a:cubicBezTo>
                            <a:pt x="1278866" y="322633"/>
                            <a:pt x="1248582" y="337358"/>
                            <a:pt x="1216338" y="345419"/>
                          </a:cubicBezTo>
                          <a:lnTo>
                            <a:pt x="1090214" y="376950"/>
                          </a:lnTo>
                          <a:cubicBezTo>
                            <a:pt x="1058683" y="371695"/>
                            <a:pt x="1011145" y="389127"/>
                            <a:pt x="995621" y="361184"/>
                          </a:cubicBezTo>
                          <a:cubicBezTo>
                            <a:pt x="931555" y="245866"/>
                            <a:pt x="1003312" y="237751"/>
                            <a:pt x="1058683" y="219295"/>
                          </a:cubicBezTo>
                          <a:cubicBezTo>
                            <a:pt x="1141979" y="135998"/>
                            <a:pt x="1098121" y="173672"/>
                            <a:pt x="1247869" y="77405"/>
                          </a:cubicBezTo>
                          <a:cubicBezTo>
                            <a:pt x="1273645" y="60835"/>
                            <a:pt x="1326696" y="30108"/>
                            <a:pt x="1326696" y="30108"/>
                          </a:cubicBezTo>
                          <a:cubicBezTo>
                            <a:pt x="1232397" y="6534"/>
                            <a:pt x="1236446" y="0"/>
                            <a:pt x="1105979" y="30108"/>
                          </a:cubicBezTo>
                          <a:cubicBezTo>
                            <a:pt x="1087517" y="34369"/>
                            <a:pt x="1077601" y="60588"/>
                            <a:pt x="1058683" y="61639"/>
                          </a:cubicBezTo>
                          <a:cubicBezTo>
                            <a:pt x="791030" y="76509"/>
                            <a:pt x="522655" y="72150"/>
                            <a:pt x="254641" y="77405"/>
                          </a:cubicBezTo>
                          <a:cubicBezTo>
                            <a:pt x="238876" y="82660"/>
                            <a:pt x="223378" y="88798"/>
                            <a:pt x="207345" y="93170"/>
                          </a:cubicBezTo>
                          <a:cubicBezTo>
                            <a:pt x="165537" y="104572"/>
                            <a:pt x="81221" y="124701"/>
                            <a:pt x="81221" y="124701"/>
                          </a:cubicBezTo>
                          <a:cubicBezTo>
                            <a:pt x="47846" y="174764"/>
                            <a:pt x="33459" y="171069"/>
                            <a:pt x="65455" y="235060"/>
                          </a:cubicBezTo>
                          <a:cubicBezTo>
                            <a:pt x="67805" y="239761"/>
                            <a:pt x="62827" y="195647"/>
                            <a:pt x="65455" y="219295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2" name="Sun 141"/>
                    <p:cNvSpPr/>
                    <p:nvPr/>
                  </p:nvSpPr>
                  <p:spPr>
                    <a:xfrm>
                      <a:off x="6248400" y="2590800"/>
                      <a:ext cx="685800" cy="685800"/>
                    </a:xfrm>
                    <a:prstGeom prst="su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</p:grpSp>
        <p:sp>
          <p:nvSpPr>
            <p:cNvPr id="207" name="Freeform 206"/>
            <p:cNvSpPr/>
            <p:nvPr/>
          </p:nvSpPr>
          <p:spPr>
            <a:xfrm>
              <a:off x="3186545" y="3788127"/>
              <a:ext cx="5988535" cy="1476600"/>
            </a:xfrm>
            <a:custGeom>
              <a:avLst/>
              <a:gdLst>
                <a:gd name="connsiteX0" fmla="*/ 55419 w 5988535"/>
                <a:gd name="connsiteY0" fmla="*/ 132709 h 1476600"/>
                <a:gd name="connsiteX1" fmla="*/ 96982 w 5988535"/>
                <a:gd name="connsiteY1" fmla="*/ 243546 h 1476600"/>
                <a:gd name="connsiteX2" fmla="*/ 180110 w 5988535"/>
                <a:gd name="connsiteY2" fmla="*/ 271255 h 1476600"/>
                <a:gd name="connsiteX3" fmla="*/ 512619 w 5988535"/>
                <a:gd name="connsiteY3" fmla="*/ 326673 h 1476600"/>
                <a:gd name="connsiteX4" fmla="*/ 595746 w 5988535"/>
                <a:gd name="connsiteY4" fmla="*/ 340528 h 1476600"/>
                <a:gd name="connsiteX5" fmla="*/ 720437 w 5988535"/>
                <a:gd name="connsiteY5" fmla="*/ 354382 h 1476600"/>
                <a:gd name="connsiteX6" fmla="*/ 762000 w 5988535"/>
                <a:gd name="connsiteY6" fmla="*/ 368237 h 1476600"/>
                <a:gd name="connsiteX7" fmla="*/ 845128 w 5988535"/>
                <a:gd name="connsiteY7" fmla="*/ 382091 h 1476600"/>
                <a:gd name="connsiteX8" fmla="*/ 928255 w 5988535"/>
                <a:gd name="connsiteY8" fmla="*/ 451364 h 1476600"/>
                <a:gd name="connsiteX9" fmla="*/ 955964 w 5988535"/>
                <a:gd name="connsiteY9" fmla="*/ 492928 h 1476600"/>
                <a:gd name="connsiteX10" fmla="*/ 997528 w 5988535"/>
                <a:gd name="connsiteY10" fmla="*/ 506782 h 1476600"/>
                <a:gd name="connsiteX11" fmla="*/ 1066800 w 5988535"/>
                <a:gd name="connsiteY11" fmla="*/ 534491 h 1476600"/>
                <a:gd name="connsiteX12" fmla="*/ 1108364 w 5988535"/>
                <a:gd name="connsiteY12" fmla="*/ 562200 h 1476600"/>
                <a:gd name="connsiteX13" fmla="*/ 1163782 w 5988535"/>
                <a:gd name="connsiteY13" fmla="*/ 576055 h 1476600"/>
                <a:gd name="connsiteX14" fmla="*/ 1302328 w 5988535"/>
                <a:gd name="connsiteY14" fmla="*/ 617618 h 1476600"/>
                <a:gd name="connsiteX15" fmla="*/ 1343891 w 5988535"/>
                <a:gd name="connsiteY15" fmla="*/ 645328 h 1476600"/>
                <a:gd name="connsiteX16" fmla="*/ 1565564 w 5988535"/>
                <a:gd name="connsiteY16" fmla="*/ 659182 h 1476600"/>
                <a:gd name="connsiteX17" fmla="*/ 2008910 w 5988535"/>
                <a:gd name="connsiteY17" fmla="*/ 673037 h 1476600"/>
                <a:gd name="connsiteX18" fmla="*/ 2147455 w 5988535"/>
                <a:gd name="connsiteY18" fmla="*/ 700746 h 1476600"/>
                <a:gd name="connsiteX19" fmla="*/ 2244437 w 5988535"/>
                <a:gd name="connsiteY19" fmla="*/ 756164 h 1476600"/>
                <a:gd name="connsiteX20" fmla="*/ 2272146 w 5988535"/>
                <a:gd name="connsiteY20" fmla="*/ 797728 h 1476600"/>
                <a:gd name="connsiteX21" fmla="*/ 2369128 w 5988535"/>
                <a:gd name="connsiteY21" fmla="*/ 853146 h 1476600"/>
                <a:gd name="connsiteX22" fmla="*/ 2438400 w 5988535"/>
                <a:gd name="connsiteY22" fmla="*/ 894709 h 1476600"/>
                <a:gd name="connsiteX23" fmla="*/ 2743200 w 5988535"/>
                <a:gd name="connsiteY23" fmla="*/ 950128 h 1476600"/>
                <a:gd name="connsiteX24" fmla="*/ 3616037 w 5988535"/>
                <a:gd name="connsiteY24" fmla="*/ 977837 h 1476600"/>
                <a:gd name="connsiteX25" fmla="*/ 3962400 w 5988535"/>
                <a:gd name="connsiteY25" fmla="*/ 1005546 h 1476600"/>
                <a:gd name="connsiteX26" fmla="*/ 4045528 w 5988535"/>
                <a:gd name="connsiteY26" fmla="*/ 1033255 h 1476600"/>
                <a:gd name="connsiteX27" fmla="*/ 4142510 w 5988535"/>
                <a:gd name="connsiteY27" fmla="*/ 1074818 h 1476600"/>
                <a:gd name="connsiteX28" fmla="*/ 4281055 w 5988535"/>
                <a:gd name="connsiteY28" fmla="*/ 1088673 h 1476600"/>
                <a:gd name="connsiteX29" fmla="*/ 4322619 w 5988535"/>
                <a:gd name="connsiteY29" fmla="*/ 1102528 h 1476600"/>
                <a:gd name="connsiteX30" fmla="*/ 4433455 w 5988535"/>
                <a:gd name="connsiteY30" fmla="*/ 1130237 h 1476600"/>
                <a:gd name="connsiteX31" fmla="*/ 4516582 w 5988535"/>
                <a:gd name="connsiteY31" fmla="*/ 1185655 h 1476600"/>
                <a:gd name="connsiteX32" fmla="*/ 4710546 w 5988535"/>
                <a:gd name="connsiteY32" fmla="*/ 1171800 h 1476600"/>
                <a:gd name="connsiteX33" fmla="*/ 4752110 w 5988535"/>
                <a:gd name="connsiteY33" fmla="*/ 1144091 h 1476600"/>
                <a:gd name="connsiteX34" fmla="*/ 4876800 w 5988535"/>
                <a:gd name="connsiteY34" fmla="*/ 1102528 h 1476600"/>
                <a:gd name="connsiteX35" fmla="*/ 4918364 w 5988535"/>
                <a:gd name="connsiteY35" fmla="*/ 1088673 h 1476600"/>
                <a:gd name="connsiteX36" fmla="*/ 5029200 w 5988535"/>
                <a:gd name="connsiteY36" fmla="*/ 1074818 h 1476600"/>
                <a:gd name="connsiteX37" fmla="*/ 5361710 w 5988535"/>
                <a:gd name="connsiteY37" fmla="*/ 1102528 h 1476600"/>
                <a:gd name="connsiteX38" fmla="*/ 5403273 w 5988535"/>
                <a:gd name="connsiteY38" fmla="*/ 1116382 h 1476600"/>
                <a:gd name="connsiteX39" fmla="*/ 5500255 w 5988535"/>
                <a:gd name="connsiteY39" fmla="*/ 1144091 h 1476600"/>
                <a:gd name="connsiteX40" fmla="*/ 5541819 w 5988535"/>
                <a:gd name="connsiteY40" fmla="*/ 1171800 h 1476600"/>
                <a:gd name="connsiteX41" fmla="*/ 5652655 w 5988535"/>
                <a:gd name="connsiteY41" fmla="*/ 1199509 h 1476600"/>
                <a:gd name="connsiteX42" fmla="*/ 5735782 w 5988535"/>
                <a:gd name="connsiteY42" fmla="*/ 1241073 h 1476600"/>
                <a:gd name="connsiteX43" fmla="*/ 5777346 w 5988535"/>
                <a:gd name="connsiteY43" fmla="*/ 1268782 h 1476600"/>
                <a:gd name="connsiteX44" fmla="*/ 5860473 w 5988535"/>
                <a:gd name="connsiteY44" fmla="*/ 1407328 h 1476600"/>
                <a:gd name="connsiteX45" fmla="*/ 5915891 w 5988535"/>
                <a:gd name="connsiteY45" fmla="*/ 1448891 h 1476600"/>
                <a:gd name="connsiteX46" fmla="*/ 5957455 w 5988535"/>
                <a:gd name="connsiteY46" fmla="*/ 1476600 h 1476600"/>
                <a:gd name="connsiteX47" fmla="*/ 5985164 w 5988535"/>
                <a:gd name="connsiteY47" fmla="*/ 1435037 h 1476600"/>
                <a:gd name="connsiteX48" fmla="*/ 5971310 w 5988535"/>
                <a:gd name="connsiteY48" fmla="*/ 1324200 h 1476600"/>
                <a:gd name="connsiteX49" fmla="*/ 5943600 w 5988535"/>
                <a:gd name="connsiteY49" fmla="*/ 1296491 h 1476600"/>
                <a:gd name="connsiteX50" fmla="*/ 5915891 w 5988535"/>
                <a:gd name="connsiteY50" fmla="*/ 1254928 h 1476600"/>
                <a:gd name="connsiteX51" fmla="*/ 5915891 w 5988535"/>
                <a:gd name="connsiteY51" fmla="*/ 534491 h 1476600"/>
                <a:gd name="connsiteX52" fmla="*/ 5929746 w 5988535"/>
                <a:gd name="connsiteY52" fmla="*/ 465218 h 1476600"/>
                <a:gd name="connsiteX53" fmla="*/ 5957455 w 5988535"/>
                <a:gd name="connsiteY53" fmla="*/ 326673 h 1476600"/>
                <a:gd name="connsiteX54" fmla="*/ 5943600 w 5988535"/>
                <a:gd name="connsiteY54" fmla="*/ 105000 h 1476600"/>
                <a:gd name="connsiteX55" fmla="*/ 5902037 w 5988535"/>
                <a:gd name="connsiteY55" fmla="*/ 118855 h 1476600"/>
                <a:gd name="connsiteX56" fmla="*/ 5860473 w 5988535"/>
                <a:gd name="connsiteY56" fmla="*/ 146564 h 1476600"/>
                <a:gd name="connsiteX57" fmla="*/ 5818910 w 5988535"/>
                <a:gd name="connsiteY57" fmla="*/ 160418 h 1476600"/>
                <a:gd name="connsiteX58" fmla="*/ 5708073 w 5988535"/>
                <a:gd name="connsiteY58" fmla="*/ 188128 h 1476600"/>
                <a:gd name="connsiteX59" fmla="*/ 5361710 w 5988535"/>
                <a:gd name="connsiteY59" fmla="*/ 160418 h 1476600"/>
                <a:gd name="connsiteX60" fmla="*/ 5112328 w 5988535"/>
                <a:gd name="connsiteY60" fmla="*/ 105000 h 1476600"/>
                <a:gd name="connsiteX61" fmla="*/ 4114800 w 5988535"/>
                <a:gd name="connsiteY61" fmla="*/ 91146 h 1476600"/>
                <a:gd name="connsiteX62" fmla="*/ 110837 w 5988535"/>
                <a:gd name="connsiteY62" fmla="*/ 91146 h 1476600"/>
                <a:gd name="connsiteX63" fmla="*/ 0 w 5988535"/>
                <a:gd name="connsiteY63" fmla="*/ 118855 h 1476600"/>
                <a:gd name="connsiteX64" fmla="*/ 55419 w 5988535"/>
                <a:gd name="connsiteY64" fmla="*/ 132709 h 14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988535" h="1476600">
                  <a:moveTo>
                    <a:pt x="55419" y="132709"/>
                  </a:moveTo>
                  <a:cubicBezTo>
                    <a:pt x="61007" y="160650"/>
                    <a:pt x="64365" y="223160"/>
                    <a:pt x="96982" y="243546"/>
                  </a:cubicBezTo>
                  <a:cubicBezTo>
                    <a:pt x="121750" y="259026"/>
                    <a:pt x="152401" y="262019"/>
                    <a:pt x="180110" y="271255"/>
                  </a:cubicBezTo>
                  <a:cubicBezTo>
                    <a:pt x="349068" y="327574"/>
                    <a:pt x="215640" y="289550"/>
                    <a:pt x="512619" y="326673"/>
                  </a:cubicBezTo>
                  <a:cubicBezTo>
                    <a:pt x="540493" y="330157"/>
                    <a:pt x="567901" y="336815"/>
                    <a:pt x="595746" y="340528"/>
                  </a:cubicBezTo>
                  <a:cubicBezTo>
                    <a:pt x="637199" y="346055"/>
                    <a:pt x="678873" y="349764"/>
                    <a:pt x="720437" y="354382"/>
                  </a:cubicBezTo>
                  <a:cubicBezTo>
                    <a:pt x="734291" y="359000"/>
                    <a:pt x="747744" y="365069"/>
                    <a:pt x="762000" y="368237"/>
                  </a:cubicBezTo>
                  <a:cubicBezTo>
                    <a:pt x="789423" y="374331"/>
                    <a:pt x="818478" y="373208"/>
                    <a:pt x="845128" y="382091"/>
                  </a:cubicBezTo>
                  <a:cubicBezTo>
                    <a:pt x="870277" y="390474"/>
                    <a:pt x="913416" y="433557"/>
                    <a:pt x="928255" y="451364"/>
                  </a:cubicBezTo>
                  <a:cubicBezTo>
                    <a:pt x="938915" y="464156"/>
                    <a:pt x="942962" y="482526"/>
                    <a:pt x="955964" y="492928"/>
                  </a:cubicBezTo>
                  <a:cubicBezTo>
                    <a:pt x="967368" y="502051"/>
                    <a:pt x="983854" y="501654"/>
                    <a:pt x="997528" y="506782"/>
                  </a:cubicBezTo>
                  <a:cubicBezTo>
                    <a:pt x="1020814" y="515514"/>
                    <a:pt x="1044556" y="523369"/>
                    <a:pt x="1066800" y="534491"/>
                  </a:cubicBezTo>
                  <a:cubicBezTo>
                    <a:pt x="1081693" y="541938"/>
                    <a:pt x="1093059" y="555641"/>
                    <a:pt x="1108364" y="562200"/>
                  </a:cubicBezTo>
                  <a:cubicBezTo>
                    <a:pt x="1125866" y="569701"/>
                    <a:pt x="1145953" y="569369"/>
                    <a:pt x="1163782" y="576055"/>
                  </a:cubicBezTo>
                  <a:cubicBezTo>
                    <a:pt x="1292647" y="624380"/>
                    <a:pt x="1133103" y="589415"/>
                    <a:pt x="1302328" y="617618"/>
                  </a:cubicBezTo>
                  <a:cubicBezTo>
                    <a:pt x="1316182" y="626855"/>
                    <a:pt x="1327444" y="642731"/>
                    <a:pt x="1343891" y="645328"/>
                  </a:cubicBezTo>
                  <a:cubicBezTo>
                    <a:pt x="1417020" y="656875"/>
                    <a:pt x="1491593" y="656100"/>
                    <a:pt x="1565564" y="659182"/>
                  </a:cubicBezTo>
                  <a:cubicBezTo>
                    <a:pt x="1713290" y="665337"/>
                    <a:pt x="1861128" y="668419"/>
                    <a:pt x="2008910" y="673037"/>
                  </a:cubicBezTo>
                  <a:cubicBezTo>
                    <a:pt x="2037648" y="677827"/>
                    <a:pt x="2114383" y="688344"/>
                    <a:pt x="2147455" y="700746"/>
                  </a:cubicBezTo>
                  <a:cubicBezTo>
                    <a:pt x="2187633" y="715813"/>
                    <a:pt x="2209983" y="733195"/>
                    <a:pt x="2244437" y="756164"/>
                  </a:cubicBezTo>
                  <a:cubicBezTo>
                    <a:pt x="2253673" y="770019"/>
                    <a:pt x="2260372" y="785954"/>
                    <a:pt x="2272146" y="797728"/>
                  </a:cubicBezTo>
                  <a:cubicBezTo>
                    <a:pt x="2293918" y="819500"/>
                    <a:pt x="2344680" y="839564"/>
                    <a:pt x="2369128" y="853146"/>
                  </a:cubicBezTo>
                  <a:cubicBezTo>
                    <a:pt x="2392667" y="866223"/>
                    <a:pt x="2413267" y="885042"/>
                    <a:pt x="2438400" y="894709"/>
                  </a:cubicBezTo>
                  <a:cubicBezTo>
                    <a:pt x="2505191" y="920398"/>
                    <a:pt x="2695737" y="947662"/>
                    <a:pt x="2743200" y="950128"/>
                  </a:cubicBezTo>
                  <a:cubicBezTo>
                    <a:pt x="3033900" y="965230"/>
                    <a:pt x="3325091" y="968601"/>
                    <a:pt x="3616037" y="977837"/>
                  </a:cubicBezTo>
                  <a:cubicBezTo>
                    <a:pt x="3731491" y="987073"/>
                    <a:pt x="3852520" y="968920"/>
                    <a:pt x="3962400" y="1005546"/>
                  </a:cubicBezTo>
                  <a:cubicBezTo>
                    <a:pt x="3990109" y="1014782"/>
                    <a:pt x="4018681" y="1021750"/>
                    <a:pt x="4045528" y="1033255"/>
                  </a:cubicBezTo>
                  <a:cubicBezTo>
                    <a:pt x="4077855" y="1047109"/>
                    <a:pt x="4108274" y="1066762"/>
                    <a:pt x="4142510" y="1074818"/>
                  </a:cubicBezTo>
                  <a:cubicBezTo>
                    <a:pt x="4187688" y="1085448"/>
                    <a:pt x="4234873" y="1084055"/>
                    <a:pt x="4281055" y="1088673"/>
                  </a:cubicBezTo>
                  <a:cubicBezTo>
                    <a:pt x="4294910" y="1093291"/>
                    <a:pt x="4308451" y="1098986"/>
                    <a:pt x="4322619" y="1102528"/>
                  </a:cubicBezTo>
                  <a:cubicBezTo>
                    <a:pt x="4344957" y="1108112"/>
                    <a:pt x="4407541" y="1115840"/>
                    <a:pt x="4433455" y="1130237"/>
                  </a:cubicBezTo>
                  <a:cubicBezTo>
                    <a:pt x="4462566" y="1146410"/>
                    <a:pt x="4516582" y="1185655"/>
                    <a:pt x="4516582" y="1185655"/>
                  </a:cubicBezTo>
                  <a:cubicBezTo>
                    <a:pt x="4581237" y="1181037"/>
                    <a:pt x="4646713" y="1183065"/>
                    <a:pt x="4710546" y="1171800"/>
                  </a:cubicBezTo>
                  <a:cubicBezTo>
                    <a:pt x="4726944" y="1168906"/>
                    <a:pt x="4736894" y="1150854"/>
                    <a:pt x="4752110" y="1144091"/>
                  </a:cubicBezTo>
                  <a:cubicBezTo>
                    <a:pt x="4752120" y="1144087"/>
                    <a:pt x="4856013" y="1109457"/>
                    <a:pt x="4876800" y="1102528"/>
                  </a:cubicBezTo>
                  <a:cubicBezTo>
                    <a:pt x="4890655" y="1097910"/>
                    <a:pt x="4903873" y="1090484"/>
                    <a:pt x="4918364" y="1088673"/>
                  </a:cubicBezTo>
                  <a:lnTo>
                    <a:pt x="5029200" y="1074818"/>
                  </a:lnTo>
                  <a:cubicBezTo>
                    <a:pt x="5126908" y="1080566"/>
                    <a:pt x="5257636" y="1081713"/>
                    <a:pt x="5361710" y="1102528"/>
                  </a:cubicBezTo>
                  <a:cubicBezTo>
                    <a:pt x="5376030" y="1105392"/>
                    <a:pt x="5389231" y="1112370"/>
                    <a:pt x="5403273" y="1116382"/>
                  </a:cubicBezTo>
                  <a:cubicBezTo>
                    <a:pt x="5525057" y="1151177"/>
                    <a:pt x="5400593" y="1110872"/>
                    <a:pt x="5500255" y="1144091"/>
                  </a:cubicBezTo>
                  <a:cubicBezTo>
                    <a:pt x="5514110" y="1153327"/>
                    <a:pt x="5526170" y="1166110"/>
                    <a:pt x="5541819" y="1171800"/>
                  </a:cubicBezTo>
                  <a:cubicBezTo>
                    <a:pt x="5577609" y="1184814"/>
                    <a:pt x="5652655" y="1199509"/>
                    <a:pt x="5652655" y="1199509"/>
                  </a:cubicBezTo>
                  <a:cubicBezTo>
                    <a:pt x="5771773" y="1278920"/>
                    <a:pt x="5621061" y="1183712"/>
                    <a:pt x="5735782" y="1241073"/>
                  </a:cubicBezTo>
                  <a:cubicBezTo>
                    <a:pt x="5750675" y="1248520"/>
                    <a:pt x="5763491" y="1259546"/>
                    <a:pt x="5777346" y="1268782"/>
                  </a:cubicBezTo>
                  <a:cubicBezTo>
                    <a:pt x="5812889" y="1339868"/>
                    <a:pt x="5811689" y="1366674"/>
                    <a:pt x="5860473" y="1407328"/>
                  </a:cubicBezTo>
                  <a:cubicBezTo>
                    <a:pt x="5878212" y="1422110"/>
                    <a:pt x="5897101" y="1435470"/>
                    <a:pt x="5915891" y="1448891"/>
                  </a:cubicBezTo>
                  <a:cubicBezTo>
                    <a:pt x="5929441" y="1458569"/>
                    <a:pt x="5943600" y="1467364"/>
                    <a:pt x="5957455" y="1476600"/>
                  </a:cubicBezTo>
                  <a:cubicBezTo>
                    <a:pt x="5966691" y="1462746"/>
                    <a:pt x="5983656" y="1451620"/>
                    <a:pt x="5985164" y="1435037"/>
                  </a:cubicBezTo>
                  <a:cubicBezTo>
                    <a:pt x="5988535" y="1397957"/>
                    <a:pt x="5982009" y="1359863"/>
                    <a:pt x="5971310" y="1324200"/>
                  </a:cubicBezTo>
                  <a:cubicBezTo>
                    <a:pt x="5967557" y="1311689"/>
                    <a:pt x="5951760" y="1306691"/>
                    <a:pt x="5943600" y="1296491"/>
                  </a:cubicBezTo>
                  <a:cubicBezTo>
                    <a:pt x="5933198" y="1283489"/>
                    <a:pt x="5925127" y="1268782"/>
                    <a:pt x="5915891" y="1254928"/>
                  </a:cubicBezTo>
                  <a:cubicBezTo>
                    <a:pt x="5878444" y="955335"/>
                    <a:pt x="5892370" y="1110747"/>
                    <a:pt x="5915891" y="534491"/>
                  </a:cubicBezTo>
                  <a:cubicBezTo>
                    <a:pt x="5916851" y="510962"/>
                    <a:pt x="5925875" y="488446"/>
                    <a:pt x="5929746" y="465218"/>
                  </a:cubicBezTo>
                  <a:cubicBezTo>
                    <a:pt x="5950973" y="337858"/>
                    <a:pt x="5930900" y="406337"/>
                    <a:pt x="5957455" y="326673"/>
                  </a:cubicBezTo>
                  <a:cubicBezTo>
                    <a:pt x="5952837" y="252782"/>
                    <a:pt x="5962676" y="176535"/>
                    <a:pt x="5943600" y="105000"/>
                  </a:cubicBezTo>
                  <a:cubicBezTo>
                    <a:pt x="5939837" y="90889"/>
                    <a:pt x="5915099" y="112324"/>
                    <a:pt x="5902037" y="118855"/>
                  </a:cubicBezTo>
                  <a:cubicBezTo>
                    <a:pt x="5887144" y="126302"/>
                    <a:pt x="5875366" y="139117"/>
                    <a:pt x="5860473" y="146564"/>
                  </a:cubicBezTo>
                  <a:cubicBezTo>
                    <a:pt x="5847411" y="153095"/>
                    <a:pt x="5832999" y="156575"/>
                    <a:pt x="5818910" y="160418"/>
                  </a:cubicBezTo>
                  <a:cubicBezTo>
                    <a:pt x="5782169" y="170438"/>
                    <a:pt x="5708073" y="188128"/>
                    <a:pt x="5708073" y="188128"/>
                  </a:cubicBezTo>
                  <a:cubicBezTo>
                    <a:pt x="5592619" y="178891"/>
                    <a:pt x="5476918" y="172336"/>
                    <a:pt x="5361710" y="160418"/>
                  </a:cubicBezTo>
                  <a:cubicBezTo>
                    <a:pt x="5183491" y="141981"/>
                    <a:pt x="5528581" y="110781"/>
                    <a:pt x="5112328" y="105000"/>
                  </a:cubicBezTo>
                  <a:lnTo>
                    <a:pt x="4114800" y="91146"/>
                  </a:lnTo>
                  <a:cubicBezTo>
                    <a:pt x="2656513" y="0"/>
                    <a:pt x="3597588" y="53921"/>
                    <a:pt x="110837" y="91146"/>
                  </a:cubicBezTo>
                  <a:cubicBezTo>
                    <a:pt x="72756" y="91553"/>
                    <a:pt x="36946" y="109619"/>
                    <a:pt x="0" y="118855"/>
                  </a:cubicBezTo>
                  <a:lnTo>
                    <a:pt x="55419" y="13270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-304800" y="0"/>
              <a:ext cx="9448800" cy="6858000"/>
              <a:chOff x="-304800" y="0"/>
              <a:chExt cx="9448800" cy="6858000"/>
            </a:xfrm>
          </p:grpSpPr>
          <p:grpSp>
            <p:nvGrpSpPr>
              <p:cNvPr id="194" name="Group 193"/>
              <p:cNvGrpSpPr/>
              <p:nvPr/>
            </p:nvGrpSpPr>
            <p:grpSpPr>
              <a:xfrm>
                <a:off x="0" y="0"/>
                <a:ext cx="9144000" cy="4114800"/>
                <a:chOff x="0" y="0"/>
                <a:chExt cx="9144000" cy="411480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0" y="0"/>
                  <a:ext cx="9144000" cy="388620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Up Arrow 6"/>
                <p:cNvSpPr/>
                <p:nvPr/>
              </p:nvSpPr>
              <p:spPr>
                <a:xfrm>
                  <a:off x="2590800" y="2590800"/>
                  <a:ext cx="76200" cy="1295400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Up Arrow 7"/>
                <p:cNvSpPr/>
                <p:nvPr/>
              </p:nvSpPr>
              <p:spPr>
                <a:xfrm>
                  <a:off x="762000" y="2590800"/>
                  <a:ext cx="76200" cy="1295400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Right Arrow 8"/>
                <p:cNvSpPr/>
                <p:nvPr/>
              </p:nvSpPr>
              <p:spPr>
                <a:xfrm>
                  <a:off x="685800" y="2590800"/>
                  <a:ext cx="1905000" cy="4571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ight Arrow 9"/>
                <p:cNvSpPr/>
                <p:nvPr/>
              </p:nvSpPr>
              <p:spPr>
                <a:xfrm rot="2162639">
                  <a:off x="1278909" y="2232481"/>
                  <a:ext cx="1905000" cy="4571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 rot="19157155">
                  <a:off x="101831" y="2250063"/>
                  <a:ext cx="1800465" cy="4571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524000" y="3124200"/>
                  <a:ext cx="381000" cy="7620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Trapezoid 12"/>
                <p:cNvSpPr/>
                <p:nvPr/>
              </p:nvSpPr>
              <p:spPr>
                <a:xfrm>
                  <a:off x="457200" y="3733800"/>
                  <a:ext cx="2514600" cy="381000"/>
                </a:xfrm>
                <a:prstGeom prst="trapezoi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Sun 13"/>
              <p:cNvSpPr/>
              <p:nvPr/>
            </p:nvSpPr>
            <p:spPr>
              <a:xfrm>
                <a:off x="8077200" y="228600"/>
                <a:ext cx="838200" cy="914400"/>
              </a:xfrm>
              <a:prstGeom prst="sun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-304800" y="4724400"/>
                <a:ext cx="5334000" cy="2133600"/>
                <a:chOff x="-360967" y="988534"/>
                <a:chExt cx="9504967" cy="5869466"/>
              </a:xfrm>
            </p:grpSpPr>
            <p:sp>
              <p:nvSpPr>
                <p:cNvPr id="16" name="Moon 15"/>
                <p:cNvSpPr/>
                <p:nvPr/>
              </p:nvSpPr>
              <p:spPr>
                <a:xfrm>
                  <a:off x="3581400" y="1752600"/>
                  <a:ext cx="381000" cy="3276600"/>
                </a:xfrm>
                <a:prstGeom prst="moon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7" name="Group 68"/>
                <p:cNvGrpSpPr/>
                <p:nvPr/>
              </p:nvGrpSpPr>
              <p:grpSpPr>
                <a:xfrm>
                  <a:off x="-360967" y="988534"/>
                  <a:ext cx="9504967" cy="5869466"/>
                  <a:chOff x="-360967" y="988534"/>
                  <a:chExt cx="9504967" cy="5869466"/>
                </a:xfrm>
              </p:grpSpPr>
              <p:sp>
                <p:nvSpPr>
                  <p:cNvPr id="18" name="Moon 17"/>
                  <p:cNvSpPr/>
                  <p:nvPr/>
                </p:nvSpPr>
                <p:spPr>
                  <a:xfrm rot="10292460">
                    <a:off x="7551996" y="988534"/>
                    <a:ext cx="288181" cy="4276824"/>
                  </a:xfrm>
                  <a:prstGeom prst="moon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9" name="Group 67"/>
                  <p:cNvGrpSpPr/>
                  <p:nvPr/>
                </p:nvGrpSpPr>
                <p:grpSpPr>
                  <a:xfrm>
                    <a:off x="-360967" y="1205050"/>
                    <a:ext cx="9504967" cy="5652950"/>
                    <a:chOff x="-360967" y="1205050"/>
                    <a:chExt cx="9504967" cy="5652950"/>
                  </a:xfrm>
                </p:grpSpPr>
                <p:grpSp>
                  <p:nvGrpSpPr>
                    <p:cNvPr id="20" name="Group 63"/>
                    <p:cNvGrpSpPr/>
                    <p:nvPr/>
                  </p:nvGrpSpPr>
                  <p:grpSpPr>
                    <a:xfrm>
                      <a:off x="-360967" y="1205050"/>
                      <a:ext cx="9504967" cy="5652950"/>
                      <a:chOff x="-264075" y="1099618"/>
                      <a:chExt cx="9504967" cy="5652950"/>
                    </a:xfrm>
                  </p:grpSpPr>
                  <p:grpSp>
                    <p:nvGrpSpPr>
                      <p:cNvPr id="24" name="Group 16"/>
                      <p:cNvGrpSpPr/>
                      <p:nvPr/>
                    </p:nvGrpSpPr>
                    <p:grpSpPr>
                      <a:xfrm>
                        <a:off x="1143000" y="1099618"/>
                        <a:ext cx="1620860" cy="3876444"/>
                        <a:chOff x="1143000" y="1275778"/>
                        <a:chExt cx="1620860" cy="3637279"/>
                      </a:xfrm>
                    </p:grpSpPr>
                    <p:sp>
                      <p:nvSpPr>
                        <p:cNvPr id="66" name="Moon 65"/>
                        <p:cNvSpPr/>
                        <p:nvPr/>
                      </p:nvSpPr>
                      <p:spPr>
                        <a:xfrm rot="1952227">
                          <a:off x="2070878" y="2187044"/>
                          <a:ext cx="427245" cy="2724971"/>
                        </a:xfrm>
                        <a:prstGeom prst="moon">
                          <a:avLst/>
                        </a:prstGeom>
                        <a:solidFill>
                          <a:srgbClr val="92D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67" name="Moon 66"/>
                        <p:cNvSpPr/>
                        <p:nvPr/>
                      </p:nvSpPr>
                      <p:spPr>
                        <a:xfrm rot="10403268">
                          <a:off x="1203700" y="1275778"/>
                          <a:ext cx="427245" cy="3637279"/>
                        </a:xfrm>
                        <a:prstGeom prst="moon">
                          <a:avLst/>
                        </a:prstGeom>
                        <a:solidFill>
                          <a:srgbClr val="00B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grpSp>
                      <p:nvGrpSpPr>
                        <p:cNvPr id="68" name="Group 13"/>
                        <p:cNvGrpSpPr/>
                        <p:nvPr/>
                      </p:nvGrpSpPr>
                      <p:grpSpPr>
                        <a:xfrm>
                          <a:off x="1143000" y="1828800"/>
                          <a:ext cx="1620860" cy="1661805"/>
                          <a:chOff x="1009615" y="1828800"/>
                          <a:chExt cx="1620860" cy="1661805"/>
                        </a:xfrm>
                      </p:grpSpPr>
                      <p:sp>
                        <p:nvSpPr>
                          <p:cNvPr id="69" name="Heart 68"/>
                          <p:cNvSpPr/>
                          <p:nvPr/>
                        </p:nvSpPr>
                        <p:spPr>
                          <a:xfrm>
                            <a:off x="1361627" y="1828800"/>
                            <a:ext cx="771973" cy="838200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70" name="Heart 69"/>
                          <p:cNvSpPr/>
                          <p:nvPr/>
                        </p:nvSpPr>
                        <p:spPr>
                          <a:xfrm rot="8777407">
                            <a:off x="1639942" y="2557761"/>
                            <a:ext cx="771972" cy="838200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71" name="Heart 10"/>
                          <p:cNvSpPr/>
                          <p:nvPr/>
                        </p:nvSpPr>
                        <p:spPr>
                          <a:xfrm rot="13295899">
                            <a:off x="1147407" y="2547082"/>
                            <a:ext cx="685800" cy="943523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72" name="Heart 11"/>
                          <p:cNvSpPr/>
                          <p:nvPr/>
                        </p:nvSpPr>
                        <p:spPr>
                          <a:xfrm rot="18122251">
                            <a:off x="1042728" y="2111622"/>
                            <a:ext cx="771973" cy="838200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73" name="Heart 12"/>
                          <p:cNvSpPr/>
                          <p:nvPr/>
                        </p:nvSpPr>
                        <p:spPr>
                          <a:xfrm rot="3776517">
                            <a:off x="1815814" y="2105606"/>
                            <a:ext cx="685800" cy="943523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</p:grpSp>
                  </p:grpSp>
                  <p:grpSp>
                    <p:nvGrpSpPr>
                      <p:cNvPr id="25" name="Group 17"/>
                      <p:cNvGrpSpPr/>
                      <p:nvPr/>
                    </p:nvGrpSpPr>
                    <p:grpSpPr>
                      <a:xfrm>
                        <a:off x="2743200" y="1962807"/>
                        <a:ext cx="940676" cy="3066394"/>
                        <a:chOff x="1143000" y="1275778"/>
                        <a:chExt cx="1620860" cy="3637279"/>
                      </a:xfrm>
                    </p:grpSpPr>
                    <p:sp>
                      <p:nvSpPr>
                        <p:cNvPr id="58" name="Moon 18"/>
                        <p:cNvSpPr/>
                        <p:nvPr/>
                      </p:nvSpPr>
                      <p:spPr>
                        <a:xfrm rot="1952227">
                          <a:off x="2070878" y="2187044"/>
                          <a:ext cx="427245" cy="2724971"/>
                        </a:xfrm>
                        <a:prstGeom prst="moon">
                          <a:avLst/>
                        </a:prstGeom>
                        <a:solidFill>
                          <a:srgbClr val="92D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9" name="Moon 19"/>
                        <p:cNvSpPr/>
                        <p:nvPr/>
                      </p:nvSpPr>
                      <p:spPr>
                        <a:xfrm rot="10403268">
                          <a:off x="1203700" y="1275778"/>
                          <a:ext cx="427245" cy="3637279"/>
                        </a:xfrm>
                        <a:prstGeom prst="moon">
                          <a:avLst/>
                        </a:prstGeom>
                        <a:solidFill>
                          <a:srgbClr val="00B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grpSp>
                      <p:nvGrpSpPr>
                        <p:cNvPr id="60" name="Group 20"/>
                        <p:cNvGrpSpPr/>
                        <p:nvPr/>
                      </p:nvGrpSpPr>
                      <p:grpSpPr>
                        <a:xfrm>
                          <a:off x="1143000" y="1853756"/>
                          <a:ext cx="1620860" cy="1636849"/>
                          <a:chOff x="1009615" y="1853756"/>
                          <a:chExt cx="1620860" cy="1636849"/>
                        </a:xfrm>
                      </p:grpSpPr>
                      <p:sp>
                        <p:nvSpPr>
                          <p:cNvPr id="61" name="Heart 60"/>
                          <p:cNvSpPr/>
                          <p:nvPr/>
                        </p:nvSpPr>
                        <p:spPr>
                          <a:xfrm>
                            <a:off x="1534810" y="1853756"/>
                            <a:ext cx="771973" cy="838201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62" name="Heart 22"/>
                          <p:cNvSpPr/>
                          <p:nvPr/>
                        </p:nvSpPr>
                        <p:spPr>
                          <a:xfrm rot="8777407">
                            <a:off x="1639942" y="2557761"/>
                            <a:ext cx="771972" cy="838200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63" name="Heart 62"/>
                          <p:cNvSpPr/>
                          <p:nvPr/>
                        </p:nvSpPr>
                        <p:spPr>
                          <a:xfrm rot="13295899">
                            <a:off x="1147407" y="2547082"/>
                            <a:ext cx="685800" cy="943523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64" name="Heart 63"/>
                          <p:cNvSpPr/>
                          <p:nvPr/>
                        </p:nvSpPr>
                        <p:spPr>
                          <a:xfrm rot="18122251">
                            <a:off x="1042728" y="2111622"/>
                            <a:ext cx="771973" cy="838200"/>
                          </a:xfrm>
                          <a:prstGeom prst="heart">
                            <a:avLst/>
                          </a:prstGeom>
                          <a:solidFill>
                            <a:srgbClr val="FFC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65" name="Heart 64"/>
                          <p:cNvSpPr/>
                          <p:nvPr/>
                        </p:nvSpPr>
                        <p:spPr>
                          <a:xfrm rot="3776517">
                            <a:off x="1815814" y="2105606"/>
                            <a:ext cx="685800" cy="943523"/>
                          </a:xfrm>
                          <a:prstGeom prst="heart">
                            <a:avLst/>
                          </a:prstGeom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</p:grpSp>
                  </p:grpSp>
                  <p:grpSp>
                    <p:nvGrpSpPr>
                      <p:cNvPr id="26" name="Group 62"/>
                      <p:cNvGrpSpPr/>
                      <p:nvPr/>
                    </p:nvGrpSpPr>
                    <p:grpSpPr>
                      <a:xfrm>
                        <a:off x="3886200" y="1252018"/>
                        <a:ext cx="3654612" cy="4303275"/>
                        <a:chOff x="3886200" y="1252018"/>
                        <a:chExt cx="3654612" cy="4303275"/>
                      </a:xfrm>
                    </p:grpSpPr>
                    <p:grpSp>
                      <p:nvGrpSpPr>
                        <p:cNvPr id="31" name="Group 26"/>
                        <p:cNvGrpSpPr/>
                        <p:nvPr/>
                      </p:nvGrpSpPr>
                      <p:grpSpPr>
                        <a:xfrm>
                          <a:off x="3886200" y="1252018"/>
                          <a:ext cx="1620860" cy="3876444"/>
                          <a:chOff x="1143000" y="1275778"/>
                          <a:chExt cx="1620860" cy="3637279"/>
                        </a:xfrm>
                      </p:grpSpPr>
                      <p:sp>
                        <p:nvSpPr>
                          <p:cNvPr id="50" name="Moon 49"/>
                          <p:cNvSpPr/>
                          <p:nvPr/>
                        </p:nvSpPr>
                        <p:spPr>
                          <a:xfrm rot="1952227">
                            <a:off x="2070878" y="2187044"/>
                            <a:ext cx="427245" cy="2724971"/>
                          </a:xfrm>
                          <a:prstGeom prst="moon">
                            <a:avLst/>
                          </a:prstGeom>
                          <a:solidFill>
                            <a:srgbClr val="92D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51" name="Moon 50"/>
                          <p:cNvSpPr/>
                          <p:nvPr/>
                        </p:nvSpPr>
                        <p:spPr>
                          <a:xfrm rot="10403268">
                            <a:off x="1203700" y="1275778"/>
                            <a:ext cx="427245" cy="3637279"/>
                          </a:xfrm>
                          <a:prstGeom prst="moon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grpSp>
                        <p:nvGrpSpPr>
                          <p:cNvPr id="52" name="Group 29"/>
                          <p:cNvGrpSpPr/>
                          <p:nvPr/>
                        </p:nvGrpSpPr>
                        <p:grpSpPr>
                          <a:xfrm>
                            <a:off x="1143000" y="1828800"/>
                            <a:ext cx="1620860" cy="1661805"/>
                            <a:chOff x="1009615" y="1828800"/>
                            <a:chExt cx="1620860" cy="1661805"/>
                          </a:xfrm>
                        </p:grpSpPr>
                        <p:sp>
                          <p:nvSpPr>
                            <p:cNvPr id="53" name="Heart 30"/>
                            <p:cNvSpPr/>
                            <p:nvPr/>
                          </p:nvSpPr>
                          <p:spPr>
                            <a:xfrm>
                              <a:off x="1361627" y="1828800"/>
                              <a:ext cx="771973" cy="838200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54" name="Heart 53"/>
                            <p:cNvSpPr/>
                            <p:nvPr/>
                          </p:nvSpPr>
                          <p:spPr>
                            <a:xfrm rot="8777407">
                              <a:off x="1639942" y="2557761"/>
                              <a:ext cx="771972" cy="838200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55" name="Heart 54"/>
                            <p:cNvSpPr/>
                            <p:nvPr/>
                          </p:nvSpPr>
                          <p:spPr>
                            <a:xfrm rot="13295899">
                              <a:off x="1147407" y="2547082"/>
                              <a:ext cx="685800" cy="943523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56" name="Heart 55"/>
                            <p:cNvSpPr/>
                            <p:nvPr/>
                          </p:nvSpPr>
                          <p:spPr>
                            <a:xfrm rot="18122251">
                              <a:off x="1042728" y="2111622"/>
                              <a:ext cx="771973" cy="838200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57" name="Heart 56"/>
                            <p:cNvSpPr/>
                            <p:nvPr/>
                          </p:nvSpPr>
                          <p:spPr>
                            <a:xfrm rot="3776517">
                              <a:off x="1815814" y="2105606"/>
                              <a:ext cx="685800" cy="943523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</p:grpSp>
                    <p:grpSp>
                      <p:nvGrpSpPr>
                        <p:cNvPr id="32" name="Group 35"/>
                        <p:cNvGrpSpPr/>
                        <p:nvPr/>
                      </p:nvGrpSpPr>
                      <p:grpSpPr>
                        <a:xfrm>
                          <a:off x="4952999" y="2810941"/>
                          <a:ext cx="630619" cy="2744352"/>
                          <a:chOff x="1143000" y="1275778"/>
                          <a:chExt cx="1620860" cy="3637279"/>
                        </a:xfrm>
                      </p:grpSpPr>
                      <p:sp>
                        <p:nvSpPr>
                          <p:cNvPr id="42" name="Moon 41"/>
                          <p:cNvSpPr/>
                          <p:nvPr/>
                        </p:nvSpPr>
                        <p:spPr>
                          <a:xfrm rot="1952227">
                            <a:off x="2070878" y="2187044"/>
                            <a:ext cx="427245" cy="2724971"/>
                          </a:xfrm>
                          <a:prstGeom prst="moon">
                            <a:avLst/>
                          </a:prstGeom>
                          <a:solidFill>
                            <a:srgbClr val="92D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43" name="Moon 42"/>
                          <p:cNvSpPr/>
                          <p:nvPr/>
                        </p:nvSpPr>
                        <p:spPr>
                          <a:xfrm rot="10403268">
                            <a:off x="1203700" y="1275778"/>
                            <a:ext cx="427245" cy="3637279"/>
                          </a:xfrm>
                          <a:prstGeom prst="moon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grpSp>
                        <p:nvGrpSpPr>
                          <p:cNvPr id="44" name="Group 38"/>
                          <p:cNvGrpSpPr/>
                          <p:nvPr/>
                        </p:nvGrpSpPr>
                        <p:grpSpPr>
                          <a:xfrm>
                            <a:off x="1143000" y="1828800"/>
                            <a:ext cx="1620860" cy="1661805"/>
                            <a:chOff x="1009615" y="1828800"/>
                            <a:chExt cx="1620860" cy="1661805"/>
                          </a:xfrm>
                        </p:grpSpPr>
                        <p:sp>
                          <p:nvSpPr>
                            <p:cNvPr id="45" name="Heart 44"/>
                            <p:cNvSpPr/>
                            <p:nvPr/>
                          </p:nvSpPr>
                          <p:spPr>
                            <a:xfrm>
                              <a:off x="1361627" y="1828800"/>
                              <a:ext cx="771973" cy="838200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46" name="Heart 45"/>
                            <p:cNvSpPr/>
                            <p:nvPr/>
                          </p:nvSpPr>
                          <p:spPr>
                            <a:xfrm rot="8777407">
                              <a:off x="1639942" y="2557761"/>
                              <a:ext cx="771972" cy="838200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47" name="Heart 46"/>
                            <p:cNvSpPr/>
                            <p:nvPr/>
                          </p:nvSpPr>
                          <p:spPr>
                            <a:xfrm rot="13295899">
                              <a:off x="1147407" y="2547082"/>
                              <a:ext cx="685800" cy="943523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48" name="Heart 47"/>
                            <p:cNvSpPr/>
                            <p:nvPr/>
                          </p:nvSpPr>
                          <p:spPr>
                            <a:xfrm rot="18122251">
                              <a:off x="1042728" y="2111622"/>
                              <a:ext cx="771973" cy="838200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49" name="Heart 48"/>
                            <p:cNvSpPr/>
                            <p:nvPr/>
                          </p:nvSpPr>
                          <p:spPr>
                            <a:xfrm rot="3776517">
                              <a:off x="1815814" y="2105606"/>
                              <a:ext cx="685800" cy="943523"/>
                            </a:xfrm>
                            <a:prstGeom prst="heart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</p:grpSp>
                    <p:grpSp>
                      <p:nvGrpSpPr>
                        <p:cNvPr id="33" name="Group 44"/>
                        <p:cNvGrpSpPr/>
                        <p:nvPr/>
                      </p:nvGrpSpPr>
                      <p:grpSpPr>
                        <a:xfrm>
                          <a:off x="5855928" y="1312452"/>
                          <a:ext cx="1684884" cy="3876444"/>
                          <a:chOff x="1078976" y="1275778"/>
                          <a:chExt cx="1684884" cy="3637279"/>
                        </a:xfrm>
                      </p:grpSpPr>
                      <p:sp>
                        <p:nvSpPr>
                          <p:cNvPr id="34" name="Moon 33"/>
                          <p:cNvSpPr/>
                          <p:nvPr/>
                        </p:nvSpPr>
                        <p:spPr>
                          <a:xfrm rot="1952227">
                            <a:off x="2070878" y="2187044"/>
                            <a:ext cx="427245" cy="2724971"/>
                          </a:xfrm>
                          <a:prstGeom prst="moon">
                            <a:avLst/>
                          </a:prstGeom>
                          <a:solidFill>
                            <a:srgbClr val="92D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35" name="Moon 34"/>
                          <p:cNvSpPr/>
                          <p:nvPr/>
                        </p:nvSpPr>
                        <p:spPr>
                          <a:xfrm rot="10403268">
                            <a:off x="1203700" y="1275778"/>
                            <a:ext cx="427245" cy="3637279"/>
                          </a:xfrm>
                          <a:prstGeom prst="moon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grpSp>
                        <p:nvGrpSpPr>
                          <p:cNvPr id="36" name="Group 47"/>
                          <p:cNvGrpSpPr/>
                          <p:nvPr/>
                        </p:nvGrpSpPr>
                        <p:grpSpPr>
                          <a:xfrm>
                            <a:off x="1078976" y="1828800"/>
                            <a:ext cx="1684884" cy="1661805"/>
                            <a:chOff x="945591" y="1828800"/>
                            <a:chExt cx="1684884" cy="1661805"/>
                          </a:xfrm>
                        </p:grpSpPr>
                        <p:sp>
                          <p:nvSpPr>
                            <p:cNvPr id="37" name="Heart 36"/>
                            <p:cNvSpPr/>
                            <p:nvPr/>
                          </p:nvSpPr>
                          <p:spPr>
                            <a:xfrm>
                              <a:off x="1361627" y="1828800"/>
                              <a:ext cx="771973" cy="838200"/>
                            </a:xfrm>
                            <a:prstGeom prst="heart">
                              <a:avLst/>
                            </a:prstGeom>
                            <a:solidFill>
                              <a:srgbClr val="C00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38" name="Heart 37"/>
                            <p:cNvSpPr/>
                            <p:nvPr/>
                          </p:nvSpPr>
                          <p:spPr>
                            <a:xfrm rot="8777407">
                              <a:off x="1639942" y="2557761"/>
                              <a:ext cx="771972" cy="838200"/>
                            </a:xfrm>
                            <a:prstGeom prst="heart">
                              <a:avLst/>
                            </a:prstGeom>
                            <a:solidFill>
                              <a:srgbClr val="C00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39" name="Heart 38"/>
                            <p:cNvSpPr/>
                            <p:nvPr/>
                          </p:nvSpPr>
                          <p:spPr>
                            <a:xfrm rot="13295899">
                              <a:off x="1147407" y="2547082"/>
                              <a:ext cx="685800" cy="943523"/>
                            </a:xfrm>
                            <a:prstGeom prst="heart">
                              <a:avLst/>
                            </a:prstGeom>
                            <a:solidFill>
                              <a:srgbClr val="C00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40" name="Heart 39"/>
                            <p:cNvSpPr/>
                            <p:nvPr/>
                          </p:nvSpPr>
                          <p:spPr>
                            <a:xfrm rot="18122251">
                              <a:off x="978704" y="2031566"/>
                              <a:ext cx="771973" cy="838200"/>
                            </a:xfrm>
                            <a:prstGeom prst="heart">
                              <a:avLst/>
                            </a:prstGeom>
                            <a:solidFill>
                              <a:srgbClr val="C00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41" name="Heart 40"/>
                            <p:cNvSpPr/>
                            <p:nvPr/>
                          </p:nvSpPr>
                          <p:spPr>
                            <a:xfrm rot="3776517">
                              <a:off x="1815814" y="2105606"/>
                              <a:ext cx="685800" cy="943523"/>
                            </a:xfrm>
                            <a:prstGeom prst="heart">
                              <a:avLst/>
                            </a:prstGeom>
                            <a:solidFill>
                              <a:srgbClr val="C00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27" name="Moon 26"/>
                      <p:cNvSpPr/>
                      <p:nvPr/>
                    </p:nvSpPr>
                    <p:spPr>
                      <a:xfrm>
                        <a:off x="8011510" y="1566049"/>
                        <a:ext cx="381000" cy="3492048"/>
                      </a:xfrm>
                      <a:prstGeom prst="moon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8" name="Moon 27"/>
                      <p:cNvSpPr/>
                      <p:nvPr/>
                    </p:nvSpPr>
                    <p:spPr>
                      <a:xfrm flipH="1">
                        <a:off x="8458199" y="2666748"/>
                        <a:ext cx="457200" cy="2478318"/>
                      </a:xfrm>
                      <a:prstGeom prst="moon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9" name="Freeform 28"/>
                      <p:cNvSpPr/>
                      <p:nvPr/>
                    </p:nvSpPr>
                    <p:spPr>
                      <a:xfrm>
                        <a:off x="-264075" y="3851898"/>
                        <a:ext cx="9504967" cy="2900670"/>
                      </a:xfrm>
                      <a:custGeom>
                        <a:avLst/>
                        <a:gdLst>
                          <a:gd name="connsiteX0" fmla="*/ 658213 w 9504967"/>
                          <a:gd name="connsiteY0" fmla="*/ 945931 h 2721708"/>
                          <a:gd name="connsiteX1" fmla="*/ 1872158 w 9504967"/>
                          <a:gd name="connsiteY1" fmla="*/ 914400 h 2721708"/>
                          <a:gd name="connsiteX2" fmla="*/ 2218999 w 9504967"/>
                          <a:gd name="connsiteY2" fmla="*/ 867104 h 2721708"/>
                          <a:gd name="connsiteX3" fmla="*/ 2329358 w 9504967"/>
                          <a:gd name="connsiteY3" fmla="*/ 851338 h 2721708"/>
                          <a:gd name="connsiteX4" fmla="*/ 2408185 w 9504967"/>
                          <a:gd name="connsiteY4" fmla="*/ 835573 h 2721708"/>
                          <a:gd name="connsiteX5" fmla="*/ 2912682 w 9504967"/>
                          <a:gd name="connsiteY5" fmla="*/ 804042 h 2721708"/>
                          <a:gd name="connsiteX6" fmla="*/ 3669427 w 9504967"/>
                          <a:gd name="connsiteY6" fmla="*/ 740980 h 2721708"/>
                          <a:gd name="connsiteX7" fmla="*/ 3606365 w 9504967"/>
                          <a:gd name="connsiteY7" fmla="*/ 772511 h 2721708"/>
                          <a:gd name="connsiteX8" fmla="*/ 3622130 w 9504967"/>
                          <a:gd name="connsiteY8" fmla="*/ 851338 h 2721708"/>
                          <a:gd name="connsiteX9" fmla="*/ 3685192 w 9504967"/>
                          <a:gd name="connsiteY9" fmla="*/ 930166 h 2721708"/>
                          <a:gd name="connsiteX10" fmla="*/ 3921675 w 9504967"/>
                          <a:gd name="connsiteY10" fmla="*/ 961697 h 2721708"/>
                          <a:gd name="connsiteX11" fmla="*/ 4047799 w 9504967"/>
                          <a:gd name="connsiteY11" fmla="*/ 993228 h 2721708"/>
                          <a:gd name="connsiteX12" fmla="*/ 5198682 w 9504967"/>
                          <a:gd name="connsiteY12" fmla="*/ 1024759 h 2721708"/>
                          <a:gd name="connsiteX13" fmla="*/ 5167151 w 9504967"/>
                          <a:gd name="connsiteY13" fmla="*/ 1119352 h 2721708"/>
                          <a:gd name="connsiteX14" fmla="*/ 5151385 w 9504967"/>
                          <a:gd name="connsiteY14" fmla="*/ 1166649 h 2721708"/>
                          <a:gd name="connsiteX15" fmla="*/ 5261744 w 9504967"/>
                          <a:gd name="connsiteY15" fmla="*/ 1213945 h 2721708"/>
                          <a:gd name="connsiteX16" fmla="*/ 5513992 w 9504967"/>
                          <a:gd name="connsiteY16" fmla="*/ 1261242 h 2721708"/>
                          <a:gd name="connsiteX17" fmla="*/ 6538751 w 9504967"/>
                          <a:gd name="connsiteY17" fmla="*/ 1245476 h 2721708"/>
                          <a:gd name="connsiteX18" fmla="*/ 7185137 w 9504967"/>
                          <a:gd name="connsiteY18" fmla="*/ 1229711 h 2721708"/>
                          <a:gd name="connsiteX19" fmla="*/ 7137841 w 9504967"/>
                          <a:gd name="connsiteY19" fmla="*/ 1198180 h 2721708"/>
                          <a:gd name="connsiteX20" fmla="*/ 7059013 w 9504967"/>
                          <a:gd name="connsiteY20" fmla="*/ 1182414 h 2721708"/>
                          <a:gd name="connsiteX21" fmla="*/ 6901358 w 9504967"/>
                          <a:gd name="connsiteY21" fmla="*/ 1119352 h 2721708"/>
                          <a:gd name="connsiteX22" fmla="*/ 6680641 w 9504967"/>
                          <a:gd name="connsiteY22" fmla="*/ 1056290 h 2721708"/>
                          <a:gd name="connsiteX23" fmla="*/ 6554516 w 9504967"/>
                          <a:gd name="connsiteY23" fmla="*/ 1008993 h 2721708"/>
                          <a:gd name="connsiteX24" fmla="*/ 6507220 w 9504967"/>
                          <a:gd name="connsiteY24" fmla="*/ 993228 h 2721708"/>
                          <a:gd name="connsiteX25" fmla="*/ 6381096 w 9504967"/>
                          <a:gd name="connsiteY25" fmla="*/ 961697 h 2721708"/>
                          <a:gd name="connsiteX26" fmla="*/ 6333799 w 9504967"/>
                          <a:gd name="connsiteY26" fmla="*/ 945931 h 2721708"/>
                          <a:gd name="connsiteX27" fmla="*/ 8919344 w 9504967"/>
                          <a:gd name="connsiteY27" fmla="*/ 961697 h 2721708"/>
                          <a:gd name="connsiteX28" fmla="*/ 9061234 w 9504967"/>
                          <a:gd name="connsiteY28" fmla="*/ 993228 h 2721708"/>
                          <a:gd name="connsiteX29" fmla="*/ 9234654 w 9504967"/>
                          <a:gd name="connsiteY29" fmla="*/ 1008993 h 2721708"/>
                          <a:gd name="connsiteX30" fmla="*/ 9124296 w 9504967"/>
                          <a:gd name="connsiteY30" fmla="*/ 1072055 h 2721708"/>
                          <a:gd name="connsiteX31" fmla="*/ 8935109 w 9504967"/>
                          <a:gd name="connsiteY31" fmla="*/ 1087821 h 2721708"/>
                          <a:gd name="connsiteX32" fmla="*/ 8824751 w 9504967"/>
                          <a:gd name="connsiteY32" fmla="*/ 1103587 h 2721708"/>
                          <a:gd name="connsiteX33" fmla="*/ 8604034 w 9504967"/>
                          <a:gd name="connsiteY33" fmla="*/ 1166649 h 2721708"/>
                          <a:gd name="connsiteX34" fmla="*/ 8304489 w 9504967"/>
                          <a:gd name="connsiteY34" fmla="*/ 1198180 h 2721708"/>
                          <a:gd name="connsiteX35" fmla="*/ 7863054 w 9504967"/>
                          <a:gd name="connsiteY35" fmla="*/ 1182414 h 2721708"/>
                          <a:gd name="connsiteX36" fmla="*/ 7768461 w 9504967"/>
                          <a:gd name="connsiteY36" fmla="*/ 1166649 h 2721708"/>
                          <a:gd name="connsiteX37" fmla="*/ 8020709 w 9504967"/>
                          <a:gd name="connsiteY37" fmla="*/ 1182414 h 2721708"/>
                          <a:gd name="connsiteX38" fmla="*/ 8304489 w 9504967"/>
                          <a:gd name="connsiteY38" fmla="*/ 1229711 h 2721708"/>
                          <a:gd name="connsiteX39" fmla="*/ 9376544 w 9504967"/>
                          <a:gd name="connsiteY39" fmla="*/ 1261242 h 2721708"/>
                          <a:gd name="connsiteX40" fmla="*/ 9329247 w 9504967"/>
                          <a:gd name="connsiteY40" fmla="*/ 1292773 h 2721708"/>
                          <a:gd name="connsiteX41" fmla="*/ 9218889 w 9504967"/>
                          <a:gd name="connsiteY41" fmla="*/ 1308538 h 2721708"/>
                          <a:gd name="connsiteX42" fmla="*/ 8950875 w 9504967"/>
                          <a:gd name="connsiteY42" fmla="*/ 1324304 h 2721708"/>
                          <a:gd name="connsiteX43" fmla="*/ 8635565 w 9504967"/>
                          <a:gd name="connsiteY43" fmla="*/ 1355835 h 2721708"/>
                          <a:gd name="connsiteX44" fmla="*/ 8509441 w 9504967"/>
                          <a:gd name="connsiteY44" fmla="*/ 1371600 h 2721708"/>
                          <a:gd name="connsiteX45" fmla="*/ 7106309 w 9504967"/>
                          <a:gd name="connsiteY45" fmla="*/ 1418897 h 2721708"/>
                          <a:gd name="connsiteX46" fmla="*/ 6302268 w 9504967"/>
                          <a:gd name="connsiteY46" fmla="*/ 1450428 h 2721708"/>
                          <a:gd name="connsiteX47" fmla="*/ 5955427 w 9504967"/>
                          <a:gd name="connsiteY47" fmla="*/ 1481959 h 2721708"/>
                          <a:gd name="connsiteX48" fmla="*/ 4189689 w 9504967"/>
                          <a:gd name="connsiteY48" fmla="*/ 1513490 h 2721708"/>
                          <a:gd name="connsiteX49" fmla="*/ 4520765 w 9504967"/>
                          <a:gd name="connsiteY49" fmla="*/ 1481959 h 2721708"/>
                          <a:gd name="connsiteX50" fmla="*/ 4709951 w 9504967"/>
                          <a:gd name="connsiteY50" fmla="*/ 1418897 h 2721708"/>
                          <a:gd name="connsiteX51" fmla="*/ 5088323 w 9504967"/>
                          <a:gd name="connsiteY51" fmla="*/ 1355835 h 2721708"/>
                          <a:gd name="connsiteX52" fmla="*/ 5340572 w 9504967"/>
                          <a:gd name="connsiteY52" fmla="*/ 1308538 h 2721708"/>
                          <a:gd name="connsiteX53" fmla="*/ 5230213 w 9504967"/>
                          <a:gd name="connsiteY53" fmla="*/ 1277007 h 2721708"/>
                          <a:gd name="connsiteX54" fmla="*/ 4962199 w 9504967"/>
                          <a:gd name="connsiteY54" fmla="*/ 1229711 h 2721708"/>
                          <a:gd name="connsiteX55" fmla="*/ 2613137 w 9504967"/>
                          <a:gd name="connsiteY55" fmla="*/ 1245476 h 2721708"/>
                          <a:gd name="connsiteX56" fmla="*/ 2077109 w 9504967"/>
                          <a:gd name="connsiteY56" fmla="*/ 1261242 h 2721708"/>
                          <a:gd name="connsiteX57" fmla="*/ 1982516 w 9504967"/>
                          <a:gd name="connsiteY57" fmla="*/ 1292773 h 2721708"/>
                          <a:gd name="connsiteX58" fmla="*/ 1730268 w 9504967"/>
                          <a:gd name="connsiteY58" fmla="*/ 1308538 h 2721708"/>
                          <a:gd name="connsiteX59" fmla="*/ 1556847 w 9504967"/>
                          <a:gd name="connsiteY59" fmla="*/ 1324304 h 2721708"/>
                          <a:gd name="connsiteX60" fmla="*/ 1714503 w 9504967"/>
                          <a:gd name="connsiteY60" fmla="*/ 1292773 h 2721708"/>
                          <a:gd name="connsiteX61" fmla="*/ 1809096 w 9504967"/>
                          <a:gd name="connsiteY61" fmla="*/ 1277007 h 2721708"/>
                          <a:gd name="connsiteX62" fmla="*/ 1872158 w 9504967"/>
                          <a:gd name="connsiteY62" fmla="*/ 1261242 h 2721708"/>
                          <a:gd name="connsiteX63" fmla="*/ 1919454 w 9504967"/>
                          <a:gd name="connsiteY63" fmla="*/ 1245476 h 2721708"/>
                          <a:gd name="connsiteX64" fmla="*/ 2014047 w 9504967"/>
                          <a:gd name="connsiteY64" fmla="*/ 1229711 h 2721708"/>
                          <a:gd name="connsiteX65" fmla="*/ 2218999 w 9504967"/>
                          <a:gd name="connsiteY65" fmla="*/ 1182414 h 2721708"/>
                          <a:gd name="connsiteX66" fmla="*/ 2455482 w 9504967"/>
                          <a:gd name="connsiteY66" fmla="*/ 1072055 h 2721708"/>
                          <a:gd name="connsiteX67" fmla="*/ 2392420 w 9504967"/>
                          <a:gd name="connsiteY67" fmla="*/ 1040524 h 2721708"/>
                          <a:gd name="connsiteX68" fmla="*/ 2329358 w 9504967"/>
                          <a:gd name="connsiteY68" fmla="*/ 1024759 h 2721708"/>
                          <a:gd name="connsiteX69" fmla="*/ 1856392 w 9504967"/>
                          <a:gd name="connsiteY69" fmla="*/ 993228 h 2721708"/>
                          <a:gd name="connsiteX70" fmla="*/ 1698737 w 9504967"/>
                          <a:gd name="connsiteY70" fmla="*/ 977462 h 2721708"/>
                          <a:gd name="connsiteX71" fmla="*/ 516323 w 9504967"/>
                          <a:gd name="connsiteY71" fmla="*/ 1008993 h 2721708"/>
                          <a:gd name="connsiteX72" fmla="*/ 122185 w 9504967"/>
                          <a:gd name="connsiteY72" fmla="*/ 993228 h 2721708"/>
                          <a:gd name="connsiteX73" fmla="*/ 248309 w 9504967"/>
                          <a:gd name="connsiteY73" fmla="*/ 930166 h 2721708"/>
                          <a:gd name="connsiteX74" fmla="*/ 279841 w 9504967"/>
                          <a:gd name="connsiteY74" fmla="*/ 882869 h 2721708"/>
                          <a:gd name="connsiteX75" fmla="*/ 390199 w 9504967"/>
                          <a:gd name="connsiteY75" fmla="*/ 851338 h 2721708"/>
                          <a:gd name="connsiteX76" fmla="*/ 642447 w 9504967"/>
                          <a:gd name="connsiteY76" fmla="*/ 819807 h 2721708"/>
                          <a:gd name="connsiteX77" fmla="*/ 1225772 w 9504967"/>
                          <a:gd name="connsiteY77" fmla="*/ 788276 h 2721708"/>
                          <a:gd name="connsiteX78" fmla="*/ 1367661 w 9504967"/>
                          <a:gd name="connsiteY78" fmla="*/ 772511 h 2721708"/>
                          <a:gd name="connsiteX79" fmla="*/ 1604144 w 9504967"/>
                          <a:gd name="connsiteY79" fmla="*/ 756745 h 2721708"/>
                          <a:gd name="connsiteX80" fmla="*/ 1793330 w 9504967"/>
                          <a:gd name="connsiteY80" fmla="*/ 740980 h 2721708"/>
                          <a:gd name="connsiteX81" fmla="*/ 2029813 w 9504967"/>
                          <a:gd name="connsiteY81" fmla="*/ 709449 h 2721708"/>
                          <a:gd name="connsiteX82" fmla="*/ 2439716 w 9504967"/>
                          <a:gd name="connsiteY82" fmla="*/ 646387 h 2721708"/>
                          <a:gd name="connsiteX83" fmla="*/ 2471247 w 9504967"/>
                          <a:gd name="connsiteY83" fmla="*/ 740980 h 2721708"/>
                          <a:gd name="connsiteX84" fmla="*/ 2502778 w 9504967"/>
                          <a:gd name="connsiteY84" fmla="*/ 599090 h 2721708"/>
                          <a:gd name="connsiteX85" fmla="*/ 2518544 w 9504967"/>
                          <a:gd name="connsiteY85" fmla="*/ 488731 h 2721708"/>
                          <a:gd name="connsiteX86" fmla="*/ 2534309 w 9504967"/>
                          <a:gd name="connsiteY86" fmla="*/ 425669 h 2721708"/>
                          <a:gd name="connsiteX87" fmla="*/ 2550075 w 9504967"/>
                          <a:gd name="connsiteY87" fmla="*/ 299545 h 2721708"/>
                          <a:gd name="connsiteX88" fmla="*/ 2565841 w 9504967"/>
                          <a:gd name="connsiteY88" fmla="*/ 204952 h 2721708"/>
                          <a:gd name="connsiteX89" fmla="*/ 2581606 w 9504967"/>
                          <a:gd name="connsiteY89" fmla="*/ 252249 h 2721708"/>
                          <a:gd name="connsiteX90" fmla="*/ 2613137 w 9504967"/>
                          <a:gd name="connsiteY90" fmla="*/ 315311 h 2721708"/>
                          <a:gd name="connsiteX91" fmla="*/ 2628903 w 9504967"/>
                          <a:gd name="connsiteY91" fmla="*/ 457200 h 2721708"/>
                          <a:gd name="connsiteX92" fmla="*/ 2644668 w 9504967"/>
                          <a:gd name="connsiteY92" fmla="*/ 504497 h 2721708"/>
                          <a:gd name="connsiteX93" fmla="*/ 2676199 w 9504967"/>
                          <a:gd name="connsiteY93" fmla="*/ 693683 h 2721708"/>
                          <a:gd name="connsiteX94" fmla="*/ 2691965 w 9504967"/>
                          <a:gd name="connsiteY94" fmla="*/ 740980 h 2721708"/>
                          <a:gd name="connsiteX95" fmla="*/ 2786558 w 9504967"/>
                          <a:gd name="connsiteY95" fmla="*/ 646387 h 2721708"/>
                          <a:gd name="connsiteX96" fmla="*/ 2849620 w 9504967"/>
                          <a:gd name="connsiteY96" fmla="*/ 567559 h 2721708"/>
                          <a:gd name="connsiteX97" fmla="*/ 2959978 w 9504967"/>
                          <a:gd name="connsiteY97" fmla="*/ 646387 h 2721708"/>
                          <a:gd name="connsiteX98" fmla="*/ 2975744 w 9504967"/>
                          <a:gd name="connsiteY98" fmla="*/ 693683 h 2721708"/>
                          <a:gd name="connsiteX99" fmla="*/ 3133399 w 9504967"/>
                          <a:gd name="connsiteY99" fmla="*/ 819807 h 2721708"/>
                          <a:gd name="connsiteX100" fmla="*/ 3637896 w 9504967"/>
                          <a:gd name="connsiteY100" fmla="*/ 804042 h 2721708"/>
                          <a:gd name="connsiteX101" fmla="*/ 3669427 w 9504967"/>
                          <a:gd name="connsiteY101" fmla="*/ 725214 h 2721708"/>
                          <a:gd name="connsiteX102" fmla="*/ 3653661 w 9504967"/>
                          <a:gd name="connsiteY102" fmla="*/ 378373 h 2721708"/>
                          <a:gd name="connsiteX103" fmla="*/ 3669427 w 9504967"/>
                          <a:gd name="connsiteY103" fmla="*/ 425669 h 2721708"/>
                          <a:gd name="connsiteX104" fmla="*/ 3685192 w 9504967"/>
                          <a:gd name="connsiteY104" fmla="*/ 504497 h 2721708"/>
                          <a:gd name="connsiteX105" fmla="*/ 3732489 w 9504967"/>
                          <a:gd name="connsiteY105" fmla="*/ 662152 h 2721708"/>
                          <a:gd name="connsiteX106" fmla="*/ 3748254 w 9504967"/>
                          <a:gd name="connsiteY106" fmla="*/ 709449 h 2721708"/>
                          <a:gd name="connsiteX107" fmla="*/ 3795551 w 9504967"/>
                          <a:gd name="connsiteY107" fmla="*/ 756745 h 2721708"/>
                          <a:gd name="connsiteX108" fmla="*/ 3874378 w 9504967"/>
                          <a:gd name="connsiteY108" fmla="*/ 914400 h 2721708"/>
                          <a:gd name="connsiteX109" fmla="*/ 4032034 w 9504967"/>
                          <a:gd name="connsiteY109" fmla="*/ 961697 h 2721708"/>
                          <a:gd name="connsiteX110" fmla="*/ 4110861 w 9504967"/>
                          <a:gd name="connsiteY110" fmla="*/ 977462 h 2721708"/>
                          <a:gd name="connsiteX111" fmla="*/ 4158158 w 9504967"/>
                          <a:gd name="connsiteY111" fmla="*/ 993228 h 2721708"/>
                          <a:gd name="connsiteX112" fmla="*/ 4473468 w 9504967"/>
                          <a:gd name="connsiteY112" fmla="*/ 1008993 h 2721708"/>
                          <a:gd name="connsiteX113" fmla="*/ 4520765 w 9504967"/>
                          <a:gd name="connsiteY113" fmla="*/ 1024759 h 2721708"/>
                          <a:gd name="connsiteX114" fmla="*/ 4946434 w 9504967"/>
                          <a:gd name="connsiteY114" fmla="*/ 1056290 h 2721708"/>
                          <a:gd name="connsiteX115" fmla="*/ 3622130 w 9504967"/>
                          <a:gd name="connsiteY115" fmla="*/ 1103587 h 2721708"/>
                          <a:gd name="connsiteX116" fmla="*/ 3243758 w 9504967"/>
                          <a:gd name="connsiteY116" fmla="*/ 1119352 h 2721708"/>
                          <a:gd name="connsiteX117" fmla="*/ 3149165 w 9504967"/>
                          <a:gd name="connsiteY117" fmla="*/ 1135118 h 2721708"/>
                          <a:gd name="connsiteX118" fmla="*/ 2912682 w 9504967"/>
                          <a:gd name="connsiteY118" fmla="*/ 1166649 h 2721708"/>
                          <a:gd name="connsiteX119" fmla="*/ 2802323 w 9504967"/>
                          <a:gd name="connsiteY119" fmla="*/ 1213945 h 2721708"/>
                          <a:gd name="connsiteX120" fmla="*/ 2755027 w 9504967"/>
                          <a:gd name="connsiteY120" fmla="*/ 1245476 h 2721708"/>
                          <a:gd name="connsiteX121" fmla="*/ 2550075 w 9504967"/>
                          <a:gd name="connsiteY121" fmla="*/ 1277007 h 2721708"/>
                          <a:gd name="connsiteX122" fmla="*/ 3164930 w 9504967"/>
                          <a:gd name="connsiteY122" fmla="*/ 1277007 h 2721708"/>
                          <a:gd name="connsiteX123" fmla="*/ 3401413 w 9504967"/>
                          <a:gd name="connsiteY123" fmla="*/ 1245476 h 2721708"/>
                          <a:gd name="connsiteX124" fmla="*/ 3606365 w 9504967"/>
                          <a:gd name="connsiteY124" fmla="*/ 1213945 h 2721708"/>
                          <a:gd name="connsiteX125" fmla="*/ 4000503 w 9504967"/>
                          <a:gd name="connsiteY125" fmla="*/ 1198180 h 2721708"/>
                          <a:gd name="connsiteX126" fmla="*/ 4394641 w 9504967"/>
                          <a:gd name="connsiteY126" fmla="*/ 1150883 h 2721708"/>
                          <a:gd name="connsiteX127" fmla="*/ 4504999 w 9504967"/>
                          <a:gd name="connsiteY127" fmla="*/ 1135118 h 2721708"/>
                          <a:gd name="connsiteX128" fmla="*/ 4678420 w 9504967"/>
                          <a:gd name="connsiteY128" fmla="*/ 1119352 h 2721708"/>
                          <a:gd name="connsiteX129" fmla="*/ 4820309 w 9504967"/>
                          <a:gd name="connsiteY129" fmla="*/ 1087821 h 2721708"/>
                          <a:gd name="connsiteX130" fmla="*/ 4993730 w 9504967"/>
                          <a:gd name="connsiteY130" fmla="*/ 1072055 h 2721708"/>
                          <a:gd name="connsiteX131" fmla="*/ 5104089 w 9504967"/>
                          <a:gd name="connsiteY131" fmla="*/ 1056290 h 2721708"/>
                          <a:gd name="connsiteX132" fmla="*/ 5182916 w 9504967"/>
                          <a:gd name="connsiteY132" fmla="*/ 1024759 h 2721708"/>
                          <a:gd name="connsiteX133" fmla="*/ 5261744 w 9504967"/>
                          <a:gd name="connsiteY133" fmla="*/ 1008993 h 2721708"/>
                          <a:gd name="connsiteX134" fmla="*/ 5860834 w 9504967"/>
                          <a:gd name="connsiteY134" fmla="*/ 1024759 h 2721708"/>
                          <a:gd name="connsiteX135" fmla="*/ 5908130 w 9504967"/>
                          <a:gd name="connsiteY135" fmla="*/ 1072055 h 2721708"/>
                          <a:gd name="connsiteX136" fmla="*/ 5971192 w 9504967"/>
                          <a:gd name="connsiteY136" fmla="*/ 677918 h 2721708"/>
                          <a:gd name="connsiteX137" fmla="*/ 5986958 w 9504967"/>
                          <a:gd name="connsiteY137" fmla="*/ 740980 h 2721708"/>
                          <a:gd name="connsiteX138" fmla="*/ 6018489 w 9504967"/>
                          <a:gd name="connsiteY138" fmla="*/ 882869 h 2721708"/>
                          <a:gd name="connsiteX139" fmla="*/ 6050020 w 9504967"/>
                          <a:gd name="connsiteY139" fmla="*/ 977462 h 2721708"/>
                          <a:gd name="connsiteX140" fmla="*/ 6065785 w 9504967"/>
                          <a:gd name="connsiteY140" fmla="*/ 1024759 h 2721708"/>
                          <a:gd name="connsiteX141" fmla="*/ 6097316 w 9504967"/>
                          <a:gd name="connsiteY141" fmla="*/ 1135118 h 2721708"/>
                          <a:gd name="connsiteX142" fmla="*/ 6128847 w 9504967"/>
                          <a:gd name="connsiteY142" fmla="*/ 1277007 h 2721708"/>
                          <a:gd name="connsiteX143" fmla="*/ 6207675 w 9504967"/>
                          <a:gd name="connsiteY143" fmla="*/ 1198180 h 2721708"/>
                          <a:gd name="connsiteX144" fmla="*/ 6239206 w 9504967"/>
                          <a:gd name="connsiteY144" fmla="*/ 1150883 h 2721708"/>
                          <a:gd name="connsiteX145" fmla="*/ 6286503 w 9504967"/>
                          <a:gd name="connsiteY145" fmla="*/ 1182414 h 2721708"/>
                          <a:gd name="connsiteX146" fmla="*/ 6365330 w 9504967"/>
                          <a:gd name="connsiteY146" fmla="*/ 1292773 h 2721708"/>
                          <a:gd name="connsiteX147" fmla="*/ 6428392 w 9504967"/>
                          <a:gd name="connsiteY147" fmla="*/ 1308538 h 2721708"/>
                          <a:gd name="connsiteX148" fmla="*/ 7642337 w 9504967"/>
                          <a:gd name="connsiteY148" fmla="*/ 1292773 h 2721708"/>
                          <a:gd name="connsiteX149" fmla="*/ 8525206 w 9504967"/>
                          <a:gd name="connsiteY149" fmla="*/ 1324304 h 2721708"/>
                          <a:gd name="connsiteX150" fmla="*/ 8793220 w 9504967"/>
                          <a:gd name="connsiteY150" fmla="*/ 1355835 h 2721708"/>
                          <a:gd name="connsiteX151" fmla="*/ 8856282 w 9504967"/>
                          <a:gd name="connsiteY151" fmla="*/ 1371600 h 2721708"/>
                          <a:gd name="connsiteX152" fmla="*/ 8824751 w 9504967"/>
                          <a:gd name="connsiteY152" fmla="*/ 1418897 h 2721708"/>
                          <a:gd name="connsiteX153" fmla="*/ 8745923 w 9504967"/>
                          <a:gd name="connsiteY153" fmla="*/ 1450428 h 2721708"/>
                          <a:gd name="connsiteX154" fmla="*/ 8588268 w 9504967"/>
                          <a:gd name="connsiteY154" fmla="*/ 1497724 h 2721708"/>
                          <a:gd name="connsiteX155" fmla="*/ 8525206 w 9504967"/>
                          <a:gd name="connsiteY155" fmla="*/ 1545021 h 2721708"/>
                          <a:gd name="connsiteX156" fmla="*/ 8430613 w 9504967"/>
                          <a:gd name="connsiteY156" fmla="*/ 1576552 h 2721708"/>
                          <a:gd name="connsiteX157" fmla="*/ 8178365 w 9504967"/>
                          <a:gd name="connsiteY157" fmla="*/ 1608083 h 2721708"/>
                          <a:gd name="connsiteX158" fmla="*/ 8020709 w 9504967"/>
                          <a:gd name="connsiteY158" fmla="*/ 1623849 h 2721708"/>
                          <a:gd name="connsiteX159" fmla="*/ 7595041 w 9504967"/>
                          <a:gd name="connsiteY159" fmla="*/ 1655380 h 2721708"/>
                          <a:gd name="connsiteX160" fmla="*/ 7390089 w 9504967"/>
                          <a:gd name="connsiteY160" fmla="*/ 1686911 h 2721708"/>
                          <a:gd name="connsiteX161" fmla="*/ 5230213 w 9504967"/>
                          <a:gd name="connsiteY161" fmla="*/ 1655380 h 2721708"/>
                          <a:gd name="connsiteX162" fmla="*/ 4205454 w 9504967"/>
                          <a:gd name="connsiteY162" fmla="*/ 1686911 h 2721708"/>
                          <a:gd name="connsiteX163" fmla="*/ 3354116 w 9504967"/>
                          <a:gd name="connsiteY163" fmla="*/ 1734207 h 2721708"/>
                          <a:gd name="connsiteX164" fmla="*/ 2849620 w 9504967"/>
                          <a:gd name="connsiteY164" fmla="*/ 1797269 h 2721708"/>
                          <a:gd name="connsiteX165" fmla="*/ 2597372 w 9504967"/>
                          <a:gd name="connsiteY165" fmla="*/ 1876097 h 2721708"/>
                          <a:gd name="connsiteX166" fmla="*/ 2471247 w 9504967"/>
                          <a:gd name="connsiteY166" fmla="*/ 1891862 h 2721708"/>
                          <a:gd name="connsiteX167" fmla="*/ 2392420 w 9504967"/>
                          <a:gd name="connsiteY167" fmla="*/ 1923393 h 2721708"/>
                          <a:gd name="connsiteX168" fmla="*/ 2439716 w 9504967"/>
                          <a:gd name="connsiteY168" fmla="*/ 1939159 h 2721708"/>
                          <a:gd name="connsiteX169" fmla="*/ 2928447 w 9504967"/>
                          <a:gd name="connsiteY169" fmla="*/ 1954924 h 2721708"/>
                          <a:gd name="connsiteX170" fmla="*/ 4016268 w 9504967"/>
                          <a:gd name="connsiteY170" fmla="*/ 1970690 h 2721708"/>
                          <a:gd name="connsiteX171" fmla="*/ 3858613 w 9504967"/>
                          <a:gd name="connsiteY171" fmla="*/ 2017987 h 2721708"/>
                          <a:gd name="connsiteX172" fmla="*/ 3795551 w 9504967"/>
                          <a:gd name="connsiteY172" fmla="*/ 2033752 h 2721708"/>
                          <a:gd name="connsiteX173" fmla="*/ 3637896 w 9504967"/>
                          <a:gd name="connsiteY173" fmla="*/ 2065283 h 2721708"/>
                          <a:gd name="connsiteX174" fmla="*/ 3275289 w 9504967"/>
                          <a:gd name="connsiteY174" fmla="*/ 2144111 h 2721708"/>
                          <a:gd name="connsiteX175" fmla="*/ 3070337 w 9504967"/>
                          <a:gd name="connsiteY175" fmla="*/ 2191407 h 2721708"/>
                          <a:gd name="connsiteX176" fmla="*/ 2802323 w 9504967"/>
                          <a:gd name="connsiteY176" fmla="*/ 2222938 h 2721708"/>
                          <a:gd name="connsiteX177" fmla="*/ 2014047 w 9504967"/>
                          <a:gd name="connsiteY177" fmla="*/ 2270235 h 2721708"/>
                          <a:gd name="connsiteX178" fmla="*/ 1840627 w 9504967"/>
                          <a:gd name="connsiteY178" fmla="*/ 2286000 h 2721708"/>
                          <a:gd name="connsiteX179" fmla="*/ 957758 w 9504967"/>
                          <a:gd name="connsiteY179" fmla="*/ 2333297 h 2721708"/>
                          <a:gd name="connsiteX180" fmla="*/ 831634 w 9504967"/>
                          <a:gd name="connsiteY180" fmla="*/ 2380593 h 2721708"/>
                          <a:gd name="connsiteX181" fmla="*/ 737041 w 9504967"/>
                          <a:gd name="connsiteY181" fmla="*/ 2427890 h 2721708"/>
                          <a:gd name="connsiteX182" fmla="*/ 642447 w 9504967"/>
                          <a:gd name="connsiteY182" fmla="*/ 2459421 h 2721708"/>
                          <a:gd name="connsiteX183" fmla="*/ 705509 w 9504967"/>
                          <a:gd name="connsiteY183" fmla="*/ 2490952 h 2721708"/>
                          <a:gd name="connsiteX184" fmla="*/ 752806 w 9504967"/>
                          <a:gd name="connsiteY184" fmla="*/ 2522483 h 2721708"/>
                          <a:gd name="connsiteX185" fmla="*/ 863165 w 9504967"/>
                          <a:gd name="connsiteY185" fmla="*/ 2538249 h 2721708"/>
                          <a:gd name="connsiteX186" fmla="*/ 957758 w 9504967"/>
                          <a:gd name="connsiteY186" fmla="*/ 2585545 h 2721708"/>
                          <a:gd name="connsiteX187" fmla="*/ 878930 w 9504967"/>
                          <a:gd name="connsiteY187" fmla="*/ 2601311 h 2721708"/>
                          <a:gd name="connsiteX188" fmla="*/ 784337 w 9504967"/>
                          <a:gd name="connsiteY188" fmla="*/ 2617076 h 2721708"/>
                          <a:gd name="connsiteX189" fmla="*/ 437496 w 9504967"/>
                          <a:gd name="connsiteY189" fmla="*/ 2664373 h 2721708"/>
                          <a:gd name="connsiteX190" fmla="*/ 311372 w 9504967"/>
                          <a:gd name="connsiteY190" fmla="*/ 2695904 h 2721708"/>
                          <a:gd name="connsiteX191" fmla="*/ 815868 w 9504967"/>
                          <a:gd name="connsiteY191" fmla="*/ 2711669 h 2721708"/>
                          <a:gd name="connsiteX192" fmla="*/ 2455482 w 9504967"/>
                          <a:gd name="connsiteY192" fmla="*/ 2680138 h 2721708"/>
                          <a:gd name="connsiteX193" fmla="*/ 2707730 w 9504967"/>
                          <a:gd name="connsiteY193" fmla="*/ 2601311 h 2721708"/>
                          <a:gd name="connsiteX194" fmla="*/ 2818089 w 9504967"/>
                          <a:gd name="connsiteY194" fmla="*/ 2554014 h 2721708"/>
                          <a:gd name="connsiteX195" fmla="*/ 2896916 w 9504967"/>
                          <a:gd name="connsiteY195" fmla="*/ 2538249 h 2721708"/>
                          <a:gd name="connsiteX196" fmla="*/ 3401413 w 9504967"/>
                          <a:gd name="connsiteY196" fmla="*/ 2490952 h 2721708"/>
                          <a:gd name="connsiteX197" fmla="*/ 3795551 w 9504967"/>
                          <a:gd name="connsiteY197" fmla="*/ 2380593 h 2721708"/>
                          <a:gd name="connsiteX198" fmla="*/ 4079330 w 9504967"/>
                          <a:gd name="connsiteY198" fmla="*/ 2333297 h 2721708"/>
                          <a:gd name="connsiteX199" fmla="*/ 4300047 w 9504967"/>
                          <a:gd name="connsiteY199" fmla="*/ 2286000 h 2721708"/>
                          <a:gd name="connsiteX200" fmla="*/ 4536530 w 9504967"/>
                          <a:gd name="connsiteY200" fmla="*/ 2301766 h 2721708"/>
                          <a:gd name="connsiteX201" fmla="*/ 4773013 w 9504967"/>
                          <a:gd name="connsiteY201" fmla="*/ 2333297 h 2721708"/>
                          <a:gd name="connsiteX202" fmla="*/ 4820309 w 9504967"/>
                          <a:gd name="connsiteY202" fmla="*/ 2349062 h 2721708"/>
                          <a:gd name="connsiteX203" fmla="*/ 4962199 w 9504967"/>
                          <a:gd name="connsiteY203" fmla="*/ 2443655 h 2721708"/>
                          <a:gd name="connsiteX204" fmla="*/ 5356337 w 9504967"/>
                          <a:gd name="connsiteY204" fmla="*/ 2396359 h 2721708"/>
                          <a:gd name="connsiteX205" fmla="*/ 5876599 w 9504967"/>
                          <a:gd name="connsiteY205" fmla="*/ 2222938 h 2721708"/>
                          <a:gd name="connsiteX206" fmla="*/ 6050020 w 9504967"/>
                          <a:gd name="connsiteY206" fmla="*/ 2207173 h 2721708"/>
                          <a:gd name="connsiteX207" fmla="*/ 6570282 w 9504967"/>
                          <a:gd name="connsiteY207" fmla="*/ 2112580 h 2721708"/>
                          <a:gd name="connsiteX208" fmla="*/ 6727937 w 9504967"/>
                          <a:gd name="connsiteY208" fmla="*/ 2128345 h 2721708"/>
                          <a:gd name="connsiteX209" fmla="*/ 6775234 w 9504967"/>
                          <a:gd name="connsiteY209" fmla="*/ 2396359 h 2721708"/>
                          <a:gd name="connsiteX210" fmla="*/ 7200903 w 9504967"/>
                          <a:gd name="connsiteY210" fmla="*/ 2380593 h 2721708"/>
                          <a:gd name="connsiteX211" fmla="*/ 7673868 w 9504967"/>
                          <a:gd name="connsiteY211" fmla="*/ 2364828 h 2721708"/>
                          <a:gd name="connsiteX212" fmla="*/ 8036475 w 9504967"/>
                          <a:gd name="connsiteY212" fmla="*/ 2333297 h 2721708"/>
                          <a:gd name="connsiteX213" fmla="*/ 8320254 w 9504967"/>
                          <a:gd name="connsiteY213" fmla="*/ 2317531 h 2721708"/>
                          <a:gd name="connsiteX214" fmla="*/ 9029703 w 9504967"/>
                          <a:gd name="connsiteY214" fmla="*/ 2333297 h 2721708"/>
                          <a:gd name="connsiteX215" fmla="*/ 9234654 w 9504967"/>
                          <a:gd name="connsiteY215" fmla="*/ 2317531 h 2721708"/>
                          <a:gd name="connsiteX216" fmla="*/ 9250420 w 9504967"/>
                          <a:gd name="connsiteY216" fmla="*/ 1939159 h 2721708"/>
                          <a:gd name="connsiteX217" fmla="*/ 9234654 w 9504967"/>
                          <a:gd name="connsiteY217" fmla="*/ 1702676 h 2721708"/>
                          <a:gd name="connsiteX218" fmla="*/ 9250420 w 9504967"/>
                          <a:gd name="connsiteY218" fmla="*/ 1749973 h 2721708"/>
                          <a:gd name="connsiteX219" fmla="*/ 9313482 w 9504967"/>
                          <a:gd name="connsiteY219" fmla="*/ 1891862 h 2721708"/>
                          <a:gd name="connsiteX220" fmla="*/ 9345013 w 9504967"/>
                          <a:gd name="connsiteY220" fmla="*/ 2017987 h 2721708"/>
                          <a:gd name="connsiteX221" fmla="*/ 9360778 w 9504967"/>
                          <a:gd name="connsiteY221" fmla="*/ 2081049 h 2721708"/>
                          <a:gd name="connsiteX222" fmla="*/ 9392309 w 9504967"/>
                          <a:gd name="connsiteY222" fmla="*/ 2191407 h 2721708"/>
                          <a:gd name="connsiteX223" fmla="*/ 9408075 w 9504967"/>
                          <a:gd name="connsiteY223" fmla="*/ 2270235 h 2721708"/>
                          <a:gd name="connsiteX224" fmla="*/ 9423841 w 9504967"/>
                          <a:gd name="connsiteY224" fmla="*/ 2333297 h 2721708"/>
                          <a:gd name="connsiteX225" fmla="*/ 9439606 w 9504967"/>
                          <a:gd name="connsiteY225" fmla="*/ 2207173 h 2721708"/>
                          <a:gd name="connsiteX226" fmla="*/ 9408075 w 9504967"/>
                          <a:gd name="connsiteY226" fmla="*/ 1592318 h 2721708"/>
                          <a:gd name="connsiteX227" fmla="*/ 9392309 w 9504967"/>
                          <a:gd name="connsiteY227" fmla="*/ 1497724 h 2721708"/>
                          <a:gd name="connsiteX228" fmla="*/ 9313482 w 9504967"/>
                          <a:gd name="connsiteY228" fmla="*/ 1403131 h 2721708"/>
                          <a:gd name="connsiteX229" fmla="*/ 9234654 w 9504967"/>
                          <a:gd name="connsiteY229" fmla="*/ 1261242 h 2721708"/>
                          <a:gd name="connsiteX230" fmla="*/ 9124296 w 9504967"/>
                          <a:gd name="connsiteY230" fmla="*/ 1198180 h 2721708"/>
                          <a:gd name="connsiteX231" fmla="*/ 9045468 w 9504967"/>
                          <a:gd name="connsiteY231" fmla="*/ 1008993 h 2721708"/>
                          <a:gd name="connsiteX232" fmla="*/ 9029703 w 9504967"/>
                          <a:gd name="connsiteY232" fmla="*/ 961697 h 2721708"/>
                          <a:gd name="connsiteX233" fmla="*/ 9045468 w 9504967"/>
                          <a:gd name="connsiteY233" fmla="*/ 725214 h 2721708"/>
                          <a:gd name="connsiteX234" fmla="*/ 9108530 w 9504967"/>
                          <a:gd name="connsiteY234" fmla="*/ 630621 h 2721708"/>
                          <a:gd name="connsiteX235" fmla="*/ 9203123 w 9504967"/>
                          <a:gd name="connsiteY235" fmla="*/ 488731 h 2721708"/>
                          <a:gd name="connsiteX236" fmla="*/ 9234654 w 9504967"/>
                          <a:gd name="connsiteY236" fmla="*/ 425669 h 2721708"/>
                          <a:gd name="connsiteX237" fmla="*/ 9281951 w 9504967"/>
                          <a:gd name="connsiteY237" fmla="*/ 394138 h 2721708"/>
                          <a:gd name="connsiteX238" fmla="*/ 9297716 w 9504967"/>
                          <a:gd name="connsiteY238" fmla="*/ 346842 h 2721708"/>
                          <a:gd name="connsiteX239" fmla="*/ 9281951 w 9504967"/>
                          <a:gd name="connsiteY239" fmla="*/ 441435 h 2721708"/>
                          <a:gd name="connsiteX240" fmla="*/ 9203123 w 9504967"/>
                          <a:gd name="connsiteY240" fmla="*/ 583324 h 2721708"/>
                          <a:gd name="connsiteX241" fmla="*/ 9124296 w 9504967"/>
                          <a:gd name="connsiteY241" fmla="*/ 677918 h 2721708"/>
                          <a:gd name="connsiteX242" fmla="*/ 9061234 w 9504967"/>
                          <a:gd name="connsiteY242" fmla="*/ 835573 h 2721708"/>
                          <a:gd name="connsiteX243" fmla="*/ 9029703 w 9504967"/>
                          <a:gd name="connsiteY243" fmla="*/ 882869 h 2721708"/>
                          <a:gd name="connsiteX244" fmla="*/ 8982406 w 9504967"/>
                          <a:gd name="connsiteY244" fmla="*/ 1072055 h 2721708"/>
                          <a:gd name="connsiteX245" fmla="*/ 8004944 w 9504967"/>
                          <a:gd name="connsiteY245" fmla="*/ 945931 h 2721708"/>
                          <a:gd name="connsiteX246" fmla="*/ 8004944 w 9504967"/>
                          <a:gd name="connsiteY246" fmla="*/ 945931 h 2721708"/>
                          <a:gd name="connsiteX247" fmla="*/ 7799992 w 9504967"/>
                          <a:gd name="connsiteY247" fmla="*/ 914400 h 2721708"/>
                          <a:gd name="connsiteX248" fmla="*/ 7752696 w 9504967"/>
                          <a:gd name="connsiteY248" fmla="*/ 898635 h 2721708"/>
                          <a:gd name="connsiteX249" fmla="*/ 7815758 w 9504967"/>
                          <a:gd name="connsiteY249" fmla="*/ 851338 h 2721708"/>
                          <a:gd name="connsiteX250" fmla="*/ 7878820 w 9504967"/>
                          <a:gd name="connsiteY250" fmla="*/ 819807 h 2721708"/>
                          <a:gd name="connsiteX251" fmla="*/ 7784227 w 9504967"/>
                          <a:gd name="connsiteY251" fmla="*/ 536028 h 2721708"/>
                          <a:gd name="connsiteX252" fmla="*/ 7626572 w 9504967"/>
                          <a:gd name="connsiteY252" fmla="*/ 268014 h 2721708"/>
                          <a:gd name="connsiteX253" fmla="*/ 7579275 w 9504967"/>
                          <a:gd name="connsiteY253" fmla="*/ 220718 h 2721708"/>
                          <a:gd name="connsiteX254" fmla="*/ 7516213 w 9504967"/>
                          <a:gd name="connsiteY254" fmla="*/ 409904 h 2721708"/>
                          <a:gd name="connsiteX255" fmla="*/ 7421620 w 9504967"/>
                          <a:gd name="connsiteY255" fmla="*/ 646387 h 2721708"/>
                          <a:gd name="connsiteX256" fmla="*/ 7405854 w 9504967"/>
                          <a:gd name="connsiteY256" fmla="*/ 693683 h 2721708"/>
                          <a:gd name="connsiteX257" fmla="*/ 7358558 w 9504967"/>
                          <a:gd name="connsiteY257" fmla="*/ 882869 h 2721708"/>
                          <a:gd name="connsiteX258" fmla="*/ 7342792 w 9504967"/>
                          <a:gd name="connsiteY258" fmla="*/ 945931 h 2721708"/>
                          <a:gd name="connsiteX259" fmla="*/ 7232434 w 9504967"/>
                          <a:gd name="connsiteY259" fmla="*/ 882869 h 2721708"/>
                          <a:gd name="connsiteX260" fmla="*/ 7185137 w 9504967"/>
                          <a:gd name="connsiteY260" fmla="*/ 851338 h 2721708"/>
                          <a:gd name="connsiteX261" fmla="*/ 7090544 w 9504967"/>
                          <a:gd name="connsiteY261" fmla="*/ 819807 h 2721708"/>
                          <a:gd name="connsiteX262" fmla="*/ 6759468 w 9504967"/>
                          <a:gd name="connsiteY262" fmla="*/ 882869 h 2721708"/>
                          <a:gd name="connsiteX263" fmla="*/ 6554516 w 9504967"/>
                          <a:gd name="connsiteY263" fmla="*/ 914400 h 2721708"/>
                          <a:gd name="connsiteX264" fmla="*/ 6507220 w 9504967"/>
                          <a:gd name="connsiteY264" fmla="*/ 930166 h 2721708"/>
                          <a:gd name="connsiteX265" fmla="*/ 6459923 w 9504967"/>
                          <a:gd name="connsiteY265" fmla="*/ 961697 h 2721708"/>
                          <a:gd name="connsiteX266" fmla="*/ 6586047 w 9504967"/>
                          <a:gd name="connsiteY266" fmla="*/ 1008993 h 2721708"/>
                          <a:gd name="connsiteX267" fmla="*/ 7342792 w 9504967"/>
                          <a:gd name="connsiteY267" fmla="*/ 1072055 h 2721708"/>
                          <a:gd name="connsiteX268" fmla="*/ 7106309 w 9504967"/>
                          <a:gd name="connsiteY268" fmla="*/ 1135118 h 2721708"/>
                          <a:gd name="connsiteX269" fmla="*/ 6964420 w 9504967"/>
                          <a:gd name="connsiteY269" fmla="*/ 1198180 h 2721708"/>
                          <a:gd name="connsiteX270" fmla="*/ 6822530 w 9504967"/>
                          <a:gd name="connsiteY270" fmla="*/ 1213945 h 2721708"/>
                          <a:gd name="connsiteX271" fmla="*/ 6176144 w 9504967"/>
                          <a:gd name="connsiteY271" fmla="*/ 1182414 h 2721708"/>
                          <a:gd name="connsiteX272" fmla="*/ 6113082 w 9504967"/>
                          <a:gd name="connsiteY272" fmla="*/ 1166649 h 2721708"/>
                          <a:gd name="connsiteX273" fmla="*/ 6065785 w 9504967"/>
                          <a:gd name="connsiteY273" fmla="*/ 1119352 h 2721708"/>
                          <a:gd name="connsiteX274" fmla="*/ 6034254 w 9504967"/>
                          <a:gd name="connsiteY274" fmla="*/ 867104 h 2721708"/>
                          <a:gd name="connsiteX275" fmla="*/ 6018489 w 9504967"/>
                          <a:gd name="connsiteY275" fmla="*/ 709449 h 2721708"/>
                          <a:gd name="connsiteX276" fmla="*/ 6034254 w 9504967"/>
                          <a:gd name="connsiteY276" fmla="*/ 1072055 h 2721708"/>
                          <a:gd name="connsiteX277" fmla="*/ 6065785 w 9504967"/>
                          <a:gd name="connsiteY277" fmla="*/ 1103587 h 2721708"/>
                          <a:gd name="connsiteX278" fmla="*/ 6113082 w 9504967"/>
                          <a:gd name="connsiteY278" fmla="*/ 1056290 h 2721708"/>
                          <a:gd name="connsiteX279" fmla="*/ 6333799 w 9504967"/>
                          <a:gd name="connsiteY279" fmla="*/ 1072055 h 2721708"/>
                          <a:gd name="connsiteX280" fmla="*/ 6412627 w 9504967"/>
                          <a:gd name="connsiteY280" fmla="*/ 1087821 h 2721708"/>
                          <a:gd name="connsiteX281" fmla="*/ 6838296 w 9504967"/>
                          <a:gd name="connsiteY281" fmla="*/ 1103587 h 2721708"/>
                          <a:gd name="connsiteX282" fmla="*/ 6759468 w 9504967"/>
                          <a:gd name="connsiteY282" fmla="*/ 1119352 h 2721708"/>
                          <a:gd name="connsiteX283" fmla="*/ 6806765 w 9504967"/>
                          <a:gd name="connsiteY283" fmla="*/ 1103587 h 2721708"/>
                          <a:gd name="connsiteX284" fmla="*/ 6980185 w 9504967"/>
                          <a:gd name="connsiteY284" fmla="*/ 1056290 h 2721708"/>
                          <a:gd name="connsiteX285" fmla="*/ 7232434 w 9504967"/>
                          <a:gd name="connsiteY285" fmla="*/ 993228 h 2721708"/>
                          <a:gd name="connsiteX286" fmla="*/ 7689634 w 9504967"/>
                          <a:gd name="connsiteY286" fmla="*/ 1024759 h 2721708"/>
                          <a:gd name="connsiteX287" fmla="*/ 7626572 w 9504967"/>
                          <a:gd name="connsiteY287" fmla="*/ 1056290 h 2721708"/>
                          <a:gd name="connsiteX288" fmla="*/ 7831523 w 9504967"/>
                          <a:gd name="connsiteY288" fmla="*/ 1040524 h 2721708"/>
                          <a:gd name="connsiteX289" fmla="*/ 7910351 w 9504967"/>
                          <a:gd name="connsiteY289" fmla="*/ 1008993 h 2721708"/>
                          <a:gd name="connsiteX290" fmla="*/ 7957647 w 9504967"/>
                          <a:gd name="connsiteY290" fmla="*/ 945931 h 2721708"/>
                          <a:gd name="connsiteX291" fmla="*/ 8068006 w 9504967"/>
                          <a:gd name="connsiteY291" fmla="*/ 914400 h 2721708"/>
                          <a:gd name="connsiteX292" fmla="*/ 8209896 w 9504967"/>
                          <a:gd name="connsiteY292" fmla="*/ 804042 h 2721708"/>
                          <a:gd name="connsiteX293" fmla="*/ 8241427 w 9504967"/>
                          <a:gd name="connsiteY293" fmla="*/ 867104 h 2721708"/>
                          <a:gd name="connsiteX294" fmla="*/ 8272958 w 9504967"/>
                          <a:gd name="connsiteY294" fmla="*/ 1008993 h 2721708"/>
                          <a:gd name="connsiteX295" fmla="*/ 8288723 w 9504967"/>
                          <a:gd name="connsiteY295" fmla="*/ 1103587 h 2721708"/>
                          <a:gd name="connsiteX296" fmla="*/ 8304489 w 9504967"/>
                          <a:gd name="connsiteY296" fmla="*/ 1182414 h 2721708"/>
                          <a:gd name="connsiteX297" fmla="*/ 8493675 w 9504967"/>
                          <a:gd name="connsiteY297" fmla="*/ 1072055 h 2721708"/>
                          <a:gd name="connsiteX298" fmla="*/ 8556737 w 9504967"/>
                          <a:gd name="connsiteY298" fmla="*/ 977462 h 2721708"/>
                          <a:gd name="connsiteX299" fmla="*/ 8604034 w 9504967"/>
                          <a:gd name="connsiteY299" fmla="*/ 930166 h 2721708"/>
                          <a:gd name="connsiteX300" fmla="*/ 8619799 w 9504967"/>
                          <a:gd name="connsiteY300" fmla="*/ 993228 h 2721708"/>
                          <a:gd name="connsiteX301" fmla="*/ 8714392 w 9504967"/>
                          <a:gd name="connsiteY301" fmla="*/ 961697 h 2721708"/>
                          <a:gd name="connsiteX302" fmla="*/ 8745923 w 9504967"/>
                          <a:gd name="connsiteY302" fmla="*/ 1056290 h 2721708"/>
                          <a:gd name="connsiteX303" fmla="*/ 8856282 w 9504967"/>
                          <a:gd name="connsiteY303" fmla="*/ 914400 h 2721708"/>
                          <a:gd name="connsiteX304" fmla="*/ 8903578 w 9504967"/>
                          <a:gd name="connsiteY304" fmla="*/ 867104 h 2721708"/>
                          <a:gd name="connsiteX305" fmla="*/ 8950875 w 9504967"/>
                          <a:gd name="connsiteY305" fmla="*/ 882869 h 2721708"/>
                          <a:gd name="connsiteX306" fmla="*/ 8982406 w 9504967"/>
                          <a:gd name="connsiteY306" fmla="*/ 835573 h 2721708"/>
                          <a:gd name="connsiteX307" fmla="*/ 9029703 w 9504967"/>
                          <a:gd name="connsiteY307" fmla="*/ 882869 h 2721708"/>
                          <a:gd name="connsiteX308" fmla="*/ 9013937 w 9504967"/>
                          <a:gd name="connsiteY308" fmla="*/ 1072055 h 2721708"/>
                          <a:gd name="connsiteX309" fmla="*/ 8446378 w 9504967"/>
                          <a:gd name="connsiteY309" fmla="*/ 1119352 h 2721708"/>
                          <a:gd name="connsiteX310" fmla="*/ 8288723 w 9504967"/>
                          <a:gd name="connsiteY310" fmla="*/ 1119352 h 2721708"/>
                          <a:gd name="connsiteX311" fmla="*/ 8635565 w 9504967"/>
                          <a:gd name="connsiteY311" fmla="*/ 1008993 h 2721708"/>
                          <a:gd name="connsiteX312" fmla="*/ 8477909 w 9504967"/>
                          <a:gd name="connsiteY312" fmla="*/ 1024759 h 2721708"/>
                          <a:gd name="connsiteX313" fmla="*/ 8351785 w 9504967"/>
                          <a:gd name="connsiteY313" fmla="*/ 1072055 h 2721708"/>
                          <a:gd name="connsiteX314" fmla="*/ 8304489 w 9504967"/>
                          <a:gd name="connsiteY314" fmla="*/ 1103587 h 2721708"/>
                          <a:gd name="connsiteX315" fmla="*/ 8209896 w 9504967"/>
                          <a:gd name="connsiteY315" fmla="*/ 1119352 h 2721708"/>
                          <a:gd name="connsiteX316" fmla="*/ 7500447 w 9504967"/>
                          <a:gd name="connsiteY316" fmla="*/ 1135118 h 2721708"/>
                          <a:gd name="connsiteX317" fmla="*/ 7295496 w 9504967"/>
                          <a:gd name="connsiteY317" fmla="*/ 1150883 h 2721708"/>
                          <a:gd name="connsiteX318" fmla="*/ 7358558 w 9504967"/>
                          <a:gd name="connsiteY318" fmla="*/ 1103587 h 2721708"/>
                          <a:gd name="connsiteX319" fmla="*/ 7579275 w 9504967"/>
                          <a:gd name="connsiteY319" fmla="*/ 1040524 h 2721708"/>
                          <a:gd name="connsiteX320" fmla="*/ 7453151 w 9504967"/>
                          <a:gd name="connsiteY320" fmla="*/ 1072055 h 2721708"/>
                          <a:gd name="connsiteX321" fmla="*/ 7374323 w 9504967"/>
                          <a:gd name="connsiteY321" fmla="*/ 1135118 h 2721708"/>
                          <a:gd name="connsiteX322" fmla="*/ 7295496 w 9504967"/>
                          <a:gd name="connsiteY322" fmla="*/ 1150883 h 2721708"/>
                          <a:gd name="connsiteX323" fmla="*/ 7374323 w 9504967"/>
                          <a:gd name="connsiteY323" fmla="*/ 1119352 h 2721708"/>
                          <a:gd name="connsiteX324" fmla="*/ 6601813 w 9504967"/>
                          <a:gd name="connsiteY324" fmla="*/ 1135118 h 2721708"/>
                          <a:gd name="connsiteX325" fmla="*/ 6239206 w 9504967"/>
                          <a:gd name="connsiteY325" fmla="*/ 1150883 h 2721708"/>
                          <a:gd name="connsiteX326" fmla="*/ 6160378 w 9504967"/>
                          <a:gd name="connsiteY326" fmla="*/ 1182414 h 2721708"/>
                          <a:gd name="connsiteX327" fmla="*/ 6018489 w 9504967"/>
                          <a:gd name="connsiteY327" fmla="*/ 1198180 h 2721708"/>
                          <a:gd name="connsiteX328" fmla="*/ 5876599 w 9504967"/>
                          <a:gd name="connsiteY328" fmla="*/ 1229711 h 2721708"/>
                          <a:gd name="connsiteX329" fmla="*/ 5797772 w 9504967"/>
                          <a:gd name="connsiteY329" fmla="*/ 1245476 h 2721708"/>
                          <a:gd name="connsiteX330" fmla="*/ 5309041 w 9504967"/>
                          <a:gd name="connsiteY330" fmla="*/ 1135118 h 2721708"/>
                          <a:gd name="connsiteX331" fmla="*/ 5277509 w 9504967"/>
                          <a:gd name="connsiteY331" fmla="*/ 1103587 h 2721708"/>
                          <a:gd name="connsiteX332" fmla="*/ 5293275 w 9504967"/>
                          <a:gd name="connsiteY332" fmla="*/ 1056290 h 2721708"/>
                          <a:gd name="connsiteX333" fmla="*/ 5687413 w 9504967"/>
                          <a:gd name="connsiteY333" fmla="*/ 945931 h 2721708"/>
                          <a:gd name="connsiteX334" fmla="*/ 5734709 w 9504967"/>
                          <a:gd name="connsiteY334" fmla="*/ 977462 h 2721708"/>
                          <a:gd name="connsiteX335" fmla="*/ 5466696 w 9504967"/>
                          <a:gd name="connsiteY335" fmla="*/ 1024759 h 2721708"/>
                          <a:gd name="connsiteX336" fmla="*/ 5340572 w 9504967"/>
                          <a:gd name="connsiteY336" fmla="*/ 1072055 h 2721708"/>
                          <a:gd name="connsiteX337" fmla="*/ 5419399 w 9504967"/>
                          <a:gd name="connsiteY337" fmla="*/ 1087821 h 2721708"/>
                          <a:gd name="connsiteX338" fmla="*/ 5608585 w 9504967"/>
                          <a:gd name="connsiteY338" fmla="*/ 1103587 h 2721708"/>
                          <a:gd name="connsiteX339" fmla="*/ 5498227 w 9504967"/>
                          <a:gd name="connsiteY339" fmla="*/ 1119352 h 2721708"/>
                          <a:gd name="connsiteX340" fmla="*/ 5056792 w 9504967"/>
                          <a:gd name="connsiteY340" fmla="*/ 1135118 h 2721708"/>
                          <a:gd name="connsiteX341" fmla="*/ 5104089 w 9504967"/>
                          <a:gd name="connsiteY341" fmla="*/ 1166649 h 2721708"/>
                          <a:gd name="connsiteX342" fmla="*/ 5245978 w 9504967"/>
                          <a:gd name="connsiteY342" fmla="*/ 1182414 h 2721708"/>
                          <a:gd name="connsiteX343" fmla="*/ 5529758 w 9504967"/>
                          <a:gd name="connsiteY343" fmla="*/ 1198180 h 2721708"/>
                          <a:gd name="connsiteX344" fmla="*/ 5592820 w 9504967"/>
                          <a:gd name="connsiteY344" fmla="*/ 1213945 h 2721708"/>
                          <a:gd name="connsiteX345" fmla="*/ 5545523 w 9504967"/>
                          <a:gd name="connsiteY345" fmla="*/ 1245476 h 2721708"/>
                          <a:gd name="connsiteX346" fmla="*/ 5403634 w 9504967"/>
                          <a:gd name="connsiteY346" fmla="*/ 1292773 h 2721708"/>
                          <a:gd name="connsiteX347" fmla="*/ 5261744 w 9504967"/>
                          <a:gd name="connsiteY347" fmla="*/ 1355835 h 2721708"/>
                          <a:gd name="connsiteX348" fmla="*/ 5513992 w 9504967"/>
                          <a:gd name="connsiteY348" fmla="*/ 1371600 h 2721708"/>
                          <a:gd name="connsiteX349" fmla="*/ 4883372 w 9504967"/>
                          <a:gd name="connsiteY349" fmla="*/ 1481959 h 2721708"/>
                          <a:gd name="connsiteX350" fmla="*/ 4741482 w 9504967"/>
                          <a:gd name="connsiteY350" fmla="*/ 1497724 h 2721708"/>
                          <a:gd name="connsiteX351" fmla="*/ 4820309 w 9504967"/>
                          <a:gd name="connsiteY351" fmla="*/ 1481959 h 2721708"/>
                          <a:gd name="connsiteX352" fmla="*/ 5167151 w 9504967"/>
                          <a:gd name="connsiteY352" fmla="*/ 1434662 h 2721708"/>
                          <a:gd name="connsiteX353" fmla="*/ 5056792 w 9504967"/>
                          <a:gd name="connsiteY353" fmla="*/ 1450428 h 2721708"/>
                          <a:gd name="connsiteX354" fmla="*/ 4851841 w 9504967"/>
                          <a:gd name="connsiteY354" fmla="*/ 1513490 h 2721708"/>
                          <a:gd name="connsiteX355" fmla="*/ 4646889 w 9504967"/>
                          <a:gd name="connsiteY355" fmla="*/ 1545021 h 2721708"/>
                          <a:gd name="connsiteX356" fmla="*/ 4599592 w 9504967"/>
                          <a:gd name="connsiteY356" fmla="*/ 1560787 h 2721708"/>
                          <a:gd name="connsiteX357" fmla="*/ 4804544 w 9504967"/>
                          <a:gd name="connsiteY357" fmla="*/ 1497724 h 2721708"/>
                          <a:gd name="connsiteX358" fmla="*/ 4993730 w 9504967"/>
                          <a:gd name="connsiteY358" fmla="*/ 1434662 h 2721708"/>
                          <a:gd name="connsiteX359" fmla="*/ 5041027 w 9504967"/>
                          <a:gd name="connsiteY359" fmla="*/ 1387366 h 2721708"/>
                          <a:gd name="connsiteX360" fmla="*/ 5687413 w 9504967"/>
                          <a:gd name="connsiteY360" fmla="*/ 1213945 h 2721708"/>
                          <a:gd name="connsiteX361" fmla="*/ 5608585 w 9504967"/>
                          <a:gd name="connsiteY361" fmla="*/ 1261242 h 2721708"/>
                          <a:gd name="connsiteX362" fmla="*/ 5435165 w 9504967"/>
                          <a:gd name="connsiteY362" fmla="*/ 1308538 h 2721708"/>
                          <a:gd name="connsiteX363" fmla="*/ 5245978 w 9504967"/>
                          <a:gd name="connsiteY363" fmla="*/ 1371600 h 2721708"/>
                          <a:gd name="connsiteX364" fmla="*/ 5041027 w 9504967"/>
                          <a:gd name="connsiteY364" fmla="*/ 1434662 h 2721708"/>
                          <a:gd name="connsiteX365" fmla="*/ 4930668 w 9504967"/>
                          <a:gd name="connsiteY365" fmla="*/ 1481959 h 2721708"/>
                          <a:gd name="connsiteX366" fmla="*/ 4993730 w 9504967"/>
                          <a:gd name="connsiteY366" fmla="*/ 1434662 h 2721708"/>
                          <a:gd name="connsiteX367" fmla="*/ 5277509 w 9504967"/>
                          <a:gd name="connsiteY367" fmla="*/ 1355835 h 2721708"/>
                          <a:gd name="connsiteX368" fmla="*/ 5529758 w 9504967"/>
                          <a:gd name="connsiteY368" fmla="*/ 1324304 h 2721708"/>
                          <a:gd name="connsiteX369" fmla="*/ 5277509 w 9504967"/>
                          <a:gd name="connsiteY369" fmla="*/ 1371600 h 2721708"/>
                          <a:gd name="connsiteX370" fmla="*/ 5056792 w 9504967"/>
                          <a:gd name="connsiteY370" fmla="*/ 1403131 h 2721708"/>
                          <a:gd name="connsiteX371" fmla="*/ 4962199 w 9504967"/>
                          <a:gd name="connsiteY371" fmla="*/ 1418897 h 2721708"/>
                          <a:gd name="connsiteX372" fmla="*/ 5025261 w 9504967"/>
                          <a:gd name="connsiteY372" fmla="*/ 1371600 h 2721708"/>
                          <a:gd name="connsiteX373" fmla="*/ 5151385 w 9504967"/>
                          <a:gd name="connsiteY373" fmla="*/ 1340069 h 2721708"/>
                          <a:gd name="connsiteX374" fmla="*/ 4725716 w 9504967"/>
                          <a:gd name="connsiteY374" fmla="*/ 1340069 h 2721708"/>
                          <a:gd name="connsiteX375" fmla="*/ 5135620 w 9504967"/>
                          <a:gd name="connsiteY375" fmla="*/ 1245476 h 2721708"/>
                          <a:gd name="connsiteX376" fmla="*/ 5214447 w 9504967"/>
                          <a:gd name="connsiteY376" fmla="*/ 1229711 h 2721708"/>
                          <a:gd name="connsiteX377" fmla="*/ 4977965 w 9504967"/>
                          <a:gd name="connsiteY377" fmla="*/ 1261242 h 2721708"/>
                          <a:gd name="connsiteX378" fmla="*/ 4426172 w 9504967"/>
                          <a:gd name="connsiteY378" fmla="*/ 1340069 h 2721708"/>
                          <a:gd name="connsiteX379" fmla="*/ 4583827 w 9504967"/>
                          <a:gd name="connsiteY379" fmla="*/ 1324304 h 2721708"/>
                          <a:gd name="connsiteX380" fmla="*/ 4426172 w 9504967"/>
                          <a:gd name="connsiteY380" fmla="*/ 1355835 h 2721708"/>
                          <a:gd name="connsiteX381" fmla="*/ 4110861 w 9504967"/>
                          <a:gd name="connsiteY381" fmla="*/ 1434662 h 2721708"/>
                          <a:gd name="connsiteX382" fmla="*/ 4331578 w 9504967"/>
                          <a:gd name="connsiteY382" fmla="*/ 1324304 h 2721708"/>
                          <a:gd name="connsiteX383" fmla="*/ 4158158 w 9504967"/>
                          <a:gd name="connsiteY383" fmla="*/ 1340069 h 2721708"/>
                          <a:gd name="connsiteX384" fmla="*/ 4221220 w 9504967"/>
                          <a:gd name="connsiteY384" fmla="*/ 1261242 h 2721708"/>
                          <a:gd name="connsiteX385" fmla="*/ 4315813 w 9504967"/>
                          <a:gd name="connsiteY385" fmla="*/ 1182414 h 2721708"/>
                          <a:gd name="connsiteX386" fmla="*/ 4426172 w 9504967"/>
                          <a:gd name="connsiteY386" fmla="*/ 1150883 h 2721708"/>
                          <a:gd name="connsiteX387" fmla="*/ 4520765 w 9504967"/>
                          <a:gd name="connsiteY387" fmla="*/ 1119352 h 2721708"/>
                          <a:gd name="connsiteX388" fmla="*/ 4568061 w 9504967"/>
                          <a:gd name="connsiteY388" fmla="*/ 1103587 h 2721708"/>
                          <a:gd name="connsiteX389" fmla="*/ 4694185 w 9504967"/>
                          <a:gd name="connsiteY389" fmla="*/ 993228 h 2721708"/>
                          <a:gd name="connsiteX390" fmla="*/ 4914903 w 9504967"/>
                          <a:gd name="connsiteY390" fmla="*/ 977462 h 2721708"/>
                          <a:gd name="connsiteX391" fmla="*/ 4599592 w 9504967"/>
                          <a:gd name="connsiteY391" fmla="*/ 1008993 h 2721708"/>
                          <a:gd name="connsiteX392" fmla="*/ 4977965 w 9504967"/>
                          <a:gd name="connsiteY392" fmla="*/ 1024759 h 2721708"/>
                          <a:gd name="connsiteX393" fmla="*/ 4883372 w 9504967"/>
                          <a:gd name="connsiteY393" fmla="*/ 1072055 h 2721708"/>
                          <a:gd name="connsiteX394" fmla="*/ 5072558 w 9504967"/>
                          <a:gd name="connsiteY394" fmla="*/ 1103587 h 2721708"/>
                          <a:gd name="connsiteX395" fmla="*/ 4836075 w 9504967"/>
                          <a:gd name="connsiteY395" fmla="*/ 1135118 h 2721708"/>
                          <a:gd name="connsiteX396" fmla="*/ 4552296 w 9504967"/>
                          <a:gd name="connsiteY396" fmla="*/ 1166649 h 2721708"/>
                          <a:gd name="connsiteX397" fmla="*/ 4568061 w 9504967"/>
                          <a:gd name="connsiteY397" fmla="*/ 1182414 h 2721708"/>
                          <a:gd name="connsiteX398" fmla="*/ 4867606 w 9504967"/>
                          <a:gd name="connsiteY398" fmla="*/ 1103587 h 2721708"/>
                          <a:gd name="connsiteX399" fmla="*/ 5119854 w 9504967"/>
                          <a:gd name="connsiteY399" fmla="*/ 1072055 h 2721708"/>
                          <a:gd name="connsiteX400" fmla="*/ 5056792 w 9504967"/>
                          <a:gd name="connsiteY400" fmla="*/ 1087821 h 2721708"/>
                          <a:gd name="connsiteX401" fmla="*/ 4836075 w 9504967"/>
                          <a:gd name="connsiteY401" fmla="*/ 1119352 h 2721708"/>
                          <a:gd name="connsiteX402" fmla="*/ 4410406 w 9504967"/>
                          <a:gd name="connsiteY402" fmla="*/ 1182414 h 2721708"/>
                          <a:gd name="connsiteX403" fmla="*/ 4536530 w 9504967"/>
                          <a:gd name="connsiteY403" fmla="*/ 1150883 h 2721708"/>
                          <a:gd name="connsiteX404" fmla="*/ 4678420 w 9504967"/>
                          <a:gd name="connsiteY404" fmla="*/ 1103587 h 2721708"/>
                          <a:gd name="connsiteX405" fmla="*/ 4173923 w 9504967"/>
                          <a:gd name="connsiteY405" fmla="*/ 1277007 h 2721708"/>
                          <a:gd name="connsiteX406" fmla="*/ 4284282 w 9504967"/>
                          <a:gd name="connsiteY406" fmla="*/ 1213945 h 2721708"/>
                          <a:gd name="connsiteX407" fmla="*/ 4457703 w 9504967"/>
                          <a:gd name="connsiteY407" fmla="*/ 1182414 h 2721708"/>
                          <a:gd name="connsiteX408" fmla="*/ 4520765 w 9504967"/>
                          <a:gd name="connsiteY408" fmla="*/ 1166649 h 2721708"/>
                          <a:gd name="connsiteX409" fmla="*/ 4300047 w 9504967"/>
                          <a:gd name="connsiteY409" fmla="*/ 1103587 h 2721708"/>
                          <a:gd name="connsiteX410" fmla="*/ 4473468 w 9504967"/>
                          <a:gd name="connsiteY410" fmla="*/ 1056290 h 2721708"/>
                          <a:gd name="connsiteX411" fmla="*/ 4426172 w 9504967"/>
                          <a:gd name="connsiteY411" fmla="*/ 1119352 h 2721708"/>
                          <a:gd name="connsiteX412" fmla="*/ 4568061 w 9504967"/>
                          <a:gd name="connsiteY412" fmla="*/ 1072055 h 2721708"/>
                          <a:gd name="connsiteX413" fmla="*/ 4110861 w 9504967"/>
                          <a:gd name="connsiteY413" fmla="*/ 1198180 h 2721708"/>
                          <a:gd name="connsiteX414" fmla="*/ 3842847 w 9504967"/>
                          <a:gd name="connsiteY414" fmla="*/ 1245476 h 2721708"/>
                          <a:gd name="connsiteX415" fmla="*/ 3795551 w 9504967"/>
                          <a:gd name="connsiteY415" fmla="*/ 1277007 h 2721708"/>
                          <a:gd name="connsiteX416" fmla="*/ 3890144 w 9504967"/>
                          <a:gd name="connsiteY416" fmla="*/ 1245476 h 2721708"/>
                          <a:gd name="connsiteX417" fmla="*/ 4189689 w 9504967"/>
                          <a:gd name="connsiteY417" fmla="*/ 1119352 h 2721708"/>
                          <a:gd name="connsiteX418" fmla="*/ 4252751 w 9504967"/>
                          <a:gd name="connsiteY418" fmla="*/ 1103587 h 2721708"/>
                          <a:gd name="connsiteX419" fmla="*/ 4110861 w 9504967"/>
                          <a:gd name="connsiteY419" fmla="*/ 1119352 h 2721708"/>
                          <a:gd name="connsiteX420" fmla="*/ 3827082 w 9504967"/>
                          <a:gd name="connsiteY420" fmla="*/ 1213945 h 2721708"/>
                          <a:gd name="connsiteX421" fmla="*/ 3937441 w 9504967"/>
                          <a:gd name="connsiteY421" fmla="*/ 1182414 h 2721708"/>
                          <a:gd name="connsiteX422" fmla="*/ 4173923 w 9504967"/>
                          <a:gd name="connsiteY422" fmla="*/ 1103587 h 2721708"/>
                          <a:gd name="connsiteX423" fmla="*/ 4063565 w 9504967"/>
                          <a:gd name="connsiteY423" fmla="*/ 1119352 h 2721708"/>
                          <a:gd name="connsiteX424" fmla="*/ 3953206 w 9504967"/>
                          <a:gd name="connsiteY424" fmla="*/ 1150883 h 2721708"/>
                          <a:gd name="connsiteX425" fmla="*/ 4221220 w 9504967"/>
                          <a:gd name="connsiteY425" fmla="*/ 1103587 h 2721708"/>
                          <a:gd name="connsiteX426" fmla="*/ 4268516 w 9504967"/>
                          <a:gd name="connsiteY426" fmla="*/ 1087821 h 2721708"/>
                          <a:gd name="connsiteX427" fmla="*/ 3700958 w 9504967"/>
                          <a:gd name="connsiteY427" fmla="*/ 1135118 h 2721708"/>
                          <a:gd name="connsiteX428" fmla="*/ 3385647 w 9504967"/>
                          <a:gd name="connsiteY428" fmla="*/ 1135118 h 2721708"/>
                          <a:gd name="connsiteX429" fmla="*/ 3164930 w 9504967"/>
                          <a:gd name="connsiteY429" fmla="*/ 1213945 h 2721708"/>
                          <a:gd name="connsiteX430" fmla="*/ 3054572 w 9504967"/>
                          <a:gd name="connsiteY430" fmla="*/ 1245476 h 2721708"/>
                          <a:gd name="connsiteX431" fmla="*/ 3716723 w 9504967"/>
                          <a:gd name="connsiteY431" fmla="*/ 1056290 h 2721708"/>
                          <a:gd name="connsiteX432" fmla="*/ 4173923 w 9504967"/>
                          <a:gd name="connsiteY432" fmla="*/ 1008993 h 2721708"/>
                          <a:gd name="connsiteX433" fmla="*/ 4457703 w 9504967"/>
                          <a:gd name="connsiteY433" fmla="*/ 1040524 h 2721708"/>
                          <a:gd name="connsiteX434" fmla="*/ 4268516 w 9504967"/>
                          <a:gd name="connsiteY434" fmla="*/ 1103587 h 2721708"/>
                          <a:gd name="connsiteX435" fmla="*/ 4110861 w 9504967"/>
                          <a:gd name="connsiteY435" fmla="*/ 1166649 h 2721708"/>
                          <a:gd name="connsiteX436" fmla="*/ 4300047 w 9504967"/>
                          <a:gd name="connsiteY436" fmla="*/ 1087821 h 2721708"/>
                          <a:gd name="connsiteX437" fmla="*/ 4426172 w 9504967"/>
                          <a:gd name="connsiteY437" fmla="*/ 1040524 h 2721708"/>
                          <a:gd name="connsiteX438" fmla="*/ 4252751 w 9504967"/>
                          <a:gd name="connsiteY438" fmla="*/ 1087821 h 2721708"/>
                          <a:gd name="connsiteX439" fmla="*/ 3858613 w 9504967"/>
                          <a:gd name="connsiteY439" fmla="*/ 1229711 h 2721708"/>
                          <a:gd name="connsiteX440" fmla="*/ 3480241 w 9504967"/>
                          <a:gd name="connsiteY440" fmla="*/ 1277007 h 2721708"/>
                          <a:gd name="connsiteX441" fmla="*/ 3338351 w 9504967"/>
                          <a:gd name="connsiteY441" fmla="*/ 1308538 h 2721708"/>
                          <a:gd name="connsiteX442" fmla="*/ 3700958 w 9504967"/>
                          <a:gd name="connsiteY442" fmla="*/ 1150883 h 2721708"/>
                          <a:gd name="connsiteX443" fmla="*/ 3953206 w 9504967"/>
                          <a:gd name="connsiteY443" fmla="*/ 1103587 h 2721708"/>
                          <a:gd name="connsiteX444" fmla="*/ 3559068 w 9504967"/>
                          <a:gd name="connsiteY444" fmla="*/ 1245476 h 2721708"/>
                          <a:gd name="connsiteX445" fmla="*/ 3196461 w 9504967"/>
                          <a:gd name="connsiteY445" fmla="*/ 1355835 h 2721708"/>
                          <a:gd name="connsiteX446" fmla="*/ 2896916 w 9504967"/>
                          <a:gd name="connsiteY446" fmla="*/ 1387366 h 2721708"/>
                          <a:gd name="connsiteX447" fmla="*/ 2786558 w 9504967"/>
                          <a:gd name="connsiteY447" fmla="*/ 1403131 h 2721708"/>
                          <a:gd name="connsiteX448" fmla="*/ 2912682 w 9504967"/>
                          <a:gd name="connsiteY448" fmla="*/ 1324304 h 2721708"/>
                          <a:gd name="connsiteX449" fmla="*/ 3259523 w 9504967"/>
                          <a:gd name="connsiteY449" fmla="*/ 1229711 h 2721708"/>
                          <a:gd name="connsiteX450" fmla="*/ 3827082 w 9504967"/>
                          <a:gd name="connsiteY450" fmla="*/ 1166649 h 2721708"/>
                          <a:gd name="connsiteX451" fmla="*/ 3574834 w 9504967"/>
                          <a:gd name="connsiteY451" fmla="*/ 1324304 h 2721708"/>
                          <a:gd name="connsiteX452" fmla="*/ 3212227 w 9504967"/>
                          <a:gd name="connsiteY452" fmla="*/ 1450428 h 2721708"/>
                          <a:gd name="connsiteX453" fmla="*/ 3496006 w 9504967"/>
                          <a:gd name="connsiteY453" fmla="*/ 1292773 h 2721708"/>
                          <a:gd name="connsiteX454" fmla="*/ 3590599 w 9504967"/>
                          <a:gd name="connsiteY454" fmla="*/ 1229711 h 2721708"/>
                          <a:gd name="connsiteX455" fmla="*/ 3385647 w 9504967"/>
                          <a:gd name="connsiteY455" fmla="*/ 1308538 h 2721708"/>
                          <a:gd name="connsiteX456" fmla="*/ 3054572 w 9504967"/>
                          <a:gd name="connsiteY456" fmla="*/ 1403131 h 2721708"/>
                          <a:gd name="connsiteX457" fmla="*/ 2534309 w 9504967"/>
                          <a:gd name="connsiteY457" fmla="*/ 1466193 h 2721708"/>
                          <a:gd name="connsiteX458" fmla="*/ 2550075 w 9504967"/>
                          <a:gd name="connsiteY458" fmla="*/ 1418897 h 2721708"/>
                          <a:gd name="connsiteX459" fmla="*/ 3054572 w 9504967"/>
                          <a:gd name="connsiteY459" fmla="*/ 1213945 h 2721708"/>
                          <a:gd name="connsiteX460" fmla="*/ 3164930 w 9504967"/>
                          <a:gd name="connsiteY460" fmla="*/ 1150883 h 2721708"/>
                          <a:gd name="connsiteX461" fmla="*/ 3023041 w 9504967"/>
                          <a:gd name="connsiteY461" fmla="*/ 1135118 h 2721708"/>
                          <a:gd name="connsiteX462" fmla="*/ 3054572 w 9504967"/>
                          <a:gd name="connsiteY462" fmla="*/ 1087821 h 2721708"/>
                          <a:gd name="connsiteX463" fmla="*/ 3354116 w 9504967"/>
                          <a:gd name="connsiteY463" fmla="*/ 961697 h 2721708"/>
                          <a:gd name="connsiteX464" fmla="*/ 2975744 w 9504967"/>
                          <a:gd name="connsiteY464" fmla="*/ 1008993 h 2721708"/>
                          <a:gd name="connsiteX465" fmla="*/ 3023041 w 9504967"/>
                          <a:gd name="connsiteY465" fmla="*/ 993228 h 2721708"/>
                          <a:gd name="connsiteX466" fmla="*/ 3196461 w 9504967"/>
                          <a:gd name="connsiteY466" fmla="*/ 898635 h 2721708"/>
                          <a:gd name="connsiteX467" fmla="*/ 3101868 w 9504967"/>
                          <a:gd name="connsiteY467" fmla="*/ 882869 h 2721708"/>
                          <a:gd name="connsiteX468" fmla="*/ 2928447 w 9504967"/>
                          <a:gd name="connsiteY468" fmla="*/ 898635 h 2721708"/>
                          <a:gd name="connsiteX469" fmla="*/ 3133399 w 9504967"/>
                          <a:gd name="connsiteY469" fmla="*/ 835573 h 2721708"/>
                          <a:gd name="connsiteX470" fmla="*/ 2991509 w 9504967"/>
                          <a:gd name="connsiteY470" fmla="*/ 867104 h 2721708"/>
                          <a:gd name="connsiteX471" fmla="*/ 2833854 w 9504967"/>
                          <a:gd name="connsiteY471" fmla="*/ 882869 h 2721708"/>
                          <a:gd name="connsiteX472" fmla="*/ 3070337 w 9504967"/>
                          <a:gd name="connsiteY472" fmla="*/ 867104 h 2721708"/>
                          <a:gd name="connsiteX473" fmla="*/ 3212227 w 9504967"/>
                          <a:gd name="connsiteY473" fmla="*/ 835573 h 2721708"/>
                          <a:gd name="connsiteX474" fmla="*/ 2912682 w 9504967"/>
                          <a:gd name="connsiteY474" fmla="*/ 961697 h 2721708"/>
                          <a:gd name="connsiteX475" fmla="*/ 2802323 w 9504967"/>
                          <a:gd name="connsiteY475" fmla="*/ 977462 h 2721708"/>
                          <a:gd name="connsiteX476" fmla="*/ 3007275 w 9504967"/>
                          <a:gd name="connsiteY476" fmla="*/ 898635 h 2721708"/>
                          <a:gd name="connsiteX477" fmla="*/ 3101868 w 9504967"/>
                          <a:gd name="connsiteY477" fmla="*/ 882869 h 2721708"/>
                          <a:gd name="connsiteX478" fmla="*/ 2755027 w 9504967"/>
                          <a:gd name="connsiteY478" fmla="*/ 914400 h 2721708"/>
                          <a:gd name="connsiteX479" fmla="*/ 2581606 w 9504967"/>
                          <a:gd name="connsiteY479" fmla="*/ 945931 h 2721708"/>
                          <a:gd name="connsiteX480" fmla="*/ 2755027 w 9504967"/>
                          <a:gd name="connsiteY480" fmla="*/ 898635 h 2721708"/>
                          <a:gd name="connsiteX481" fmla="*/ 2912682 w 9504967"/>
                          <a:gd name="connsiteY481" fmla="*/ 851338 h 2721708"/>
                          <a:gd name="connsiteX482" fmla="*/ 2770792 w 9504967"/>
                          <a:gd name="connsiteY482" fmla="*/ 930166 h 2721708"/>
                          <a:gd name="connsiteX483" fmla="*/ 2565841 w 9504967"/>
                          <a:gd name="connsiteY483" fmla="*/ 1008993 h 2721708"/>
                          <a:gd name="connsiteX484" fmla="*/ 2423951 w 9504967"/>
                          <a:gd name="connsiteY484" fmla="*/ 1056290 h 2721708"/>
                          <a:gd name="connsiteX485" fmla="*/ 2628903 w 9504967"/>
                          <a:gd name="connsiteY485" fmla="*/ 977462 h 2721708"/>
                          <a:gd name="connsiteX486" fmla="*/ 2723496 w 9504967"/>
                          <a:gd name="connsiteY486" fmla="*/ 930166 h 2721708"/>
                          <a:gd name="connsiteX487" fmla="*/ 2266296 w 9504967"/>
                          <a:gd name="connsiteY487" fmla="*/ 1072055 h 2721708"/>
                          <a:gd name="connsiteX488" fmla="*/ 2360889 w 9504967"/>
                          <a:gd name="connsiteY488" fmla="*/ 1056290 h 2721708"/>
                          <a:gd name="connsiteX489" fmla="*/ 2723496 w 9504967"/>
                          <a:gd name="connsiteY489" fmla="*/ 945931 h 2721708"/>
                          <a:gd name="connsiteX490" fmla="*/ 2660434 w 9504967"/>
                          <a:gd name="connsiteY490" fmla="*/ 1008993 h 2721708"/>
                          <a:gd name="connsiteX491" fmla="*/ 2550075 w 9504967"/>
                          <a:gd name="connsiteY491" fmla="*/ 1024759 h 2721708"/>
                          <a:gd name="connsiteX492" fmla="*/ 2849620 w 9504967"/>
                          <a:gd name="connsiteY492" fmla="*/ 851338 h 2721708"/>
                          <a:gd name="connsiteX493" fmla="*/ 2802323 w 9504967"/>
                          <a:gd name="connsiteY493" fmla="*/ 835573 h 2721708"/>
                          <a:gd name="connsiteX494" fmla="*/ 2282061 w 9504967"/>
                          <a:gd name="connsiteY494" fmla="*/ 977462 h 2721708"/>
                          <a:gd name="connsiteX495" fmla="*/ 2329358 w 9504967"/>
                          <a:gd name="connsiteY495" fmla="*/ 914400 h 2721708"/>
                          <a:gd name="connsiteX496" fmla="*/ 2502778 w 9504967"/>
                          <a:gd name="connsiteY496" fmla="*/ 851338 h 2721708"/>
                          <a:gd name="connsiteX497" fmla="*/ 2550075 w 9504967"/>
                          <a:gd name="connsiteY497" fmla="*/ 819807 h 2721708"/>
                          <a:gd name="connsiteX498" fmla="*/ 2534309 w 9504967"/>
                          <a:gd name="connsiteY498" fmla="*/ 819807 h 2721708"/>
                          <a:gd name="connsiteX499" fmla="*/ 2345123 w 9504967"/>
                          <a:gd name="connsiteY499" fmla="*/ 914400 h 2721708"/>
                          <a:gd name="connsiteX500" fmla="*/ 2266296 w 9504967"/>
                          <a:gd name="connsiteY500" fmla="*/ 961697 h 2721708"/>
                          <a:gd name="connsiteX501" fmla="*/ 2455482 w 9504967"/>
                          <a:gd name="connsiteY501" fmla="*/ 819807 h 2721708"/>
                          <a:gd name="connsiteX502" fmla="*/ 2313592 w 9504967"/>
                          <a:gd name="connsiteY502" fmla="*/ 851338 h 2721708"/>
                          <a:gd name="connsiteX503" fmla="*/ 2155937 w 9504967"/>
                          <a:gd name="connsiteY503" fmla="*/ 898635 h 2721708"/>
                          <a:gd name="connsiteX504" fmla="*/ 2092875 w 9504967"/>
                          <a:gd name="connsiteY504" fmla="*/ 914400 h 2721708"/>
                          <a:gd name="connsiteX505" fmla="*/ 2077109 w 9504967"/>
                          <a:gd name="connsiteY505" fmla="*/ 819807 h 2721708"/>
                          <a:gd name="connsiteX506" fmla="*/ 2124406 w 9504967"/>
                          <a:gd name="connsiteY506" fmla="*/ 788276 h 2721708"/>
                          <a:gd name="connsiteX507" fmla="*/ 1793330 w 9504967"/>
                          <a:gd name="connsiteY507" fmla="*/ 930166 h 2721708"/>
                          <a:gd name="connsiteX508" fmla="*/ 1824861 w 9504967"/>
                          <a:gd name="connsiteY508" fmla="*/ 882869 h 2721708"/>
                          <a:gd name="connsiteX509" fmla="*/ 1966751 w 9504967"/>
                          <a:gd name="connsiteY509" fmla="*/ 835573 h 2721708"/>
                          <a:gd name="connsiteX510" fmla="*/ 1856392 w 9504967"/>
                          <a:gd name="connsiteY510" fmla="*/ 867104 h 2721708"/>
                          <a:gd name="connsiteX511" fmla="*/ 1714503 w 9504967"/>
                          <a:gd name="connsiteY511" fmla="*/ 914400 h 2721708"/>
                          <a:gd name="connsiteX512" fmla="*/ 1793330 w 9504967"/>
                          <a:gd name="connsiteY512" fmla="*/ 882869 h 2721708"/>
                          <a:gd name="connsiteX513" fmla="*/ 1872158 w 9504967"/>
                          <a:gd name="connsiteY513" fmla="*/ 835573 h 2721708"/>
                          <a:gd name="connsiteX514" fmla="*/ 1887923 w 9504967"/>
                          <a:gd name="connsiteY514" fmla="*/ 898635 h 2721708"/>
                          <a:gd name="connsiteX515" fmla="*/ 1903689 w 9504967"/>
                          <a:gd name="connsiteY515" fmla="*/ 851338 h 2721708"/>
                          <a:gd name="connsiteX516" fmla="*/ 1966751 w 9504967"/>
                          <a:gd name="connsiteY516" fmla="*/ 977462 h 2721708"/>
                          <a:gd name="connsiteX517" fmla="*/ 2077109 w 9504967"/>
                          <a:gd name="connsiteY517" fmla="*/ 819807 h 2721708"/>
                          <a:gd name="connsiteX518" fmla="*/ 2124406 w 9504967"/>
                          <a:gd name="connsiteY518" fmla="*/ 804042 h 2721708"/>
                          <a:gd name="connsiteX519" fmla="*/ 2171703 w 9504967"/>
                          <a:gd name="connsiteY519" fmla="*/ 725214 h 2721708"/>
                          <a:gd name="connsiteX520" fmla="*/ 2234765 w 9504967"/>
                          <a:gd name="connsiteY520" fmla="*/ 599090 h 2721708"/>
                          <a:gd name="connsiteX521" fmla="*/ 2250530 w 9504967"/>
                          <a:gd name="connsiteY521" fmla="*/ 867104 h 2721708"/>
                          <a:gd name="connsiteX522" fmla="*/ 2313592 w 9504967"/>
                          <a:gd name="connsiteY522" fmla="*/ 583324 h 2721708"/>
                          <a:gd name="connsiteX523" fmla="*/ 2329358 w 9504967"/>
                          <a:gd name="connsiteY523" fmla="*/ 488731 h 2721708"/>
                          <a:gd name="connsiteX524" fmla="*/ 2282061 w 9504967"/>
                          <a:gd name="connsiteY524" fmla="*/ 536028 h 2721708"/>
                          <a:gd name="connsiteX525" fmla="*/ 2234765 w 9504967"/>
                          <a:gd name="connsiteY525" fmla="*/ 599090 h 2721708"/>
                          <a:gd name="connsiteX526" fmla="*/ 1966751 w 9504967"/>
                          <a:gd name="connsiteY526" fmla="*/ 898635 h 2721708"/>
                          <a:gd name="connsiteX527" fmla="*/ 1903689 w 9504967"/>
                          <a:gd name="connsiteY527" fmla="*/ 772511 h 2721708"/>
                          <a:gd name="connsiteX528" fmla="*/ 1840627 w 9504967"/>
                          <a:gd name="connsiteY528" fmla="*/ 898635 h 2721708"/>
                          <a:gd name="connsiteX529" fmla="*/ 1824861 w 9504967"/>
                          <a:gd name="connsiteY529" fmla="*/ 835573 h 2721708"/>
                          <a:gd name="connsiteX530" fmla="*/ 1809096 w 9504967"/>
                          <a:gd name="connsiteY530" fmla="*/ 756745 h 2721708"/>
                          <a:gd name="connsiteX531" fmla="*/ 1746034 w 9504967"/>
                          <a:gd name="connsiteY531" fmla="*/ 804042 h 2721708"/>
                          <a:gd name="connsiteX532" fmla="*/ 1667206 w 9504967"/>
                          <a:gd name="connsiteY532" fmla="*/ 882869 h 2721708"/>
                          <a:gd name="connsiteX533" fmla="*/ 1619909 w 9504967"/>
                          <a:gd name="connsiteY533" fmla="*/ 851338 h 2721708"/>
                          <a:gd name="connsiteX534" fmla="*/ 1556847 w 9504967"/>
                          <a:gd name="connsiteY534" fmla="*/ 835573 h 2721708"/>
                          <a:gd name="connsiteX535" fmla="*/ 1509551 w 9504967"/>
                          <a:gd name="connsiteY535" fmla="*/ 851338 h 2721708"/>
                          <a:gd name="connsiteX536" fmla="*/ 1383427 w 9504967"/>
                          <a:gd name="connsiteY536" fmla="*/ 1072055 h 2721708"/>
                          <a:gd name="connsiteX537" fmla="*/ 1367661 w 9504967"/>
                          <a:gd name="connsiteY537" fmla="*/ 804042 h 2721708"/>
                          <a:gd name="connsiteX538" fmla="*/ 1351896 w 9504967"/>
                          <a:gd name="connsiteY538" fmla="*/ 851338 h 2721708"/>
                          <a:gd name="connsiteX539" fmla="*/ 1210006 w 9504967"/>
                          <a:gd name="connsiteY539" fmla="*/ 945931 h 2721708"/>
                          <a:gd name="connsiteX540" fmla="*/ 1257303 w 9504967"/>
                          <a:gd name="connsiteY540" fmla="*/ 914400 h 2721708"/>
                          <a:gd name="connsiteX541" fmla="*/ 1320365 w 9504967"/>
                          <a:gd name="connsiteY541" fmla="*/ 882869 h 2721708"/>
                          <a:gd name="connsiteX542" fmla="*/ 1399192 w 9504967"/>
                          <a:gd name="connsiteY542" fmla="*/ 914400 h 2721708"/>
                          <a:gd name="connsiteX543" fmla="*/ 1493785 w 9504967"/>
                          <a:gd name="connsiteY543" fmla="*/ 993228 h 2721708"/>
                          <a:gd name="connsiteX544" fmla="*/ 1667206 w 9504967"/>
                          <a:gd name="connsiteY544" fmla="*/ 961697 h 2721708"/>
                          <a:gd name="connsiteX545" fmla="*/ 1162709 w 9504967"/>
                          <a:gd name="connsiteY545" fmla="*/ 1008993 h 2721708"/>
                          <a:gd name="connsiteX546" fmla="*/ 1257303 w 9504967"/>
                          <a:gd name="connsiteY546" fmla="*/ 945931 h 2721708"/>
                          <a:gd name="connsiteX547" fmla="*/ 1336130 w 9504967"/>
                          <a:gd name="connsiteY547" fmla="*/ 930166 h 2721708"/>
                          <a:gd name="connsiteX548" fmla="*/ 1588378 w 9504967"/>
                          <a:gd name="connsiteY548" fmla="*/ 882869 h 2721708"/>
                          <a:gd name="connsiteX549" fmla="*/ 1556847 w 9504967"/>
                          <a:gd name="connsiteY549" fmla="*/ 819807 h 2721708"/>
                          <a:gd name="connsiteX550" fmla="*/ 1604144 w 9504967"/>
                          <a:gd name="connsiteY550" fmla="*/ 693683 h 2721708"/>
                          <a:gd name="connsiteX551" fmla="*/ 1588378 w 9504967"/>
                          <a:gd name="connsiteY551" fmla="*/ 788276 h 2721708"/>
                          <a:gd name="connsiteX552" fmla="*/ 1572613 w 9504967"/>
                          <a:gd name="connsiteY552" fmla="*/ 993228 h 2721708"/>
                          <a:gd name="connsiteX553" fmla="*/ 1619909 w 9504967"/>
                          <a:gd name="connsiteY553" fmla="*/ 930166 h 2721708"/>
                          <a:gd name="connsiteX554" fmla="*/ 1651441 w 9504967"/>
                          <a:gd name="connsiteY554" fmla="*/ 961697 h 2721708"/>
                          <a:gd name="connsiteX555" fmla="*/ 1698737 w 9504967"/>
                          <a:gd name="connsiteY555" fmla="*/ 772511 h 2721708"/>
                          <a:gd name="connsiteX556" fmla="*/ 1714503 w 9504967"/>
                          <a:gd name="connsiteY556" fmla="*/ 819807 h 2721708"/>
                          <a:gd name="connsiteX557" fmla="*/ 1682972 w 9504967"/>
                          <a:gd name="connsiteY557" fmla="*/ 882869 h 2721708"/>
                          <a:gd name="connsiteX558" fmla="*/ 1556847 w 9504967"/>
                          <a:gd name="connsiteY558" fmla="*/ 1072055 h 2721708"/>
                          <a:gd name="connsiteX559" fmla="*/ 1478020 w 9504967"/>
                          <a:gd name="connsiteY559" fmla="*/ 1087821 h 2721708"/>
                          <a:gd name="connsiteX560" fmla="*/ 1304599 w 9504967"/>
                          <a:gd name="connsiteY560" fmla="*/ 1040524 h 2721708"/>
                          <a:gd name="connsiteX561" fmla="*/ 1367661 w 9504967"/>
                          <a:gd name="connsiteY561" fmla="*/ 993228 h 2721708"/>
                          <a:gd name="connsiteX562" fmla="*/ 894696 w 9504967"/>
                          <a:gd name="connsiteY562" fmla="*/ 1008993 h 2721708"/>
                          <a:gd name="connsiteX563" fmla="*/ 752806 w 9504967"/>
                          <a:gd name="connsiteY563" fmla="*/ 1056290 h 2721708"/>
                          <a:gd name="connsiteX564" fmla="*/ 705509 w 9504967"/>
                          <a:gd name="connsiteY564" fmla="*/ 1072055 h 2721708"/>
                          <a:gd name="connsiteX565" fmla="*/ 563620 w 9504967"/>
                          <a:gd name="connsiteY565" fmla="*/ 1087821 h 2721708"/>
                          <a:gd name="connsiteX566" fmla="*/ 437496 w 9504967"/>
                          <a:gd name="connsiteY566" fmla="*/ 1150883 h 2721708"/>
                          <a:gd name="connsiteX567" fmla="*/ 342903 w 9504967"/>
                          <a:gd name="connsiteY567" fmla="*/ 1166649 h 2721708"/>
                          <a:gd name="connsiteX568" fmla="*/ 248309 w 9504967"/>
                          <a:gd name="connsiteY568" fmla="*/ 1245476 h 2721708"/>
                          <a:gd name="connsiteX569" fmla="*/ 658213 w 9504967"/>
                          <a:gd name="connsiteY569" fmla="*/ 1213945 h 2721708"/>
                          <a:gd name="connsiteX570" fmla="*/ 1856392 w 9504967"/>
                          <a:gd name="connsiteY570" fmla="*/ 1198180 h 2721708"/>
                          <a:gd name="connsiteX571" fmla="*/ 2313592 w 9504967"/>
                          <a:gd name="connsiteY571" fmla="*/ 1182414 h 2721708"/>
                          <a:gd name="connsiteX572" fmla="*/ 2471247 w 9504967"/>
                          <a:gd name="connsiteY572" fmla="*/ 1056290 h 2721708"/>
                          <a:gd name="connsiteX573" fmla="*/ 2770792 w 9504967"/>
                          <a:gd name="connsiteY573" fmla="*/ 930166 h 2721708"/>
                          <a:gd name="connsiteX574" fmla="*/ 2786558 w 9504967"/>
                          <a:gd name="connsiteY574" fmla="*/ 1056290 h 2721708"/>
                          <a:gd name="connsiteX575" fmla="*/ 2802323 w 9504967"/>
                          <a:gd name="connsiteY575" fmla="*/ 1229711 h 2721708"/>
                          <a:gd name="connsiteX576" fmla="*/ 2975744 w 9504967"/>
                          <a:gd name="connsiteY576" fmla="*/ 1166649 h 2721708"/>
                          <a:gd name="connsiteX577" fmla="*/ 3338351 w 9504967"/>
                          <a:gd name="connsiteY577" fmla="*/ 961697 h 2721708"/>
                          <a:gd name="connsiteX578" fmla="*/ 3464475 w 9504967"/>
                          <a:gd name="connsiteY578" fmla="*/ 914400 h 2721708"/>
                          <a:gd name="connsiteX579" fmla="*/ 3480241 w 9504967"/>
                          <a:gd name="connsiteY579" fmla="*/ 1056290 h 2721708"/>
                          <a:gd name="connsiteX580" fmla="*/ 3464475 w 9504967"/>
                          <a:gd name="connsiteY580" fmla="*/ 1198180 h 2721708"/>
                          <a:gd name="connsiteX581" fmla="*/ 3827082 w 9504967"/>
                          <a:gd name="connsiteY581" fmla="*/ 930166 h 2721708"/>
                          <a:gd name="connsiteX582" fmla="*/ 3890144 w 9504967"/>
                          <a:gd name="connsiteY582" fmla="*/ 898635 h 2721708"/>
                          <a:gd name="connsiteX583" fmla="*/ 3984737 w 9504967"/>
                          <a:gd name="connsiteY583" fmla="*/ 930166 h 2721708"/>
                          <a:gd name="connsiteX584" fmla="*/ 4142392 w 9504967"/>
                          <a:gd name="connsiteY584" fmla="*/ 1056290 h 2721708"/>
                          <a:gd name="connsiteX585" fmla="*/ 4236985 w 9504967"/>
                          <a:gd name="connsiteY585" fmla="*/ 1182414 h 2721708"/>
                          <a:gd name="connsiteX586" fmla="*/ 4300047 w 9504967"/>
                          <a:gd name="connsiteY586" fmla="*/ 1150883 h 2721708"/>
                          <a:gd name="connsiteX587" fmla="*/ 4284282 w 9504967"/>
                          <a:gd name="connsiteY587" fmla="*/ 1056290 h 2721708"/>
                          <a:gd name="connsiteX588" fmla="*/ 4252751 w 9504967"/>
                          <a:gd name="connsiteY588" fmla="*/ 835573 h 2721708"/>
                          <a:gd name="connsiteX589" fmla="*/ 4221220 w 9504967"/>
                          <a:gd name="connsiteY589" fmla="*/ 930166 h 2721708"/>
                          <a:gd name="connsiteX590" fmla="*/ 4189689 w 9504967"/>
                          <a:gd name="connsiteY590" fmla="*/ 961697 h 2721708"/>
                          <a:gd name="connsiteX591" fmla="*/ 4205454 w 9504967"/>
                          <a:gd name="connsiteY591" fmla="*/ 1371600 h 2721708"/>
                          <a:gd name="connsiteX592" fmla="*/ 4221220 w 9504967"/>
                          <a:gd name="connsiteY592" fmla="*/ 1308538 h 2721708"/>
                          <a:gd name="connsiteX593" fmla="*/ 4268516 w 9504967"/>
                          <a:gd name="connsiteY593" fmla="*/ 1166649 h 2721708"/>
                          <a:gd name="connsiteX594" fmla="*/ 4363109 w 9504967"/>
                          <a:gd name="connsiteY594" fmla="*/ 851338 h 2721708"/>
                          <a:gd name="connsiteX595" fmla="*/ 4378875 w 9504967"/>
                          <a:gd name="connsiteY595" fmla="*/ 756745 h 2721708"/>
                          <a:gd name="connsiteX596" fmla="*/ 4300047 w 9504967"/>
                          <a:gd name="connsiteY596" fmla="*/ 1024759 h 2721708"/>
                          <a:gd name="connsiteX597" fmla="*/ 4347344 w 9504967"/>
                          <a:gd name="connsiteY597" fmla="*/ 1056290 h 2721708"/>
                          <a:gd name="connsiteX598" fmla="*/ 4410406 w 9504967"/>
                          <a:gd name="connsiteY598" fmla="*/ 898635 h 2721708"/>
                          <a:gd name="connsiteX599" fmla="*/ 4441937 w 9504967"/>
                          <a:gd name="connsiteY599" fmla="*/ 804042 h 2721708"/>
                          <a:gd name="connsiteX600" fmla="*/ 4489234 w 9504967"/>
                          <a:gd name="connsiteY600" fmla="*/ 930166 h 2721708"/>
                          <a:gd name="connsiteX601" fmla="*/ 4536530 w 9504967"/>
                          <a:gd name="connsiteY601" fmla="*/ 945931 h 2721708"/>
                          <a:gd name="connsiteX602" fmla="*/ 4583827 w 9504967"/>
                          <a:gd name="connsiteY602" fmla="*/ 1056290 h 2721708"/>
                          <a:gd name="connsiteX603" fmla="*/ 4599592 w 9504967"/>
                          <a:gd name="connsiteY603" fmla="*/ 1182414 h 2721708"/>
                          <a:gd name="connsiteX604" fmla="*/ 4662654 w 9504967"/>
                          <a:gd name="connsiteY604" fmla="*/ 1119352 h 2721708"/>
                          <a:gd name="connsiteX605" fmla="*/ 4741482 w 9504967"/>
                          <a:gd name="connsiteY605" fmla="*/ 993228 h 2721708"/>
                          <a:gd name="connsiteX606" fmla="*/ 4773013 w 9504967"/>
                          <a:gd name="connsiteY606" fmla="*/ 882869 h 2721708"/>
                          <a:gd name="connsiteX607" fmla="*/ 4804544 w 9504967"/>
                          <a:gd name="connsiteY607" fmla="*/ 819807 h 2721708"/>
                          <a:gd name="connsiteX608" fmla="*/ 4820309 w 9504967"/>
                          <a:gd name="connsiteY608" fmla="*/ 898635 h 2721708"/>
                          <a:gd name="connsiteX609" fmla="*/ 4851841 w 9504967"/>
                          <a:gd name="connsiteY609" fmla="*/ 1008993 h 2721708"/>
                          <a:gd name="connsiteX610" fmla="*/ 4914903 w 9504967"/>
                          <a:gd name="connsiteY610" fmla="*/ 914400 h 2721708"/>
                          <a:gd name="connsiteX611" fmla="*/ 4977965 w 9504967"/>
                          <a:gd name="connsiteY611" fmla="*/ 819807 h 2721708"/>
                          <a:gd name="connsiteX612" fmla="*/ 4993730 w 9504967"/>
                          <a:gd name="connsiteY612" fmla="*/ 1087821 h 2721708"/>
                          <a:gd name="connsiteX613" fmla="*/ 5041027 w 9504967"/>
                          <a:gd name="connsiteY613" fmla="*/ 993228 h 2721708"/>
                          <a:gd name="connsiteX614" fmla="*/ 5056792 w 9504967"/>
                          <a:gd name="connsiteY614" fmla="*/ 914400 h 2721708"/>
                          <a:gd name="connsiteX615" fmla="*/ 5072558 w 9504967"/>
                          <a:gd name="connsiteY615" fmla="*/ 1135118 h 2721708"/>
                          <a:gd name="connsiteX616" fmla="*/ 5104089 w 9504967"/>
                          <a:gd name="connsiteY616" fmla="*/ 1072055 h 2721708"/>
                          <a:gd name="connsiteX617" fmla="*/ 5198682 w 9504967"/>
                          <a:gd name="connsiteY617" fmla="*/ 851338 h 2721708"/>
                          <a:gd name="connsiteX618" fmla="*/ 5214447 w 9504967"/>
                          <a:gd name="connsiteY618" fmla="*/ 1087821 h 2721708"/>
                          <a:gd name="connsiteX619" fmla="*/ 5261744 w 9504967"/>
                          <a:gd name="connsiteY619" fmla="*/ 945931 h 2721708"/>
                          <a:gd name="connsiteX620" fmla="*/ 5277509 w 9504967"/>
                          <a:gd name="connsiteY620" fmla="*/ 1040524 h 2721708"/>
                          <a:gd name="connsiteX621" fmla="*/ 5309041 w 9504967"/>
                          <a:gd name="connsiteY621" fmla="*/ 1087821 h 2721708"/>
                          <a:gd name="connsiteX622" fmla="*/ 5356337 w 9504967"/>
                          <a:gd name="connsiteY622" fmla="*/ 993228 h 2721708"/>
                          <a:gd name="connsiteX623" fmla="*/ 5387868 w 9504967"/>
                          <a:gd name="connsiteY623" fmla="*/ 945931 h 2721708"/>
                          <a:gd name="connsiteX624" fmla="*/ 5466696 w 9504967"/>
                          <a:gd name="connsiteY624" fmla="*/ 1040524 h 2721708"/>
                          <a:gd name="connsiteX625" fmla="*/ 5513992 w 9504967"/>
                          <a:gd name="connsiteY625" fmla="*/ 1024759 h 2721708"/>
                          <a:gd name="connsiteX626" fmla="*/ 5545523 w 9504967"/>
                          <a:gd name="connsiteY626" fmla="*/ 977462 h 2721708"/>
                          <a:gd name="connsiteX627" fmla="*/ 5655882 w 9504967"/>
                          <a:gd name="connsiteY627" fmla="*/ 1135118 h 2721708"/>
                          <a:gd name="connsiteX628" fmla="*/ 5734709 w 9504967"/>
                          <a:gd name="connsiteY628" fmla="*/ 1072055 h 2721708"/>
                          <a:gd name="connsiteX629" fmla="*/ 5860834 w 9504967"/>
                          <a:gd name="connsiteY629" fmla="*/ 756745 h 2721708"/>
                          <a:gd name="connsiteX630" fmla="*/ 5923896 w 9504967"/>
                          <a:gd name="connsiteY630" fmla="*/ 1008993 h 2721708"/>
                          <a:gd name="connsiteX631" fmla="*/ 5986958 w 9504967"/>
                          <a:gd name="connsiteY631" fmla="*/ 1135118 h 2721708"/>
                          <a:gd name="connsiteX632" fmla="*/ 6002723 w 9504967"/>
                          <a:gd name="connsiteY632" fmla="*/ 1229711 h 2721708"/>
                          <a:gd name="connsiteX633" fmla="*/ 6018489 w 9504967"/>
                          <a:gd name="connsiteY633" fmla="*/ 1150883 h 2721708"/>
                          <a:gd name="connsiteX634" fmla="*/ 6050020 w 9504967"/>
                          <a:gd name="connsiteY634" fmla="*/ 520262 h 2721708"/>
                          <a:gd name="connsiteX635" fmla="*/ 6113082 w 9504967"/>
                          <a:gd name="connsiteY635" fmla="*/ 551793 h 2721708"/>
                          <a:gd name="connsiteX636" fmla="*/ 6144613 w 9504967"/>
                          <a:gd name="connsiteY636" fmla="*/ 0 h 2721708"/>
                          <a:gd name="connsiteX637" fmla="*/ 6160378 w 9504967"/>
                          <a:gd name="connsiteY637" fmla="*/ 961697 h 2721708"/>
                          <a:gd name="connsiteX638" fmla="*/ 6191909 w 9504967"/>
                          <a:gd name="connsiteY638" fmla="*/ 882869 h 2721708"/>
                          <a:gd name="connsiteX639" fmla="*/ 6270737 w 9504967"/>
                          <a:gd name="connsiteY639" fmla="*/ 567559 h 2721708"/>
                          <a:gd name="connsiteX640" fmla="*/ 6286503 w 9504967"/>
                          <a:gd name="connsiteY640" fmla="*/ 772511 h 2721708"/>
                          <a:gd name="connsiteX641" fmla="*/ 6333799 w 9504967"/>
                          <a:gd name="connsiteY641" fmla="*/ 851338 h 2721708"/>
                          <a:gd name="connsiteX642" fmla="*/ 6365330 w 9504967"/>
                          <a:gd name="connsiteY642" fmla="*/ 1072055 h 2721708"/>
                          <a:gd name="connsiteX643" fmla="*/ 6412627 w 9504967"/>
                          <a:gd name="connsiteY643" fmla="*/ 977462 h 2721708"/>
                          <a:gd name="connsiteX644" fmla="*/ 6428392 w 9504967"/>
                          <a:gd name="connsiteY644" fmla="*/ 898635 h 2721708"/>
                          <a:gd name="connsiteX645" fmla="*/ 6444158 w 9504967"/>
                          <a:gd name="connsiteY645" fmla="*/ 977462 h 2721708"/>
                          <a:gd name="connsiteX646" fmla="*/ 6475689 w 9504967"/>
                          <a:gd name="connsiteY646" fmla="*/ 914400 h 2721708"/>
                          <a:gd name="connsiteX647" fmla="*/ 6507220 w 9504967"/>
                          <a:gd name="connsiteY647" fmla="*/ 977462 h 2721708"/>
                          <a:gd name="connsiteX648" fmla="*/ 6522985 w 9504967"/>
                          <a:gd name="connsiteY648" fmla="*/ 851338 h 2721708"/>
                          <a:gd name="connsiteX649" fmla="*/ 6538751 w 9504967"/>
                          <a:gd name="connsiteY649" fmla="*/ 804042 h 2721708"/>
                          <a:gd name="connsiteX650" fmla="*/ 6554516 w 9504967"/>
                          <a:gd name="connsiteY650" fmla="*/ 1072055 h 2721708"/>
                          <a:gd name="connsiteX651" fmla="*/ 6586047 w 9504967"/>
                          <a:gd name="connsiteY651" fmla="*/ 961697 h 2721708"/>
                          <a:gd name="connsiteX652" fmla="*/ 6649109 w 9504967"/>
                          <a:gd name="connsiteY652" fmla="*/ 725214 h 2721708"/>
                          <a:gd name="connsiteX653" fmla="*/ 6664875 w 9504967"/>
                          <a:gd name="connsiteY653" fmla="*/ 945931 h 2721708"/>
                          <a:gd name="connsiteX654" fmla="*/ 6743703 w 9504967"/>
                          <a:gd name="connsiteY654" fmla="*/ 725214 h 2721708"/>
                          <a:gd name="connsiteX655" fmla="*/ 6759468 w 9504967"/>
                          <a:gd name="connsiteY655" fmla="*/ 914400 h 2721708"/>
                          <a:gd name="connsiteX656" fmla="*/ 6775234 w 9504967"/>
                          <a:gd name="connsiteY656" fmla="*/ 1024759 h 2721708"/>
                          <a:gd name="connsiteX657" fmla="*/ 6838296 w 9504967"/>
                          <a:gd name="connsiteY657" fmla="*/ 898635 h 2721708"/>
                          <a:gd name="connsiteX658" fmla="*/ 6869827 w 9504967"/>
                          <a:gd name="connsiteY658" fmla="*/ 961697 h 2721708"/>
                          <a:gd name="connsiteX659" fmla="*/ 6885592 w 9504967"/>
                          <a:gd name="connsiteY659" fmla="*/ 914400 h 2721708"/>
                          <a:gd name="connsiteX660" fmla="*/ 6917123 w 9504967"/>
                          <a:gd name="connsiteY660" fmla="*/ 993228 h 2721708"/>
                          <a:gd name="connsiteX661" fmla="*/ 6995951 w 9504967"/>
                          <a:gd name="connsiteY661" fmla="*/ 961697 h 2721708"/>
                          <a:gd name="connsiteX662" fmla="*/ 7011716 w 9504967"/>
                          <a:gd name="connsiteY662" fmla="*/ 851338 h 2721708"/>
                          <a:gd name="connsiteX663" fmla="*/ 7027482 w 9504967"/>
                          <a:gd name="connsiteY663" fmla="*/ 804042 h 2721708"/>
                          <a:gd name="connsiteX664" fmla="*/ 7043247 w 9504967"/>
                          <a:gd name="connsiteY664" fmla="*/ 914400 h 2721708"/>
                          <a:gd name="connsiteX665" fmla="*/ 7074778 w 9504967"/>
                          <a:gd name="connsiteY665" fmla="*/ 851338 h 2721708"/>
                          <a:gd name="connsiteX666" fmla="*/ 7137841 w 9504967"/>
                          <a:gd name="connsiteY666" fmla="*/ 977462 h 2721708"/>
                          <a:gd name="connsiteX667" fmla="*/ 7153606 w 9504967"/>
                          <a:gd name="connsiteY667" fmla="*/ 1103587 h 2721708"/>
                          <a:gd name="connsiteX668" fmla="*/ 7216668 w 9504967"/>
                          <a:gd name="connsiteY668" fmla="*/ 1040524 h 2721708"/>
                          <a:gd name="connsiteX669" fmla="*/ 7232434 w 9504967"/>
                          <a:gd name="connsiteY669" fmla="*/ 1103587 h 2721708"/>
                          <a:gd name="connsiteX670" fmla="*/ 7248199 w 9504967"/>
                          <a:gd name="connsiteY670" fmla="*/ 1150883 h 2721708"/>
                          <a:gd name="connsiteX671" fmla="*/ 7327027 w 9504967"/>
                          <a:gd name="connsiteY671" fmla="*/ 1135118 h 2721708"/>
                          <a:gd name="connsiteX672" fmla="*/ 7390089 w 9504967"/>
                          <a:gd name="connsiteY672" fmla="*/ 1040524 h 2721708"/>
                          <a:gd name="connsiteX673" fmla="*/ 7437385 w 9504967"/>
                          <a:gd name="connsiteY673" fmla="*/ 1008993 h 2721708"/>
                          <a:gd name="connsiteX674" fmla="*/ 7453151 w 9504967"/>
                          <a:gd name="connsiteY674" fmla="*/ 1119352 h 2721708"/>
                          <a:gd name="connsiteX675" fmla="*/ 7563509 w 9504967"/>
                          <a:gd name="connsiteY675" fmla="*/ 1056290 h 2721708"/>
                          <a:gd name="connsiteX676" fmla="*/ 7705399 w 9504967"/>
                          <a:gd name="connsiteY676" fmla="*/ 945931 h 2721708"/>
                          <a:gd name="connsiteX677" fmla="*/ 7673868 w 9504967"/>
                          <a:gd name="connsiteY677" fmla="*/ 1198180 h 2721708"/>
                          <a:gd name="connsiteX678" fmla="*/ 7642337 w 9504967"/>
                          <a:gd name="connsiteY678" fmla="*/ 1245476 h 2721708"/>
                          <a:gd name="connsiteX679" fmla="*/ 7799992 w 9504967"/>
                          <a:gd name="connsiteY679" fmla="*/ 1056290 h 2721708"/>
                          <a:gd name="connsiteX680" fmla="*/ 7847289 w 9504967"/>
                          <a:gd name="connsiteY680" fmla="*/ 1024759 h 2721708"/>
                          <a:gd name="connsiteX681" fmla="*/ 7863054 w 9504967"/>
                          <a:gd name="connsiteY681" fmla="*/ 1261242 h 2721708"/>
                          <a:gd name="connsiteX682" fmla="*/ 7894585 w 9504967"/>
                          <a:gd name="connsiteY682" fmla="*/ 1213945 h 2721708"/>
                          <a:gd name="connsiteX683" fmla="*/ 7926116 w 9504967"/>
                          <a:gd name="connsiteY683" fmla="*/ 1072055 h 2721708"/>
                          <a:gd name="connsiteX684" fmla="*/ 7941882 w 9504967"/>
                          <a:gd name="connsiteY684" fmla="*/ 1182414 h 2721708"/>
                          <a:gd name="connsiteX685" fmla="*/ 7973413 w 9504967"/>
                          <a:gd name="connsiteY685" fmla="*/ 1119352 h 2721708"/>
                          <a:gd name="connsiteX686" fmla="*/ 8004944 w 9504967"/>
                          <a:gd name="connsiteY686" fmla="*/ 961697 h 2721708"/>
                          <a:gd name="connsiteX687" fmla="*/ 8020709 w 9504967"/>
                          <a:gd name="connsiteY687" fmla="*/ 1150883 h 2721708"/>
                          <a:gd name="connsiteX688" fmla="*/ 8068006 w 9504967"/>
                          <a:gd name="connsiteY688" fmla="*/ 1008993 h 2721708"/>
                          <a:gd name="connsiteX689" fmla="*/ 8083772 w 9504967"/>
                          <a:gd name="connsiteY689" fmla="*/ 961697 h 2721708"/>
                          <a:gd name="connsiteX690" fmla="*/ 8115303 w 9504967"/>
                          <a:gd name="connsiteY690" fmla="*/ 1024759 h 2721708"/>
                          <a:gd name="connsiteX691" fmla="*/ 8241427 w 9504967"/>
                          <a:gd name="connsiteY691" fmla="*/ 993228 h 2721708"/>
                          <a:gd name="connsiteX692" fmla="*/ 8194130 w 9504967"/>
                          <a:gd name="connsiteY692" fmla="*/ 1103587 h 2721708"/>
                          <a:gd name="connsiteX693" fmla="*/ 8115303 w 9504967"/>
                          <a:gd name="connsiteY693" fmla="*/ 1213945 h 2721708"/>
                          <a:gd name="connsiteX694" fmla="*/ 8099537 w 9504967"/>
                          <a:gd name="connsiteY694" fmla="*/ 1261242 h 2721708"/>
                          <a:gd name="connsiteX695" fmla="*/ 8115303 w 9504967"/>
                          <a:gd name="connsiteY695" fmla="*/ 1182414 h 2721708"/>
                          <a:gd name="connsiteX696" fmla="*/ 8241427 w 9504967"/>
                          <a:gd name="connsiteY696" fmla="*/ 1150883 h 2721708"/>
                          <a:gd name="connsiteX697" fmla="*/ 8272958 w 9504967"/>
                          <a:gd name="connsiteY697" fmla="*/ 1245476 h 2721708"/>
                          <a:gd name="connsiteX698" fmla="*/ 8336020 w 9504967"/>
                          <a:gd name="connsiteY698" fmla="*/ 1387366 h 2721708"/>
                          <a:gd name="connsiteX699" fmla="*/ 8383316 w 9504967"/>
                          <a:gd name="connsiteY699" fmla="*/ 1261242 h 2721708"/>
                          <a:gd name="connsiteX700" fmla="*/ 8430613 w 9504967"/>
                          <a:gd name="connsiteY700" fmla="*/ 1213945 h 2721708"/>
                          <a:gd name="connsiteX701" fmla="*/ 8446378 w 9504967"/>
                          <a:gd name="connsiteY701" fmla="*/ 1277007 h 2721708"/>
                          <a:gd name="connsiteX702" fmla="*/ 8493675 w 9504967"/>
                          <a:gd name="connsiteY702" fmla="*/ 1182414 h 2721708"/>
                          <a:gd name="connsiteX703" fmla="*/ 8588268 w 9504967"/>
                          <a:gd name="connsiteY703" fmla="*/ 977462 h 2721708"/>
                          <a:gd name="connsiteX704" fmla="*/ 8619799 w 9504967"/>
                          <a:gd name="connsiteY704" fmla="*/ 1040524 h 2721708"/>
                          <a:gd name="connsiteX705" fmla="*/ 8635565 w 9504967"/>
                          <a:gd name="connsiteY705" fmla="*/ 1087821 h 2721708"/>
                          <a:gd name="connsiteX706" fmla="*/ 8698627 w 9504967"/>
                          <a:gd name="connsiteY706" fmla="*/ 1072055 h 2721708"/>
                          <a:gd name="connsiteX707" fmla="*/ 8399082 w 9504967"/>
                          <a:gd name="connsiteY707" fmla="*/ 1182414 h 2721708"/>
                          <a:gd name="connsiteX708" fmla="*/ 8351785 w 9504967"/>
                          <a:gd name="connsiteY708" fmla="*/ 1198180 h 2721708"/>
                          <a:gd name="connsiteX709" fmla="*/ 8462144 w 9504967"/>
                          <a:gd name="connsiteY709" fmla="*/ 1182414 h 2721708"/>
                          <a:gd name="connsiteX710" fmla="*/ 8004944 w 9504967"/>
                          <a:gd name="connsiteY710" fmla="*/ 1387366 h 2721708"/>
                          <a:gd name="connsiteX711" fmla="*/ 7547744 w 9504967"/>
                          <a:gd name="connsiteY711" fmla="*/ 1418897 h 2721708"/>
                          <a:gd name="connsiteX712" fmla="*/ 7673868 w 9504967"/>
                          <a:gd name="connsiteY712" fmla="*/ 1340069 h 2721708"/>
                          <a:gd name="connsiteX713" fmla="*/ 8272958 w 9504967"/>
                          <a:gd name="connsiteY713" fmla="*/ 1245476 h 2721708"/>
                          <a:gd name="connsiteX714" fmla="*/ 8462144 w 9504967"/>
                          <a:gd name="connsiteY714" fmla="*/ 1182414 h 2721708"/>
                          <a:gd name="connsiteX715" fmla="*/ 8525206 w 9504967"/>
                          <a:gd name="connsiteY715" fmla="*/ 1166649 h 2721708"/>
                          <a:gd name="connsiteX716" fmla="*/ 8462144 w 9504967"/>
                          <a:gd name="connsiteY716" fmla="*/ 1213945 h 2721708"/>
                          <a:gd name="connsiteX717" fmla="*/ 8115303 w 9504967"/>
                          <a:gd name="connsiteY717" fmla="*/ 1292773 h 2721708"/>
                          <a:gd name="connsiteX718" fmla="*/ 7878820 w 9504967"/>
                          <a:gd name="connsiteY718" fmla="*/ 1324304 h 2721708"/>
                          <a:gd name="connsiteX719" fmla="*/ 7815758 w 9504967"/>
                          <a:gd name="connsiteY719" fmla="*/ 1340069 h 2721708"/>
                          <a:gd name="connsiteX720" fmla="*/ 8493675 w 9504967"/>
                          <a:gd name="connsiteY720" fmla="*/ 1261242 h 2721708"/>
                          <a:gd name="connsiteX721" fmla="*/ 8824751 w 9504967"/>
                          <a:gd name="connsiteY721" fmla="*/ 1245476 h 2721708"/>
                          <a:gd name="connsiteX722" fmla="*/ 8982406 w 9504967"/>
                          <a:gd name="connsiteY722" fmla="*/ 1213945 h 2721708"/>
                          <a:gd name="connsiteX723" fmla="*/ 8919344 w 9504967"/>
                          <a:gd name="connsiteY723" fmla="*/ 1229711 h 2721708"/>
                          <a:gd name="connsiteX724" fmla="*/ 8667096 w 9504967"/>
                          <a:gd name="connsiteY724" fmla="*/ 1261242 h 2721708"/>
                          <a:gd name="connsiteX725" fmla="*/ 8383316 w 9504967"/>
                          <a:gd name="connsiteY725" fmla="*/ 1340069 h 2721708"/>
                          <a:gd name="connsiteX726" fmla="*/ 7831523 w 9504967"/>
                          <a:gd name="connsiteY726" fmla="*/ 1466193 h 2721708"/>
                          <a:gd name="connsiteX727" fmla="*/ 7721165 w 9504967"/>
                          <a:gd name="connsiteY727" fmla="*/ 1450428 h 2721708"/>
                          <a:gd name="connsiteX728" fmla="*/ 7910351 w 9504967"/>
                          <a:gd name="connsiteY728" fmla="*/ 1418897 h 2721708"/>
                          <a:gd name="connsiteX729" fmla="*/ 8477909 w 9504967"/>
                          <a:gd name="connsiteY729" fmla="*/ 1371600 h 2721708"/>
                          <a:gd name="connsiteX730" fmla="*/ 8777454 w 9504967"/>
                          <a:gd name="connsiteY730" fmla="*/ 1324304 h 2721708"/>
                          <a:gd name="connsiteX731" fmla="*/ 8604034 w 9504967"/>
                          <a:gd name="connsiteY731" fmla="*/ 1371600 h 2721708"/>
                          <a:gd name="connsiteX732" fmla="*/ 8540972 w 9504967"/>
                          <a:gd name="connsiteY732" fmla="*/ 1387366 h 2721708"/>
                          <a:gd name="connsiteX733" fmla="*/ 8698627 w 9504967"/>
                          <a:gd name="connsiteY733" fmla="*/ 1371600 h 2721708"/>
                          <a:gd name="connsiteX734" fmla="*/ 8950875 w 9504967"/>
                          <a:gd name="connsiteY734" fmla="*/ 1308538 h 2721708"/>
                          <a:gd name="connsiteX735" fmla="*/ 9061234 w 9504967"/>
                          <a:gd name="connsiteY735" fmla="*/ 1292773 h 2721708"/>
                          <a:gd name="connsiteX736" fmla="*/ 9155827 w 9504967"/>
                          <a:gd name="connsiteY736" fmla="*/ 1277007 h 2721708"/>
                          <a:gd name="connsiteX737" fmla="*/ 8698627 w 9504967"/>
                          <a:gd name="connsiteY737" fmla="*/ 1355835 h 2721708"/>
                          <a:gd name="connsiteX738" fmla="*/ 9266185 w 9504967"/>
                          <a:gd name="connsiteY738" fmla="*/ 1371600 h 2721708"/>
                          <a:gd name="connsiteX739" fmla="*/ 9218889 w 9504967"/>
                          <a:gd name="connsiteY739" fmla="*/ 1387366 h 2721708"/>
                          <a:gd name="connsiteX740" fmla="*/ 9155827 w 9504967"/>
                          <a:gd name="connsiteY740" fmla="*/ 1355835 h 2721708"/>
                          <a:gd name="connsiteX741" fmla="*/ 9076999 w 9504967"/>
                          <a:gd name="connsiteY741" fmla="*/ 1198180 h 2721708"/>
                          <a:gd name="connsiteX742" fmla="*/ 9061234 w 9504967"/>
                          <a:gd name="connsiteY742" fmla="*/ 1119352 h 2721708"/>
                          <a:gd name="connsiteX743" fmla="*/ 8982406 w 9504967"/>
                          <a:gd name="connsiteY743" fmla="*/ 867104 h 2721708"/>
                          <a:gd name="connsiteX744" fmla="*/ 9045468 w 9504967"/>
                          <a:gd name="connsiteY744" fmla="*/ 1135118 h 2721708"/>
                          <a:gd name="connsiteX745" fmla="*/ 9092765 w 9504967"/>
                          <a:gd name="connsiteY745" fmla="*/ 1008993 h 2721708"/>
                          <a:gd name="connsiteX746" fmla="*/ 9124296 w 9504967"/>
                          <a:gd name="connsiteY746" fmla="*/ 898635 h 2721708"/>
                          <a:gd name="connsiteX747" fmla="*/ 9171592 w 9504967"/>
                          <a:gd name="connsiteY747" fmla="*/ 835573 h 2721708"/>
                          <a:gd name="connsiteX748" fmla="*/ 9203123 w 9504967"/>
                          <a:gd name="connsiteY748" fmla="*/ 788276 h 2721708"/>
                          <a:gd name="connsiteX749" fmla="*/ 9234654 w 9504967"/>
                          <a:gd name="connsiteY749" fmla="*/ 835573 h 2721708"/>
                          <a:gd name="connsiteX750" fmla="*/ 9281951 w 9504967"/>
                          <a:gd name="connsiteY750" fmla="*/ 725214 h 2721708"/>
                          <a:gd name="connsiteX751" fmla="*/ 9313482 w 9504967"/>
                          <a:gd name="connsiteY751" fmla="*/ 677918 h 2721708"/>
                          <a:gd name="connsiteX752" fmla="*/ 9297716 w 9504967"/>
                          <a:gd name="connsiteY752" fmla="*/ 835573 h 2721708"/>
                          <a:gd name="connsiteX753" fmla="*/ 9281951 w 9504967"/>
                          <a:gd name="connsiteY753" fmla="*/ 788276 h 2721708"/>
                          <a:gd name="connsiteX754" fmla="*/ 9124296 w 9504967"/>
                          <a:gd name="connsiteY754" fmla="*/ 867104 h 2721708"/>
                          <a:gd name="connsiteX755" fmla="*/ 8698627 w 9504967"/>
                          <a:gd name="connsiteY755" fmla="*/ 1292773 h 2721708"/>
                          <a:gd name="connsiteX756" fmla="*/ 8540972 w 9504967"/>
                          <a:gd name="connsiteY756" fmla="*/ 1434662 h 2721708"/>
                          <a:gd name="connsiteX757" fmla="*/ 8525206 w 9504967"/>
                          <a:gd name="connsiteY757" fmla="*/ 945931 h 2721708"/>
                          <a:gd name="connsiteX758" fmla="*/ 8399082 w 9504967"/>
                          <a:gd name="connsiteY758" fmla="*/ 1213945 h 2721708"/>
                          <a:gd name="connsiteX759" fmla="*/ 8414847 w 9504967"/>
                          <a:gd name="connsiteY759" fmla="*/ 914400 h 2721708"/>
                          <a:gd name="connsiteX760" fmla="*/ 8430613 w 9504967"/>
                          <a:gd name="connsiteY760" fmla="*/ 1072055 h 2721708"/>
                          <a:gd name="connsiteX761" fmla="*/ 8446378 w 9504967"/>
                          <a:gd name="connsiteY761" fmla="*/ 961697 h 2721708"/>
                          <a:gd name="connsiteX762" fmla="*/ 8399082 w 9504967"/>
                          <a:gd name="connsiteY762" fmla="*/ 1119352 h 2721708"/>
                          <a:gd name="connsiteX763" fmla="*/ 8383316 w 9504967"/>
                          <a:gd name="connsiteY763" fmla="*/ 977462 h 2721708"/>
                          <a:gd name="connsiteX764" fmla="*/ 8320254 w 9504967"/>
                          <a:gd name="connsiteY764" fmla="*/ 961697 h 2721708"/>
                          <a:gd name="connsiteX765" fmla="*/ 8272958 w 9504967"/>
                          <a:gd name="connsiteY765" fmla="*/ 1072055 h 2721708"/>
                          <a:gd name="connsiteX766" fmla="*/ 8257192 w 9504967"/>
                          <a:gd name="connsiteY766" fmla="*/ 945931 h 2721708"/>
                          <a:gd name="connsiteX767" fmla="*/ 8162599 w 9504967"/>
                          <a:gd name="connsiteY767" fmla="*/ 993228 h 2721708"/>
                          <a:gd name="connsiteX768" fmla="*/ 8004944 w 9504967"/>
                          <a:gd name="connsiteY768" fmla="*/ 1150883 h 2721708"/>
                          <a:gd name="connsiteX769" fmla="*/ 7689634 w 9504967"/>
                          <a:gd name="connsiteY769" fmla="*/ 1403131 h 2721708"/>
                          <a:gd name="connsiteX770" fmla="*/ 7468916 w 9504967"/>
                          <a:gd name="connsiteY770" fmla="*/ 1513490 h 2721708"/>
                          <a:gd name="connsiteX771" fmla="*/ 7342792 w 9504967"/>
                          <a:gd name="connsiteY771" fmla="*/ 1560787 h 2721708"/>
                          <a:gd name="connsiteX772" fmla="*/ 7531978 w 9504967"/>
                          <a:gd name="connsiteY772" fmla="*/ 1450428 h 2721708"/>
                          <a:gd name="connsiteX773" fmla="*/ 7610806 w 9504967"/>
                          <a:gd name="connsiteY773" fmla="*/ 1418897 h 2721708"/>
                          <a:gd name="connsiteX774" fmla="*/ 7658103 w 9504967"/>
                          <a:gd name="connsiteY774" fmla="*/ 1403131 h 2721708"/>
                          <a:gd name="connsiteX775" fmla="*/ 7547744 w 9504967"/>
                          <a:gd name="connsiteY775" fmla="*/ 1466193 h 2721708"/>
                          <a:gd name="connsiteX776" fmla="*/ 7500447 w 9504967"/>
                          <a:gd name="connsiteY776" fmla="*/ 1513490 h 2721708"/>
                          <a:gd name="connsiteX777" fmla="*/ 7547744 w 9504967"/>
                          <a:gd name="connsiteY777" fmla="*/ 1497724 h 2721708"/>
                          <a:gd name="connsiteX778" fmla="*/ 7752696 w 9504967"/>
                          <a:gd name="connsiteY778" fmla="*/ 1403131 h 2721708"/>
                          <a:gd name="connsiteX779" fmla="*/ 8225661 w 9504967"/>
                          <a:gd name="connsiteY779" fmla="*/ 1261242 h 2721708"/>
                          <a:gd name="connsiteX780" fmla="*/ 8020709 w 9504967"/>
                          <a:gd name="connsiteY780" fmla="*/ 1340069 h 2721708"/>
                          <a:gd name="connsiteX781" fmla="*/ 7768461 w 9504967"/>
                          <a:gd name="connsiteY781" fmla="*/ 1466193 h 2721708"/>
                          <a:gd name="connsiteX782" fmla="*/ 7311261 w 9504967"/>
                          <a:gd name="connsiteY782" fmla="*/ 1576552 h 2721708"/>
                          <a:gd name="connsiteX783" fmla="*/ 7736930 w 9504967"/>
                          <a:gd name="connsiteY783" fmla="*/ 1387366 h 2721708"/>
                          <a:gd name="connsiteX784" fmla="*/ 7878820 w 9504967"/>
                          <a:gd name="connsiteY784" fmla="*/ 1355835 h 2721708"/>
                          <a:gd name="connsiteX785" fmla="*/ 7768461 w 9504967"/>
                          <a:gd name="connsiteY785" fmla="*/ 1371600 h 2721708"/>
                          <a:gd name="connsiteX786" fmla="*/ 7169372 w 9504967"/>
                          <a:gd name="connsiteY786" fmla="*/ 1545021 h 2721708"/>
                          <a:gd name="connsiteX787" fmla="*/ 6869827 w 9504967"/>
                          <a:gd name="connsiteY787" fmla="*/ 1497724 h 2721708"/>
                          <a:gd name="connsiteX788" fmla="*/ 7169372 w 9504967"/>
                          <a:gd name="connsiteY788" fmla="*/ 1434662 h 2721708"/>
                          <a:gd name="connsiteX789" fmla="*/ 7390089 w 9504967"/>
                          <a:gd name="connsiteY789" fmla="*/ 1403131 h 2721708"/>
                          <a:gd name="connsiteX790" fmla="*/ 7468916 w 9504967"/>
                          <a:gd name="connsiteY790" fmla="*/ 1387366 h 2721708"/>
                          <a:gd name="connsiteX791" fmla="*/ 7106309 w 9504967"/>
                          <a:gd name="connsiteY791" fmla="*/ 1560787 h 2721708"/>
                          <a:gd name="connsiteX792" fmla="*/ 6995951 w 9504967"/>
                          <a:gd name="connsiteY792" fmla="*/ 1608083 h 2721708"/>
                          <a:gd name="connsiteX793" fmla="*/ 7106309 w 9504967"/>
                          <a:gd name="connsiteY793" fmla="*/ 1560787 h 2721708"/>
                          <a:gd name="connsiteX794" fmla="*/ 7263965 w 9504967"/>
                          <a:gd name="connsiteY794" fmla="*/ 1497724 h 2721708"/>
                          <a:gd name="connsiteX795" fmla="*/ 7390089 w 9504967"/>
                          <a:gd name="connsiteY795" fmla="*/ 1481959 h 2721708"/>
                          <a:gd name="connsiteX796" fmla="*/ 7027482 w 9504967"/>
                          <a:gd name="connsiteY796" fmla="*/ 1513490 h 2721708"/>
                          <a:gd name="connsiteX797" fmla="*/ 6917123 w 9504967"/>
                          <a:gd name="connsiteY797" fmla="*/ 1576552 h 2721708"/>
                          <a:gd name="connsiteX798" fmla="*/ 7090544 w 9504967"/>
                          <a:gd name="connsiteY798" fmla="*/ 1545021 h 2721708"/>
                          <a:gd name="connsiteX799" fmla="*/ 7721165 w 9504967"/>
                          <a:gd name="connsiteY799" fmla="*/ 1387366 h 2721708"/>
                          <a:gd name="connsiteX800" fmla="*/ 7815758 w 9504967"/>
                          <a:gd name="connsiteY800" fmla="*/ 1340069 h 2721708"/>
                          <a:gd name="connsiteX801" fmla="*/ 7736930 w 9504967"/>
                          <a:gd name="connsiteY801" fmla="*/ 1387366 h 2721708"/>
                          <a:gd name="connsiteX802" fmla="*/ 7200903 w 9504967"/>
                          <a:gd name="connsiteY802" fmla="*/ 1608083 h 2721708"/>
                          <a:gd name="connsiteX803" fmla="*/ 7200903 w 9504967"/>
                          <a:gd name="connsiteY803" fmla="*/ 1608083 h 2721708"/>
                          <a:gd name="connsiteX804" fmla="*/ 7327027 w 9504967"/>
                          <a:gd name="connsiteY804" fmla="*/ 1545021 h 2721708"/>
                          <a:gd name="connsiteX805" fmla="*/ 7090544 w 9504967"/>
                          <a:gd name="connsiteY805" fmla="*/ 1749973 h 2721708"/>
                          <a:gd name="connsiteX806" fmla="*/ 7011716 w 9504967"/>
                          <a:gd name="connsiteY806" fmla="*/ 1797269 h 2721708"/>
                          <a:gd name="connsiteX807" fmla="*/ 7248199 w 9504967"/>
                          <a:gd name="connsiteY807" fmla="*/ 1623849 h 2721708"/>
                          <a:gd name="connsiteX808" fmla="*/ 7279730 w 9504967"/>
                          <a:gd name="connsiteY808" fmla="*/ 1686911 h 2721708"/>
                          <a:gd name="connsiteX809" fmla="*/ 7327027 w 9504967"/>
                          <a:gd name="connsiteY809" fmla="*/ 1655380 h 2721708"/>
                          <a:gd name="connsiteX810" fmla="*/ 7595041 w 9504967"/>
                          <a:gd name="connsiteY810" fmla="*/ 1576552 h 2721708"/>
                          <a:gd name="connsiteX811" fmla="*/ 7910351 w 9504967"/>
                          <a:gd name="connsiteY811" fmla="*/ 1466193 h 2721708"/>
                          <a:gd name="connsiteX812" fmla="*/ 8225661 w 9504967"/>
                          <a:gd name="connsiteY812" fmla="*/ 1371600 h 2721708"/>
                          <a:gd name="connsiteX813" fmla="*/ 8320254 w 9504967"/>
                          <a:gd name="connsiteY813" fmla="*/ 1340069 h 2721708"/>
                          <a:gd name="connsiteX814" fmla="*/ 8272958 w 9504967"/>
                          <a:gd name="connsiteY814" fmla="*/ 1387366 h 2721708"/>
                          <a:gd name="connsiteX815" fmla="*/ 8288723 w 9504967"/>
                          <a:gd name="connsiteY815" fmla="*/ 1324304 h 2721708"/>
                          <a:gd name="connsiteX816" fmla="*/ 8446378 w 9504967"/>
                          <a:gd name="connsiteY816" fmla="*/ 1198180 h 2721708"/>
                          <a:gd name="connsiteX817" fmla="*/ 8351785 w 9504967"/>
                          <a:gd name="connsiteY817" fmla="*/ 1387366 h 2721708"/>
                          <a:gd name="connsiteX818" fmla="*/ 8367551 w 9504967"/>
                          <a:gd name="connsiteY818" fmla="*/ 1340069 h 2721708"/>
                          <a:gd name="connsiteX819" fmla="*/ 8430613 w 9504967"/>
                          <a:gd name="connsiteY819" fmla="*/ 1292773 h 2721708"/>
                          <a:gd name="connsiteX820" fmla="*/ 8462144 w 9504967"/>
                          <a:gd name="connsiteY820" fmla="*/ 1245476 h 2721708"/>
                          <a:gd name="connsiteX821" fmla="*/ 8525206 w 9504967"/>
                          <a:gd name="connsiteY821" fmla="*/ 1213945 h 2721708"/>
                          <a:gd name="connsiteX822" fmla="*/ 8493675 w 9504967"/>
                          <a:gd name="connsiteY822" fmla="*/ 1308538 h 2721708"/>
                          <a:gd name="connsiteX823" fmla="*/ 8651330 w 9504967"/>
                          <a:gd name="connsiteY823" fmla="*/ 1213945 h 2721708"/>
                          <a:gd name="connsiteX824" fmla="*/ 8793220 w 9504967"/>
                          <a:gd name="connsiteY824" fmla="*/ 1166649 h 2721708"/>
                          <a:gd name="connsiteX825" fmla="*/ 8824751 w 9504967"/>
                          <a:gd name="connsiteY825" fmla="*/ 1245476 h 2721708"/>
                          <a:gd name="connsiteX826" fmla="*/ 8982406 w 9504967"/>
                          <a:gd name="connsiteY826" fmla="*/ 1213945 h 2721708"/>
                          <a:gd name="connsiteX827" fmla="*/ 8887813 w 9504967"/>
                          <a:gd name="connsiteY827" fmla="*/ 1308538 h 2721708"/>
                          <a:gd name="connsiteX828" fmla="*/ 8667096 w 9504967"/>
                          <a:gd name="connsiteY828" fmla="*/ 1418897 h 2721708"/>
                          <a:gd name="connsiteX829" fmla="*/ 8572503 w 9504967"/>
                          <a:gd name="connsiteY829" fmla="*/ 1450428 h 2721708"/>
                          <a:gd name="connsiteX830" fmla="*/ 8651330 w 9504967"/>
                          <a:gd name="connsiteY830" fmla="*/ 1434662 h 2721708"/>
                          <a:gd name="connsiteX831" fmla="*/ 8808985 w 9504967"/>
                          <a:gd name="connsiteY831" fmla="*/ 1387366 h 2721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  <a:cxn ang="0">
                            <a:pos x="connsiteX153" y="connsiteY153"/>
                          </a:cxn>
                          <a:cxn ang="0">
                            <a:pos x="connsiteX154" y="connsiteY154"/>
                          </a:cxn>
                          <a:cxn ang="0">
                            <a:pos x="connsiteX155" y="connsiteY155"/>
                          </a:cxn>
                          <a:cxn ang="0">
                            <a:pos x="connsiteX156" y="connsiteY156"/>
                          </a:cxn>
                          <a:cxn ang="0">
                            <a:pos x="connsiteX157" y="connsiteY157"/>
                          </a:cxn>
                          <a:cxn ang="0">
                            <a:pos x="connsiteX158" y="connsiteY158"/>
                          </a:cxn>
                          <a:cxn ang="0">
                            <a:pos x="connsiteX159" y="connsiteY159"/>
                          </a:cxn>
                          <a:cxn ang="0">
                            <a:pos x="connsiteX160" y="connsiteY160"/>
                          </a:cxn>
                          <a:cxn ang="0">
                            <a:pos x="connsiteX161" y="connsiteY161"/>
                          </a:cxn>
                          <a:cxn ang="0">
                            <a:pos x="connsiteX162" y="connsiteY162"/>
                          </a:cxn>
                          <a:cxn ang="0">
                            <a:pos x="connsiteX163" y="connsiteY163"/>
                          </a:cxn>
                          <a:cxn ang="0">
                            <a:pos x="connsiteX164" y="connsiteY164"/>
                          </a:cxn>
                          <a:cxn ang="0">
                            <a:pos x="connsiteX165" y="connsiteY165"/>
                          </a:cxn>
                          <a:cxn ang="0">
                            <a:pos x="connsiteX166" y="connsiteY166"/>
                          </a:cxn>
                          <a:cxn ang="0">
                            <a:pos x="connsiteX167" y="connsiteY167"/>
                          </a:cxn>
                          <a:cxn ang="0">
                            <a:pos x="connsiteX168" y="connsiteY168"/>
                          </a:cxn>
                          <a:cxn ang="0">
                            <a:pos x="connsiteX169" y="connsiteY169"/>
                          </a:cxn>
                          <a:cxn ang="0">
                            <a:pos x="connsiteX170" y="connsiteY170"/>
                          </a:cxn>
                          <a:cxn ang="0">
                            <a:pos x="connsiteX171" y="connsiteY171"/>
                          </a:cxn>
                          <a:cxn ang="0">
                            <a:pos x="connsiteX172" y="connsiteY172"/>
                          </a:cxn>
                          <a:cxn ang="0">
                            <a:pos x="connsiteX173" y="connsiteY173"/>
                          </a:cxn>
                          <a:cxn ang="0">
                            <a:pos x="connsiteX174" y="connsiteY174"/>
                          </a:cxn>
                          <a:cxn ang="0">
                            <a:pos x="connsiteX175" y="connsiteY175"/>
                          </a:cxn>
                          <a:cxn ang="0">
                            <a:pos x="connsiteX176" y="connsiteY176"/>
                          </a:cxn>
                          <a:cxn ang="0">
                            <a:pos x="connsiteX177" y="connsiteY177"/>
                          </a:cxn>
                          <a:cxn ang="0">
                            <a:pos x="connsiteX178" y="connsiteY178"/>
                          </a:cxn>
                          <a:cxn ang="0">
                            <a:pos x="connsiteX179" y="connsiteY179"/>
                          </a:cxn>
                          <a:cxn ang="0">
                            <a:pos x="connsiteX180" y="connsiteY180"/>
                          </a:cxn>
                          <a:cxn ang="0">
                            <a:pos x="connsiteX181" y="connsiteY181"/>
                          </a:cxn>
                          <a:cxn ang="0">
                            <a:pos x="connsiteX182" y="connsiteY182"/>
                          </a:cxn>
                          <a:cxn ang="0">
                            <a:pos x="connsiteX183" y="connsiteY183"/>
                          </a:cxn>
                          <a:cxn ang="0">
                            <a:pos x="connsiteX184" y="connsiteY184"/>
                          </a:cxn>
                          <a:cxn ang="0">
                            <a:pos x="connsiteX185" y="connsiteY185"/>
                          </a:cxn>
                          <a:cxn ang="0">
                            <a:pos x="connsiteX186" y="connsiteY186"/>
                          </a:cxn>
                          <a:cxn ang="0">
                            <a:pos x="connsiteX187" y="connsiteY187"/>
                          </a:cxn>
                          <a:cxn ang="0">
                            <a:pos x="connsiteX188" y="connsiteY188"/>
                          </a:cxn>
                          <a:cxn ang="0">
                            <a:pos x="connsiteX189" y="connsiteY189"/>
                          </a:cxn>
                          <a:cxn ang="0">
                            <a:pos x="connsiteX190" y="connsiteY190"/>
                          </a:cxn>
                          <a:cxn ang="0">
                            <a:pos x="connsiteX191" y="connsiteY191"/>
                          </a:cxn>
                          <a:cxn ang="0">
                            <a:pos x="connsiteX192" y="connsiteY192"/>
                          </a:cxn>
                          <a:cxn ang="0">
                            <a:pos x="connsiteX193" y="connsiteY193"/>
                          </a:cxn>
                          <a:cxn ang="0">
                            <a:pos x="connsiteX194" y="connsiteY194"/>
                          </a:cxn>
                          <a:cxn ang="0">
                            <a:pos x="connsiteX195" y="connsiteY195"/>
                          </a:cxn>
                          <a:cxn ang="0">
                            <a:pos x="connsiteX196" y="connsiteY196"/>
                          </a:cxn>
                          <a:cxn ang="0">
                            <a:pos x="connsiteX197" y="connsiteY197"/>
                          </a:cxn>
                          <a:cxn ang="0">
                            <a:pos x="connsiteX198" y="connsiteY198"/>
                          </a:cxn>
                          <a:cxn ang="0">
                            <a:pos x="connsiteX199" y="connsiteY199"/>
                          </a:cxn>
                          <a:cxn ang="0">
                            <a:pos x="connsiteX200" y="connsiteY200"/>
                          </a:cxn>
                          <a:cxn ang="0">
                            <a:pos x="connsiteX201" y="connsiteY201"/>
                          </a:cxn>
                          <a:cxn ang="0">
                            <a:pos x="connsiteX202" y="connsiteY202"/>
                          </a:cxn>
                          <a:cxn ang="0">
                            <a:pos x="connsiteX203" y="connsiteY203"/>
                          </a:cxn>
                          <a:cxn ang="0">
                            <a:pos x="connsiteX204" y="connsiteY204"/>
                          </a:cxn>
                          <a:cxn ang="0">
                            <a:pos x="connsiteX205" y="connsiteY205"/>
                          </a:cxn>
                          <a:cxn ang="0">
                            <a:pos x="connsiteX206" y="connsiteY206"/>
                          </a:cxn>
                          <a:cxn ang="0">
                            <a:pos x="connsiteX207" y="connsiteY207"/>
                          </a:cxn>
                          <a:cxn ang="0">
                            <a:pos x="connsiteX208" y="connsiteY208"/>
                          </a:cxn>
                          <a:cxn ang="0">
                            <a:pos x="connsiteX209" y="connsiteY209"/>
                          </a:cxn>
                          <a:cxn ang="0">
                            <a:pos x="connsiteX210" y="connsiteY210"/>
                          </a:cxn>
                          <a:cxn ang="0">
                            <a:pos x="connsiteX211" y="connsiteY211"/>
                          </a:cxn>
                          <a:cxn ang="0">
                            <a:pos x="connsiteX212" y="connsiteY212"/>
                          </a:cxn>
                          <a:cxn ang="0">
                            <a:pos x="connsiteX213" y="connsiteY213"/>
                          </a:cxn>
                          <a:cxn ang="0">
                            <a:pos x="connsiteX214" y="connsiteY214"/>
                          </a:cxn>
                          <a:cxn ang="0">
                            <a:pos x="connsiteX215" y="connsiteY215"/>
                          </a:cxn>
                          <a:cxn ang="0">
                            <a:pos x="connsiteX216" y="connsiteY216"/>
                          </a:cxn>
                          <a:cxn ang="0">
                            <a:pos x="connsiteX217" y="connsiteY217"/>
                          </a:cxn>
                          <a:cxn ang="0">
                            <a:pos x="connsiteX218" y="connsiteY218"/>
                          </a:cxn>
                          <a:cxn ang="0">
                            <a:pos x="connsiteX219" y="connsiteY219"/>
                          </a:cxn>
                          <a:cxn ang="0">
                            <a:pos x="connsiteX220" y="connsiteY220"/>
                          </a:cxn>
                          <a:cxn ang="0">
                            <a:pos x="connsiteX221" y="connsiteY221"/>
                          </a:cxn>
                          <a:cxn ang="0">
                            <a:pos x="connsiteX222" y="connsiteY222"/>
                          </a:cxn>
                          <a:cxn ang="0">
                            <a:pos x="connsiteX223" y="connsiteY223"/>
                          </a:cxn>
                          <a:cxn ang="0">
                            <a:pos x="connsiteX224" y="connsiteY224"/>
                          </a:cxn>
                          <a:cxn ang="0">
                            <a:pos x="connsiteX225" y="connsiteY225"/>
                          </a:cxn>
                          <a:cxn ang="0">
                            <a:pos x="connsiteX226" y="connsiteY226"/>
                          </a:cxn>
                          <a:cxn ang="0">
                            <a:pos x="connsiteX227" y="connsiteY227"/>
                          </a:cxn>
                          <a:cxn ang="0">
                            <a:pos x="connsiteX228" y="connsiteY228"/>
                          </a:cxn>
                          <a:cxn ang="0">
                            <a:pos x="connsiteX229" y="connsiteY229"/>
                          </a:cxn>
                          <a:cxn ang="0">
                            <a:pos x="connsiteX230" y="connsiteY230"/>
                          </a:cxn>
                          <a:cxn ang="0">
                            <a:pos x="connsiteX231" y="connsiteY231"/>
                          </a:cxn>
                          <a:cxn ang="0">
                            <a:pos x="connsiteX232" y="connsiteY232"/>
                          </a:cxn>
                          <a:cxn ang="0">
                            <a:pos x="connsiteX233" y="connsiteY233"/>
                          </a:cxn>
                          <a:cxn ang="0">
                            <a:pos x="connsiteX234" y="connsiteY234"/>
                          </a:cxn>
                          <a:cxn ang="0">
                            <a:pos x="connsiteX235" y="connsiteY235"/>
                          </a:cxn>
                          <a:cxn ang="0">
                            <a:pos x="connsiteX236" y="connsiteY236"/>
                          </a:cxn>
                          <a:cxn ang="0">
                            <a:pos x="connsiteX237" y="connsiteY237"/>
                          </a:cxn>
                          <a:cxn ang="0">
                            <a:pos x="connsiteX238" y="connsiteY238"/>
                          </a:cxn>
                          <a:cxn ang="0">
                            <a:pos x="connsiteX239" y="connsiteY239"/>
                          </a:cxn>
                          <a:cxn ang="0">
                            <a:pos x="connsiteX240" y="connsiteY240"/>
                          </a:cxn>
                          <a:cxn ang="0">
                            <a:pos x="connsiteX241" y="connsiteY241"/>
                          </a:cxn>
                          <a:cxn ang="0">
                            <a:pos x="connsiteX242" y="connsiteY242"/>
                          </a:cxn>
                          <a:cxn ang="0">
                            <a:pos x="connsiteX243" y="connsiteY243"/>
                          </a:cxn>
                          <a:cxn ang="0">
                            <a:pos x="connsiteX244" y="connsiteY244"/>
                          </a:cxn>
                          <a:cxn ang="0">
                            <a:pos x="connsiteX245" y="connsiteY245"/>
                          </a:cxn>
                          <a:cxn ang="0">
                            <a:pos x="connsiteX246" y="connsiteY246"/>
                          </a:cxn>
                          <a:cxn ang="0">
                            <a:pos x="connsiteX247" y="connsiteY247"/>
                          </a:cxn>
                          <a:cxn ang="0">
                            <a:pos x="connsiteX248" y="connsiteY248"/>
                          </a:cxn>
                          <a:cxn ang="0">
                            <a:pos x="connsiteX249" y="connsiteY249"/>
                          </a:cxn>
                          <a:cxn ang="0">
                            <a:pos x="connsiteX250" y="connsiteY250"/>
                          </a:cxn>
                          <a:cxn ang="0">
                            <a:pos x="connsiteX251" y="connsiteY251"/>
                          </a:cxn>
                          <a:cxn ang="0">
                            <a:pos x="connsiteX252" y="connsiteY252"/>
                          </a:cxn>
                          <a:cxn ang="0">
                            <a:pos x="connsiteX253" y="connsiteY253"/>
                          </a:cxn>
                          <a:cxn ang="0">
                            <a:pos x="connsiteX254" y="connsiteY254"/>
                          </a:cxn>
                          <a:cxn ang="0">
                            <a:pos x="connsiteX255" y="connsiteY255"/>
                          </a:cxn>
                          <a:cxn ang="0">
                            <a:pos x="connsiteX256" y="connsiteY256"/>
                          </a:cxn>
                          <a:cxn ang="0">
                            <a:pos x="connsiteX257" y="connsiteY257"/>
                          </a:cxn>
                          <a:cxn ang="0">
                            <a:pos x="connsiteX258" y="connsiteY258"/>
                          </a:cxn>
                          <a:cxn ang="0">
                            <a:pos x="connsiteX259" y="connsiteY259"/>
                          </a:cxn>
                          <a:cxn ang="0">
                            <a:pos x="connsiteX260" y="connsiteY260"/>
                          </a:cxn>
                          <a:cxn ang="0">
                            <a:pos x="connsiteX261" y="connsiteY261"/>
                          </a:cxn>
                          <a:cxn ang="0">
                            <a:pos x="connsiteX262" y="connsiteY262"/>
                          </a:cxn>
                          <a:cxn ang="0">
                            <a:pos x="connsiteX263" y="connsiteY263"/>
                          </a:cxn>
                          <a:cxn ang="0">
                            <a:pos x="connsiteX264" y="connsiteY264"/>
                          </a:cxn>
                          <a:cxn ang="0">
                            <a:pos x="connsiteX265" y="connsiteY265"/>
                          </a:cxn>
                          <a:cxn ang="0">
                            <a:pos x="connsiteX266" y="connsiteY266"/>
                          </a:cxn>
                          <a:cxn ang="0">
                            <a:pos x="connsiteX267" y="connsiteY267"/>
                          </a:cxn>
                          <a:cxn ang="0">
                            <a:pos x="connsiteX268" y="connsiteY268"/>
                          </a:cxn>
                          <a:cxn ang="0">
                            <a:pos x="connsiteX269" y="connsiteY269"/>
                          </a:cxn>
                          <a:cxn ang="0">
                            <a:pos x="connsiteX270" y="connsiteY270"/>
                          </a:cxn>
                          <a:cxn ang="0">
                            <a:pos x="connsiteX271" y="connsiteY271"/>
                          </a:cxn>
                          <a:cxn ang="0">
                            <a:pos x="connsiteX272" y="connsiteY272"/>
                          </a:cxn>
                          <a:cxn ang="0">
                            <a:pos x="connsiteX273" y="connsiteY273"/>
                          </a:cxn>
                          <a:cxn ang="0">
                            <a:pos x="connsiteX274" y="connsiteY274"/>
                          </a:cxn>
                          <a:cxn ang="0">
                            <a:pos x="connsiteX275" y="connsiteY275"/>
                          </a:cxn>
                          <a:cxn ang="0">
                            <a:pos x="connsiteX276" y="connsiteY276"/>
                          </a:cxn>
                          <a:cxn ang="0">
                            <a:pos x="connsiteX277" y="connsiteY277"/>
                          </a:cxn>
                          <a:cxn ang="0">
                            <a:pos x="connsiteX278" y="connsiteY278"/>
                          </a:cxn>
                          <a:cxn ang="0">
                            <a:pos x="connsiteX279" y="connsiteY279"/>
                          </a:cxn>
                          <a:cxn ang="0">
                            <a:pos x="connsiteX280" y="connsiteY280"/>
                          </a:cxn>
                          <a:cxn ang="0">
                            <a:pos x="connsiteX281" y="connsiteY281"/>
                          </a:cxn>
                          <a:cxn ang="0">
                            <a:pos x="connsiteX282" y="connsiteY282"/>
                          </a:cxn>
                          <a:cxn ang="0">
                            <a:pos x="connsiteX283" y="connsiteY283"/>
                          </a:cxn>
                          <a:cxn ang="0">
                            <a:pos x="connsiteX284" y="connsiteY284"/>
                          </a:cxn>
                          <a:cxn ang="0">
                            <a:pos x="connsiteX285" y="connsiteY285"/>
                          </a:cxn>
                          <a:cxn ang="0">
                            <a:pos x="connsiteX286" y="connsiteY286"/>
                          </a:cxn>
                          <a:cxn ang="0">
                            <a:pos x="connsiteX287" y="connsiteY287"/>
                          </a:cxn>
                          <a:cxn ang="0">
                            <a:pos x="connsiteX288" y="connsiteY288"/>
                          </a:cxn>
                          <a:cxn ang="0">
                            <a:pos x="connsiteX289" y="connsiteY289"/>
                          </a:cxn>
                          <a:cxn ang="0">
                            <a:pos x="connsiteX290" y="connsiteY290"/>
                          </a:cxn>
                          <a:cxn ang="0">
                            <a:pos x="connsiteX291" y="connsiteY291"/>
                          </a:cxn>
                          <a:cxn ang="0">
                            <a:pos x="connsiteX292" y="connsiteY292"/>
                          </a:cxn>
                          <a:cxn ang="0">
                            <a:pos x="connsiteX293" y="connsiteY293"/>
                          </a:cxn>
                          <a:cxn ang="0">
                            <a:pos x="connsiteX294" y="connsiteY294"/>
                          </a:cxn>
                          <a:cxn ang="0">
                            <a:pos x="connsiteX295" y="connsiteY295"/>
                          </a:cxn>
                          <a:cxn ang="0">
                            <a:pos x="connsiteX296" y="connsiteY296"/>
                          </a:cxn>
                          <a:cxn ang="0">
                            <a:pos x="connsiteX297" y="connsiteY297"/>
                          </a:cxn>
                          <a:cxn ang="0">
                            <a:pos x="connsiteX298" y="connsiteY298"/>
                          </a:cxn>
                          <a:cxn ang="0">
                            <a:pos x="connsiteX299" y="connsiteY299"/>
                          </a:cxn>
                          <a:cxn ang="0">
                            <a:pos x="connsiteX300" y="connsiteY300"/>
                          </a:cxn>
                          <a:cxn ang="0">
                            <a:pos x="connsiteX301" y="connsiteY301"/>
                          </a:cxn>
                          <a:cxn ang="0">
                            <a:pos x="connsiteX302" y="connsiteY302"/>
                          </a:cxn>
                          <a:cxn ang="0">
                            <a:pos x="connsiteX303" y="connsiteY303"/>
                          </a:cxn>
                          <a:cxn ang="0">
                            <a:pos x="connsiteX304" y="connsiteY304"/>
                          </a:cxn>
                          <a:cxn ang="0">
                            <a:pos x="connsiteX305" y="connsiteY305"/>
                          </a:cxn>
                          <a:cxn ang="0">
                            <a:pos x="connsiteX306" y="connsiteY306"/>
                          </a:cxn>
                          <a:cxn ang="0">
                            <a:pos x="connsiteX307" y="connsiteY307"/>
                          </a:cxn>
                          <a:cxn ang="0">
                            <a:pos x="connsiteX308" y="connsiteY308"/>
                          </a:cxn>
                          <a:cxn ang="0">
                            <a:pos x="connsiteX309" y="connsiteY309"/>
                          </a:cxn>
                          <a:cxn ang="0">
                            <a:pos x="connsiteX310" y="connsiteY310"/>
                          </a:cxn>
                          <a:cxn ang="0">
                            <a:pos x="connsiteX311" y="connsiteY311"/>
                          </a:cxn>
                          <a:cxn ang="0">
                            <a:pos x="connsiteX312" y="connsiteY312"/>
                          </a:cxn>
                          <a:cxn ang="0">
                            <a:pos x="connsiteX313" y="connsiteY313"/>
                          </a:cxn>
                          <a:cxn ang="0">
                            <a:pos x="connsiteX314" y="connsiteY314"/>
                          </a:cxn>
                          <a:cxn ang="0">
                            <a:pos x="connsiteX315" y="connsiteY315"/>
                          </a:cxn>
                          <a:cxn ang="0">
                            <a:pos x="connsiteX316" y="connsiteY316"/>
                          </a:cxn>
                          <a:cxn ang="0">
                            <a:pos x="connsiteX317" y="connsiteY317"/>
                          </a:cxn>
                          <a:cxn ang="0">
                            <a:pos x="connsiteX318" y="connsiteY318"/>
                          </a:cxn>
                          <a:cxn ang="0">
                            <a:pos x="connsiteX319" y="connsiteY319"/>
                          </a:cxn>
                          <a:cxn ang="0">
                            <a:pos x="connsiteX320" y="connsiteY320"/>
                          </a:cxn>
                          <a:cxn ang="0">
                            <a:pos x="connsiteX321" y="connsiteY321"/>
                          </a:cxn>
                          <a:cxn ang="0">
                            <a:pos x="connsiteX322" y="connsiteY322"/>
                          </a:cxn>
                          <a:cxn ang="0">
                            <a:pos x="connsiteX323" y="connsiteY323"/>
                          </a:cxn>
                          <a:cxn ang="0">
                            <a:pos x="connsiteX324" y="connsiteY324"/>
                          </a:cxn>
                          <a:cxn ang="0">
                            <a:pos x="connsiteX325" y="connsiteY325"/>
                          </a:cxn>
                          <a:cxn ang="0">
                            <a:pos x="connsiteX326" y="connsiteY326"/>
                          </a:cxn>
                          <a:cxn ang="0">
                            <a:pos x="connsiteX327" y="connsiteY327"/>
                          </a:cxn>
                          <a:cxn ang="0">
                            <a:pos x="connsiteX328" y="connsiteY328"/>
                          </a:cxn>
                          <a:cxn ang="0">
                            <a:pos x="connsiteX329" y="connsiteY329"/>
                          </a:cxn>
                          <a:cxn ang="0">
                            <a:pos x="connsiteX330" y="connsiteY330"/>
                          </a:cxn>
                          <a:cxn ang="0">
                            <a:pos x="connsiteX331" y="connsiteY331"/>
                          </a:cxn>
                          <a:cxn ang="0">
                            <a:pos x="connsiteX332" y="connsiteY332"/>
                          </a:cxn>
                          <a:cxn ang="0">
                            <a:pos x="connsiteX333" y="connsiteY333"/>
                          </a:cxn>
                          <a:cxn ang="0">
                            <a:pos x="connsiteX334" y="connsiteY334"/>
                          </a:cxn>
                          <a:cxn ang="0">
                            <a:pos x="connsiteX335" y="connsiteY335"/>
                          </a:cxn>
                          <a:cxn ang="0">
                            <a:pos x="connsiteX336" y="connsiteY336"/>
                          </a:cxn>
                          <a:cxn ang="0">
                            <a:pos x="connsiteX337" y="connsiteY337"/>
                          </a:cxn>
                          <a:cxn ang="0">
                            <a:pos x="connsiteX338" y="connsiteY338"/>
                          </a:cxn>
                          <a:cxn ang="0">
                            <a:pos x="connsiteX339" y="connsiteY339"/>
                          </a:cxn>
                          <a:cxn ang="0">
                            <a:pos x="connsiteX340" y="connsiteY340"/>
                          </a:cxn>
                          <a:cxn ang="0">
                            <a:pos x="connsiteX341" y="connsiteY341"/>
                          </a:cxn>
                          <a:cxn ang="0">
                            <a:pos x="connsiteX342" y="connsiteY342"/>
                          </a:cxn>
                          <a:cxn ang="0">
                            <a:pos x="connsiteX343" y="connsiteY343"/>
                          </a:cxn>
                          <a:cxn ang="0">
                            <a:pos x="connsiteX344" y="connsiteY344"/>
                          </a:cxn>
                          <a:cxn ang="0">
                            <a:pos x="connsiteX345" y="connsiteY345"/>
                          </a:cxn>
                          <a:cxn ang="0">
                            <a:pos x="connsiteX346" y="connsiteY346"/>
                          </a:cxn>
                          <a:cxn ang="0">
                            <a:pos x="connsiteX347" y="connsiteY347"/>
                          </a:cxn>
                          <a:cxn ang="0">
                            <a:pos x="connsiteX348" y="connsiteY348"/>
                          </a:cxn>
                          <a:cxn ang="0">
                            <a:pos x="connsiteX349" y="connsiteY349"/>
                          </a:cxn>
                          <a:cxn ang="0">
                            <a:pos x="connsiteX350" y="connsiteY350"/>
                          </a:cxn>
                          <a:cxn ang="0">
                            <a:pos x="connsiteX351" y="connsiteY351"/>
                          </a:cxn>
                          <a:cxn ang="0">
                            <a:pos x="connsiteX352" y="connsiteY352"/>
                          </a:cxn>
                          <a:cxn ang="0">
                            <a:pos x="connsiteX353" y="connsiteY353"/>
                          </a:cxn>
                          <a:cxn ang="0">
                            <a:pos x="connsiteX354" y="connsiteY354"/>
                          </a:cxn>
                          <a:cxn ang="0">
                            <a:pos x="connsiteX355" y="connsiteY355"/>
                          </a:cxn>
                          <a:cxn ang="0">
                            <a:pos x="connsiteX356" y="connsiteY356"/>
                          </a:cxn>
                          <a:cxn ang="0">
                            <a:pos x="connsiteX357" y="connsiteY357"/>
                          </a:cxn>
                          <a:cxn ang="0">
                            <a:pos x="connsiteX358" y="connsiteY358"/>
                          </a:cxn>
                          <a:cxn ang="0">
                            <a:pos x="connsiteX359" y="connsiteY359"/>
                          </a:cxn>
                          <a:cxn ang="0">
                            <a:pos x="connsiteX360" y="connsiteY360"/>
                          </a:cxn>
                          <a:cxn ang="0">
                            <a:pos x="connsiteX361" y="connsiteY361"/>
                          </a:cxn>
                          <a:cxn ang="0">
                            <a:pos x="connsiteX362" y="connsiteY362"/>
                          </a:cxn>
                          <a:cxn ang="0">
                            <a:pos x="connsiteX363" y="connsiteY363"/>
                          </a:cxn>
                          <a:cxn ang="0">
                            <a:pos x="connsiteX364" y="connsiteY364"/>
                          </a:cxn>
                          <a:cxn ang="0">
                            <a:pos x="connsiteX365" y="connsiteY365"/>
                          </a:cxn>
                          <a:cxn ang="0">
                            <a:pos x="connsiteX366" y="connsiteY366"/>
                          </a:cxn>
                          <a:cxn ang="0">
                            <a:pos x="connsiteX367" y="connsiteY367"/>
                          </a:cxn>
                          <a:cxn ang="0">
                            <a:pos x="connsiteX368" y="connsiteY368"/>
                          </a:cxn>
                          <a:cxn ang="0">
                            <a:pos x="connsiteX369" y="connsiteY369"/>
                          </a:cxn>
                          <a:cxn ang="0">
                            <a:pos x="connsiteX370" y="connsiteY370"/>
                          </a:cxn>
                          <a:cxn ang="0">
                            <a:pos x="connsiteX371" y="connsiteY371"/>
                          </a:cxn>
                          <a:cxn ang="0">
                            <a:pos x="connsiteX372" y="connsiteY372"/>
                          </a:cxn>
                          <a:cxn ang="0">
                            <a:pos x="connsiteX373" y="connsiteY373"/>
                          </a:cxn>
                          <a:cxn ang="0">
                            <a:pos x="connsiteX374" y="connsiteY374"/>
                          </a:cxn>
                          <a:cxn ang="0">
                            <a:pos x="connsiteX375" y="connsiteY375"/>
                          </a:cxn>
                          <a:cxn ang="0">
                            <a:pos x="connsiteX376" y="connsiteY376"/>
                          </a:cxn>
                          <a:cxn ang="0">
                            <a:pos x="connsiteX377" y="connsiteY377"/>
                          </a:cxn>
                          <a:cxn ang="0">
                            <a:pos x="connsiteX378" y="connsiteY378"/>
                          </a:cxn>
                          <a:cxn ang="0">
                            <a:pos x="connsiteX379" y="connsiteY379"/>
                          </a:cxn>
                          <a:cxn ang="0">
                            <a:pos x="connsiteX380" y="connsiteY380"/>
                          </a:cxn>
                          <a:cxn ang="0">
                            <a:pos x="connsiteX381" y="connsiteY381"/>
                          </a:cxn>
                          <a:cxn ang="0">
                            <a:pos x="connsiteX382" y="connsiteY382"/>
                          </a:cxn>
                          <a:cxn ang="0">
                            <a:pos x="connsiteX383" y="connsiteY383"/>
                          </a:cxn>
                          <a:cxn ang="0">
                            <a:pos x="connsiteX384" y="connsiteY384"/>
                          </a:cxn>
                          <a:cxn ang="0">
                            <a:pos x="connsiteX385" y="connsiteY385"/>
                          </a:cxn>
                          <a:cxn ang="0">
                            <a:pos x="connsiteX386" y="connsiteY386"/>
                          </a:cxn>
                          <a:cxn ang="0">
                            <a:pos x="connsiteX387" y="connsiteY387"/>
                          </a:cxn>
                          <a:cxn ang="0">
                            <a:pos x="connsiteX388" y="connsiteY388"/>
                          </a:cxn>
                          <a:cxn ang="0">
                            <a:pos x="connsiteX389" y="connsiteY389"/>
                          </a:cxn>
                          <a:cxn ang="0">
                            <a:pos x="connsiteX390" y="connsiteY390"/>
                          </a:cxn>
                          <a:cxn ang="0">
                            <a:pos x="connsiteX391" y="connsiteY391"/>
                          </a:cxn>
                          <a:cxn ang="0">
                            <a:pos x="connsiteX392" y="connsiteY392"/>
                          </a:cxn>
                          <a:cxn ang="0">
                            <a:pos x="connsiteX393" y="connsiteY393"/>
                          </a:cxn>
                          <a:cxn ang="0">
                            <a:pos x="connsiteX394" y="connsiteY394"/>
                          </a:cxn>
                          <a:cxn ang="0">
                            <a:pos x="connsiteX395" y="connsiteY395"/>
                          </a:cxn>
                          <a:cxn ang="0">
                            <a:pos x="connsiteX396" y="connsiteY396"/>
                          </a:cxn>
                          <a:cxn ang="0">
                            <a:pos x="connsiteX397" y="connsiteY397"/>
                          </a:cxn>
                          <a:cxn ang="0">
                            <a:pos x="connsiteX398" y="connsiteY398"/>
                          </a:cxn>
                          <a:cxn ang="0">
                            <a:pos x="connsiteX399" y="connsiteY399"/>
                          </a:cxn>
                          <a:cxn ang="0">
                            <a:pos x="connsiteX400" y="connsiteY400"/>
                          </a:cxn>
                          <a:cxn ang="0">
                            <a:pos x="connsiteX401" y="connsiteY401"/>
                          </a:cxn>
                          <a:cxn ang="0">
                            <a:pos x="connsiteX402" y="connsiteY402"/>
                          </a:cxn>
                          <a:cxn ang="0">
                            <a:pos x="connsiteX403" y="connsiteY403"/>
                          </a:cxn>
                          <a:cxn ang="0">
                            <a:pos x="connsiteX404" y="connsiteY404"/>
                          </a:cxn>
                          <a:cxn ang="0">
                            <a:pos x="connsiteX405" y="connsiteY405"/>
                          </a:cxn>
                          <a:cxn ang="0">
                            <a:pos x="connsiteX406" y="connsiteY406"/>
                          </a:cxn>
                          <a:cxn ang="0">
                            <a:pos x="connsiteX407" y="connsiteY407"/>
                          </a:cxn>
                          <a:cxn ang="0">
                            <a:pos x="connsiteX408" y="connsiteY408"/>
                          </a:cxn>
                          <a:cxn ang="0">
                            <a:pos x="connsiteX409" y="connsiteY409"/>
                          </a:cxn>
                          <a:cxn ang="0">
                            <a:pos x="connsiteX410" y="connsiteY410"/>
                          </a:cxn>
                          <a:cxn ang="0">
                            <a:pos x="connsiteX411" y="connsiteY411"/>
                          </a:cxn>
                          <a:cxn ang="0">
                            <a:pos x="connsiteX412" y="connsiteY412"/>
                          </a:cxn>
                          <a:cxn ang="0">
                            <a:pos x="connsiteX413" y="connsiteY413"/>
                          </a:cxn>
                          <a:cxn ang="0">
                            <a:pos x="connsiteX414" y="connsiteY414"/>
                          </a:cxn>
                          <a:cxn ang="0">
                            <a:pos x="connsiteX415" y="connsiteY415"/>
                          </a:cxn>
                          <a:cxn ang="0">
                            <a:pos x="connsiteX416" y="connsiteY416"/>
                          </a:cxn>
                          <a:cxn ang="0">
                            <a:pos x="connsiteX417" y="connsiteY417"/>
                          </a:cxn>
                          <a:cxn ang="0">
                            <a:pos x="connsiteX418" y="connsiteY418"/>
                          </a:cxn>
                          <a:cxn ang="0">
                            <a:pos x="connsiteX419" y="connsiteY419"/>
                          </a:cxn>
                          <a:cxn ang="0">
                            <a:pos x="connsiteX420" y="connsiteY420"/>
                          </a:cxn>
                          <a:cxn ang="0">
                            <a:pos x="connsiteX421" y="connsiteY421"/>
                          </a:cxn>
                          <a:cxn ang="0">
                            <a:pos x="connsiteX422" y="connsiteY422"/>
                          </a:cxn>
                          <a:cxn ang="0">
                            <a:pos x="connsiteX423" y="connsiteY423"/>
                          </a:cxn>
                          <a:cxn ang="0">
                            <a:pos x="connsiteX424" y="connsiteY424"/>
                          </a:cxn>
                          <a:cxn ang="0">
                            <a:pos x="connsiteX425" y="connsiteY425"/>
                          </a:cxn>
                          <a:cxn ang="0">
                            <a:pos x="connsiteX426" y="connsiteY426"/>
                          </a:cxn>
                          <a:cxn ang="0">
                            <a:pos x="connsiteX427" y="connsiteY427"/>
                          </a:cxn>
                          <a:cxn ang="0">
                            <a:pos x="connsiteX428" y="connsiteY428"/>
                          </a:cxn>
                          <a:cxn ang="0">
                            <a:pos x="connsiteX429" y="connsiteY429"/>
                          </a:cxn>
                          <a:cxn ang="0">
                            <a:pos x="connsiteX430" y="connsiteY430"/>
                          </a:cxn>
                          <a:cxn ang="0">
                            <a:pos x="connsiteX431" y="connsiteY431"/>
                          </a:cxn>
                          <a:cxn ang="0">
                            <a:pos x="connsiteX432" y="connsiteY432"/>
                          </a:cxn>
                          <a:cxn ang="0">
                            <a:pos x="connsiteX433" y="connsiteY433"/>
                          </a:cxn>
                          <a:cxn ang="0">
                            <a:pos x="connsiteX434" y="connsiteY434"/>
                          </a:cxn>
                          <a:cxn ang="0">
                            <a:pos x="connsiteX435" y="connsiteY435"/>
                          </a:cxn>
                          <a:cxn ang="0">
                            <a:pos x="connsiteX436" y="connsiteY436"/>
                          </a:cxn>
                          <a:cxn ang="0">
                            <a:pos x="connsiteX437" y="connsiteY437"/>
                          </a:cxn>
                          <a:cxn ang="0">
                            <a:pos x="connsiteX438" y="connsiteY438"/>
                          </a:cxn>
                          <a:cxn ang="0">
                            <a:pos x="connsiteX439" y="connsiteY439"/>
                          </a:cxn>
                          <a:cxn ang="0">
                            <a:pos x="connsiteX440" y="connsiteY440"/>
                          </a:cxn>
                          <a:cxn ang="0">
                            <a:pos x="connsiteX441" y="connsiteY441"/>
                          </a:cxn>
                          <a:cxn ang="0">
                            <a:pos x="connsiteX442" y="connsiteY442"/>
                          </a:cxn>
                          <a:cxn ang="0">
                            <a:pos x="connsiteX443" y="connsiteY443"/>
                          </a:cxn>
                          <a:cxn ang="0">
                            <a:pos x="connsiteX444" y="connsiteY444"/>
                          </a:cxn>
                          <a:cxn ang="0">
                            <a:pos x="connsiteX445" y="connsiteY445"/>
                          </a:cxn>
                          <a:cxn ang="0">
                            <a:pos x="connsiteX446" y="connsiteY446"/>
                          </a:cxn>
                          <a:cxn ang="0">
                            <a:pos x="connsiteX447" y="connsiteY447"/>
                          </a:cxn>
                          <a:cxn ang="0">
                            <a:pos x="connsiteX448" y="connsiteY448"/>
                          </a:cxn>
                          <a:cxn ang="0">
                            <a:pos x="connsiteX449" y="connsiteY449"/>
                          </a:cxn>
                          <a:cxn ang="0">
                            <a:pos x="connsiteX450" y="connsiteY450"/>
                          </a:cxn>
                          <a:cxn ang="0">
                            <a:pos x="connsiteX451" y="connsiteY451"/>
                          </a:cxn>
                          <a:cxn ang="0">
                            <a:pos x="connsiteX452" y="connsiteY452"/>
                          </a:cxn>
                          <a:cxn ang="0">
                            <a:pos x="connsiteX453" y="connsiteY453"/>
                          </a:cxn>
                          <a:cxn ang="0">
                            <a:pos x="connsiteX454" y="connsiteY454"/>
                          </a:cxn>
                          <a:cxn ang="0">
                            <a:pos x="connsiteX455" y="connsiteY455"/>
                          </a:cxn>
                          <a:cxn ang="0">
                            <a:pos x="connsiteX456" y="connsiteY456"/>
                          </a:cxn>
                          <a:cxn ang="0">
                            <a:pos x="connsiteX457" y="connsiteY457"/>
                          </a:cxn>
                          <a:cxn ang="0">
                            <a:pos x="connsiteX458" y="connsiteY458"/>
                          </a:cxn>
                          <a:cxn ang="0">
                            <a:pos x="connsiteX459" y="connsiteY459"/>
                          </a:cxn>
                          <a:cxn ang="0">
                            <a:pos x="connsiteX460" y="connsiteY460"/>
                          </a:cxn>
                          <a:cxn ang="0">
                            <a:pos x="connsiteX461" y="connsiteY461"/>
                          </a:cxn>
                          <a:cxn ang="0">
                            <a:pos x="connsiteX462" y="connsiteY462"/>
                          </a:cxn>
                          <a:cxn ang="0">
                            <a:pos x="connsiteX463" y="connsiteY463"/>
                          </a:cxn>
                          <a:cxn ang="0">
                            <a:pos x="connsiteX464" y="connsiteY464"/>
                          </a:cxn>
                          <a:cxn ang="0">
                            <a:pos x="connsiteX465" y="connsiteY465"/>
                          </a:cxn>
                          <a:cxn ang="0">
                            <a:pos x="connsiteX466" y="connsiteY466"/>
                          </a:cxn>
                          <a:cxn ang="0">
                            <a:pos x="connsiteX467" y="connsiteY467"/>
                          </a:cxn>
                          <a:cxn ang="0">
                            <a:pos x="connsiteX468" y="connsiteY468"/>
                          </a:cxn>
                          <a:cxn ang="0">
                            <a:pos x="connsiteX469" y="connsiteY469"/>
                          </a:cxn>
                          <a:cxn ang="0">
                            <a:pos x="connsiteX470" y="connsiteY470"/>
                          </a:cxn>
                          <a:cxn ang="0">
                            <a:pos x="connsiteX471" y="connsiteY471"/>
                          </a:cxn>
                          <a:cxn ang="0">
                            <a:pos x="connsiteX472" y="connsiteY472"/>
                          </a:cxn>
                          <a:cxn ang="0">
                            <a:pos x="connsiteX473" y="connsiteY473"/>
                          </a:cxn>
                          <a:cxn ang="0">
                            <a:pos x="connsiteX474" y="connsiteY474"/>
                          </a:cxn>
                          <a:cxn ang="0">
                            <a:pos x="connsiteX475" y="connsiteY475"/>
                          </a:cxn>
                          <a:cxn ang="0">
                            <a:pos x="connsiteX476" y="connsiteY476"/>
                          </a:cxn>
                          <a:cxn ang="0">
                            <a:pos x="connsiteX477" y="connsiteY477"/>
                          </a:cxn>
                          <a:cxn ang="0">
                            <a:pos x="connsiteX478" y="connsiteY478"/>
                          </a:cxn>
                          <a:cxn ang="0">
                            <a:pos x="connsiteX479" y="connsiteY479"/>
                          </a:cxn>
                          <a:cxn ang="0">
                            <a:pos x="connsiteX480" y="connsiteY480"/>
                          </a:cxn>
                          <a:cxn ang="0">
                            <a:pos x="connsiteX481" y="connsiteY481"/>
                          </a:cxn>
                          <a:cxn ang="0">
                            <a:pos x="connsiteX482" y="connsiteY482"/>
                          </a:cxn>
                          <a:cxn ang="0">
                            <a:pos x="connsiteX483" y="connsiteY483"/>
                          </a:cxn>
                          <a:cxn ang="0">
                            <a:pos x="connsiteX484" y="connsiteY484"/>
                          </a:cxn>
                          <a:cxn ang="0">
                            <a:pos x="connsiteX485" y="connsiteY485"/>
                          </a:cxn>
                          <a:cxn ang="0">
                            <a:pos x="connsiteX486" y="connsiteY486"/>
                          </a:cxn>
                          <a:cxn ang="0">
                            <a:pos x="connsiteX487" y="connsiteY487"/>
                          </a:cxn>
                          <a:cxn ang="0">
                            <a:pos x="connsiteX488" y="connsiteY488"/>
                          </a:cxn>
                          <a:cxn ang="0">
                            <a:pos x="connsiteX489" y="connsiteY489"/>
                          </a:cxn>
                          <a:cxn ang="0">
                            <a:pos x="connsiteX490" y="connsiteY490"/>
                          </a:cxn>
                          <a:cxn ang="0">
                            <a:pos x="connsiteX491" y="connsiteY491"/>
                          </a:cxn>
                          <a:cxn ang="0">
                            <a:pos x="connsiteX492" y="connsiteY492"/>
                          </a:cxn>
                          <a:cxn ang="0">
                            <a:pos x="connsiteX493" y="connsiteY493"/>
                          </a:cxn>
                          <a:cxn ang="0">
                            <a:pos x="connsiteX494" y="connsiteY494"/>
                          </a:cxn>
                          <a:cxn ang="0">
                            <a:pos x="connsiteX495" y="connsiteY495"/>
                          </a:cxn>
                          <a:cxn ang="0">
                            <a:pos x="connsiteX496" y="connsiteY496"/>
                          </a:cxn>
                          <a:cxn ang="0">
                            <a:pos x="connsiteX497" y="connsiteY497"/>
                          </a:cxn>
                          <a:cxn ang="0">
                            <a:pos x="connsiteX498" y="connsiteY498"/>
                          </a:cxn>
                          <a:cxn ang="0">
                            <a:pos x="connsiteX499" y="connsiteY499"/>
                          </a:cxn>
                          <a:cxn ang="0">
                            <a:pos x="connsiteX500" y="connsiteY500"/>
                          </a:cxn>
                          <a:cxn ang="0">
                            <a:pos x="connsiteX501" y="connsiteY501"/>
                          </a:cxn>
                          <a:cxn ang="0">
                            <a:pos x="connsiteX502" y="connsiteY502"/>
                          </a:cxn>
                          <a:cxn ang="0">
                            <a:pos x="connsiteX503" y="connsiteY503"/>
                          </a:cxn>
                          <a:cxn ang="0">
                            <a:pos x="connsiteX504" y="connsiteY504"/>
                          </a:cxn>
                          <a:cxn ang="0">
                            <a:pos x="connsiteX505" y="connsiteY505"/>
                          </a:cxn>
                          <a:cxn ang="0">
                            <a:pos x="connsiteX506" y="connsiteY506"/>
                          </a:cxn>
                          <a:cxn ang="0">
                            <a:pos x="connsiteX507" y="connsiteY507"/>
                          </a:cxn>
                          <a:cxn ang="0">
                            <a:pos x="connsiteX508" y="connsiteY508"/>
                          </a:cxn>
                          <a:cxn ang="0">
                            <a:pos x="connsiteX509" y="connsiteY509"/>
                          </a:cxn>
                          <a:cxn ang="0">
                            <a:pos x="connsiteX510" y="connsiteY510"/>
                          </a:cxn>
                          <a:cxn ang="0">
                            <a:pos x="connsiteX511" y="connsiteY511"/>
                          </a:cxn>
                          <a:cxn ang="0">
                            <a:pos x="connsiteX512" y="connsiteY512"/>
                          </a:cxn>
                          <a:cxn ang="0">
                            <a:pos x="connsiteX513" y="connsiteY513"/>
                          </a:cxn>
                          <a:cxn ang="0">
                            <a:pos x="connsiteX514" y="connsiteY514"/>
                          </a:cxn>
                          <a:cxn ang="0">
                            <a:pos x="connsiteX515" y="connsiteY515"/>
                          </a:cxn>
                          <a:cxn ang="0">
                            <a:pos x="connsiteX516" y="connsiteY516"/>
                          </a:cxn>
                          <a:cxn ang="0">
                            <a:pos x="connsiteX517" y="connsiteY517"/>
                          </a:cxn>
                          <a:cxn ang="0">
                            <a:pos x="connsiteX518" y="connsiteY518"/>
                          </a:cxn>
                          <a:cxn ang="0">
                            <a:pos x="connsiteX519" y="connsiteY519"/>
                          </a:cxn>
                          <a:cxn ang="0">
                            <a:pos x="connsiteX520" y="connsiteY520"/>
                          </a:cxn>
                          <a:cxn ang="0">
                            <a:pos x="connsiteX521" y="connsiteY521"/>
                          </a:cxn>
                          <a:cxn ang="0">
                            <a:pos x="connsiteX522" y="connsiteY522"/>
                          </a:cxn>
                          <a:cxn ang="0">
                            <a:pos x="connsiteX523" y="connsiteY523"/>
                          </a:cxn>
                          <a:cxn ang="0">
                            <a:pos x="connsiteX524" y="connsiteY524"/>
                          </a:cxn>
                          <a:cxn ang="0">
                            <a:pos x="connsiteX525" y="connsiteY525"/>
                          </a:cxn>
                          <a:cxn ang="0">
                            <a:pos x="connsiteX526" y="connsiteY526"/>
                          </a:cxn>
                          <a:cxn ang="0">
                            <a:pos x="connsiteX527" y="connsiteY527"/>
                          </a:cxn>
                          <a:cxn ang="0">
                            <a:pos x="connsiteX528" y="connsiteY528"/>
                          </a:cxn>
                          <a:cxn ang="0">
                            <a:pos x="connsiteX529" y="connsiteY529"/>
                          </a:cxn>
                          <a:cxn ang="0">
                            <a:pos x="connsiteX530" y="connsiteY530"/>
                          </a:cxn>
                          <a:cxn ang="0">
                            <a:pos x="connsiteX531" y="connsiteY531"/>
                          </a:cxn>
                          <a:cxn ang="0">
                            <a:pos x="connsiteX532" y="connsiteY532"/>
                          </a:cxn>
                          <a:cxn ang="0">
                            <a:pos x="connsiteX533" y="connsiteY533"/>
                          </a:cxn>
                          <a:cxn ang="0">
                            <a:pos x="connsiteX534" y="connsiteY534"/>
                          </a:cxn>
                          <a:cxn ang="0">
                            <a:pos x="connsiteX535" y="connsiteY535"/>
                          </a:cxn>
                          <a:cxn ang="0">
                            <a:pos x="connsiteX536" y="connsiteY536"/>
                          </a:cxn>
                          <a:cxn ang="0">
                            <a:pos x="connsiteX537" y="connsiteY537"/>
                          </a:cxn>
                          <a:cxn ang="0">
                            <a:pos x="connsiteX538" y="connsiteY538"/>
                          </a:cxn>
                          <a:cxn ang="0">
                            <a:pos x="connsiteX539" y="connsiteY539"/>
                          </a:cxn>
                          <a:cxn ang="0">
                            <a:pos x="connsiteX540" y="connsiteY540"/>
                          </a:cxn>
                          <a:cxn ang="0">
                            <a:pos x="connsiteX541" y="connsiteY541"/>
                          </a:cxn>
                          <a:cxn ang="0">
                            <a:pos x="connsiteX542" y="connsiteY542"/>
                          </a:cxn>
                          <a:cxn ang="0">
                            <a:pos x="connsiteX543" y="connsiteY543"/>
                          </a:cxn>
                          <a:cxn ang="0">
                            <a:pos x="connsiteX544" y="connsiteY544"/>
                          </a:cxn>
                          <a:cxn ang="0">
                            <a:pos x="connsiteX545" y="connsiteY545"/>
                          </a:cxn>
                          <a:cxn ang="0">
                            <a:pos x="connsiteX546" y="connsiteY546"/>
                          </a:cxn>
                          <a:cxn ang="0">
                            <a:pos x="connsiteX547" y="connsiteY547"/>
                          </a:cxn>
                          <a:cxn ang="0">
                            <a:pos x="connsiteX548" y="connsiteY548"/>
                          </a:cxn>
                          <a:cxn ang="0">
                            <a:pos x="connsiteX549" y="connsiteY549"/>
                          </a:cxn>
                          <a:cxn ang="0">
                            <a:pos x="connsiteX550" y="connsiteY550"/>
                          </a:cxn>
                          <a:cxn ang="0">
                            <a:pos x="connsiteX551" y="connsiteY551"/>
                          </a:cxn>
                          <a:cxn ang="0">
                            <a:pos x="connsiteX552" y="connsiteY552"/>
                          </a:cxn>
                          <a:cxn ang="0">
                            <a:pos x="connsiteX553" y="connsiteY553"/>
                          </a:cxn>
                          <a:cxn ang="0">
                            <a:pos x="connsiteX554" y="connsiteY554"/>
                          </a:cxn>
                          <a:cxn ang="0">
                            <a:pos x="connsiteX555" y="connsiteY555"/>
                          </a:cxn>
                          <a:cxn ang="0">
                            <a:pos x="connsiteX556" y="connsiteY556"/>
                          </a:cxn>
                          <a:cxn ang="0">
                            <a:pos x="connsiteX557" y="connsiteY557"/>
                          </a:cxn>
                          <a:cxn ang="0">
                            <a:pos x="connsiteX558" y="connsiteY558"/>
                          </a:cxn>
                          <a:cxn ang="0">
                            <a:pos x="connsiteX559" y="connsiteY559"/>
                          </a:cxn>
                          <a:cxn ang="0">
                            <a:pos x="connsiteX560" y="connsiteY560"/>
                          </a:cxn>
                          <a:cxn ang="0">
                            <a:pos x="connsiteX561" y="connsiteY561"/>
                          </a:cxn>
                          <a:cxn ang="0">
                            <a:pos x="connsiteX562" y="connsiteY562"/>
                          </a:cxn>
                          <a:cxn ang="0">
                            <a:pos x="connsiteX563" y="connsiteY563"/>
                          </a:cxn>
                          <a:cxn ang="0">
                            <a:pos x="connsiteX564" y="connsiteY564"/>
                          </a:cxn>
                          <a:cxn ang="0">
                            <a:pos x="connsiteX565" y="connsiteY565"/>
                          </a:cxn>
                          <a:cxn ang="0">
                            <a:pos x="connsiteX566" y="connsiteY566"/>
                          </a:cxn>
                          <a:cxn ang="0">
                            <a:pos x="connsiteX567" y="connsiteY567"/>
                          </a:cxn>
                          <a:cxn ang="0">
                            <a:pos x="connsiteX568" y="connsiteY568"/>
                          </a:cxn>
                          <a:cxn ang="0">
                            <a:pos x="connsiteX569" y="connsiteY569"/>
                          </a:cxn>
                          <a:cxn ang="0">
                            <a:pos x="connsiteX570" y="connsiteY570"/>
                          </a:cxn>
                          <a:cxn ang="0">
                            <a:pos x="connsiteX571" y="connsiteY571"/>
                          </a:cxn>
                          <a:cxn ang="0">
                            <a:pos x="connsiteX572" y="connsiteY572"/>
                          </a:cxn>
                          <a:cxn ang="0">
                            <a:pos x="connsiteX573" y="connsiteY573"/>
                          </a:cxn>
                          <a:cxn ang="0">
                            <a:pos x="connsiteX574" y="connsiteY574"/>
                          </a:cxn>
                          <a:cxn ang="0">
                            <a:pos x="connsiteX575" y="connsiteY575"/>
                          </a:cxn>
                          <a:cxn ang="0">
                            <a:pos x="connsiteX576" y="connsiteY576"/>
                          </a:cxn>
                          <a:cxn ang="0">
                            <a:pos x="connsiteX577" y="connsiteY577"/>
                          </a:cxn>
                          <a:cxn ang="0">
                            <a:pos x="connsiteX578" y="connsiteY578"/>
                          </a:cxn>
                          <a:cxn ang="0">
                            <a:pos x="connsiteX579" y="connsiteY579"/>
                          </a:cxn>
                          <a:cxn ang="0">
                            <a:pos x="connsiteX580" y="connsiteY580"/>
                          </a:cxn>
                          <a:cxn ang="0">
                            <a:pos x="connsiteX581" y="connsiteY581"/>
                          </a:cxn>
                          <a:cxn ang="0">
                            <a:pos x="connsiteX582" y="connsiteY582"/>
                          </a:cxn>
                          <a:cxn ang="0">
                            <a:pos x="connsiteX583" y="connsiteY583"/>
                          </a:cxn>
                          <a:cxn ang="0">
                            <a:pos x="connsiteX584" y="connsiteY584"/>
                          </a:cxn>
                          <a:cxn ang="0">
                            <a:pos x="connsiteX585" y="connsiteY585"/>
                          </a:cxn>
                          <a:cxn ang="0">
                            <a:pos x="connsiteX586" y="connsiteY586"/>
                          </a:cxn>
                          <a:cxn ang="0">
                            <a:pos x="connsiteX587" y="connsiteY587"/>
                          </a:cxn>
                          <a:cxn ang="0">
                            <a:pos x="connsiteX588" y="connsiteY588"/>
                          </a:cxn>
                          <a:cxn ang="0">
                            <a:pos x="connsiteX589" y="connsiteY589"/>
                          </a:cxn>
                          <a:cxn ang="0">
                            <a:pos x="connsiteX590" y="connsiteY590"/>
                          </a:cxn>
                          <a:cxn ang="0">
                            <a:pos x="connsiteX591" y="connsiteY591"/>
                          </a:cxn>
                          <a:cxn ang="0">
                            <a:pos x="connsiteX592" y="connsiteY592"/>
                          </a:cxn>
                          <a:cxn ang="0">
                            <a:pos x="connsiteX593" y="connsiteY593"/>
                          </a:cxn>
                          <a:cxn ang="0">
                            <a:pos x="connsiteX594" y="connsiteY594"/>
                          </a:cxn>
                          <a:cxn ang="0">
                            <a:pos x="connsiteX595" y="connsiteY595"/>
                          </a:cxn>
                          <a:cxn ang="0">
                            <a:pos x="connsiteX596" y="connsiteY596"/>
                          </a:cxn>
                          <a:cxn ang="0">
                            <a:pos x="connsiteX597" y="connsiteY597"/>
                          </a:cxn>
                          <a:cxn ang="0">
                            <a:pos x="connsiteX598" y="connsiteY598"/>
                          </a:cxn>
                          <a:cxn ang="0">
                            <a:pos x="connsiteX599" y="connsiteY599"/>
                          </a:cxn>
                          <a:cxn ang="0">
                            <a:pos x="connsiteX600" y="connsiteY600"/>
                          </a:cxn>
                          <a:cxn ang="0">
                            <a:pos x="connsiteX601" y="connsiteY601"/>
                          </a:cxn>
                          <a:cxn ang="0">
                            <a:pos x="connsiteX602" y="connsiteY602"/>
                          </a:cxn>
                          <a:cxn ang="0">
                            <a:pos x="connsiteX603" y="connsiteY603"/>
                          </a:cxn>
                          <a:cxn ang="0">
                            <a:pos x="connsiteX604" y="connsiteY604"/>
                          </a:cxn>
                          <a:cxn ang="0">
                            <a:pos x="connsiteX605" y="connsiteY605"/>
                          </a:cxn>
                          <a:cxn ang="0">
                            <a:pos x="connsiteX606" y="connsiteY606"/>
                          </a:cxn>
                          <a:cxn ang="0">
                            <a:pos x="connsiteX607" y="connsiteY607"/>
                          </a:cxn>
                          <a:cxn ang="0">
                            <a:pos x="connsiteX608" y="connsiteY608"/>
                          </a:cxn>
                          <a:cxn ang="0">
                            <a:pos x="connsiteX609" y="connsiteY609"/>
                          </a:cxn>
                          <a:cxn ang="0">
                            <a:pos x="connsiteX610" y="connsiteY610"/>
                          </a:cxn>
                          <a:cxn ang="0">
                            <a:pos x="connsiteX611" y="connsiteY611"/>
                          </a:cxn>
                          <a:cxn ang="0">
                            <a:pos x="connsiteX612" y="connsiteY612"/>
                          </a:cxn>
                          <a:cxn ang="0">
                            <a:pos x="connsiteX613" y="connsiteY613"/>
                          </a:cxn>
                          <a:cxn ang="0">
                            <a:pos x="connsiteX614" y="connsiteY614"/>
                          </a:cxn>
                          <a:cxn ang="0">
                            <a:pos x="connsiteX615" y="connsiteY615"/>
                          </a:cxn>
                          <a:cxn ang="0">
                            <a:pos x="connsiteX616" y="connsiteY616"/>
                          </a:cxn>
                          <a:cxn ang="0">
                            <a:pos x="connsiteX617" y="connsiteY617"/>
                          </a:cxn>
                          <a:cxn ang="0">
                            <a:pos x="connsiteX618" y="connsiteY618"/>
                          </a:cxn>
                          <a:cxn ang="0">
                            <a:pos x="connsiteX619" y="connsiteY619"/>
                          </a:cxn>
                          <a:cxn ang="0">
                            <a:pos x="connsiteX620" y="connsiteY620"/>
                          </a:cxn>
                          <a:cxn ang="0">
                            <a:pos x="connsiteX621" y="connsiteY621"/>
                          </a:cxn>
                          <a:cxn ang="0">
                            <a:pos x="connsiteX622" y="connsiteY622"/>
                          </a:cxn>
                          <a:cxn ang="0">
                            <a:pos x="connsiteX623" y="connsiteY623"/>
                          </a:cxn>
                          <a:cxn ang="0">
                            <a:pos x="connsiteX624" y="connsiteY624"/>
                          </a:cxn>
                          <a:cxn ang="0">
                            <a:pos x="connsiteX625" y="connsiteY625"/>
                          </a:cxn>
                          <a:cxn ang="0">
                            <a:pos x="connsiteX626" y="connsiteY626"/>
                          </a:cxn>
                          <a:cxn ang="0">
                            <a:pos x="connsiteX627" y="connsiteY627"/>
                          </a:cxn>
                          <a:cxn ang="0">
                            <a:pos x="connsiteX628" y="connsiteY628"/>
                          </a:cxn>
                          <a:cxn ang="0">
                            <a:pos x="connsiteX629" y="connsiteY629"/>
                          </a:cxn>
                          <a:cxn ang="0">
                            <a:pos x="connsiteX630" y="connsiteY630"/>
                          </a:cxn>
                          <a:cxn ang="0">
                            <a:pos x="connsiteX631" y="connsiteY631"/>
                          </a:cxn>
                          <a:cxn ang="0">
                            <a:pos x="connsiteX632" y="connsiteY632"/>
                          </a:cxn>
                          <a:cxn ang="0">
                            <a:pos x="connsiteX633" y="connsiteY633"/>
                          </a:cxn>
                          <a:cxn ang="0">
                            <a:pos x="connsiteX634" y="connsiteY634"/>
                          </a:cxn>
                          <a:cxn ang="0">
                            <a:pos x="connsiteX635" y="connsiteY635"/>
                          </a:cxn>
                          <a:cxn ang="0">
                            <a:pos x="connsiteX636" y="connsiteY636"/>
                          </a:cxn>
                          <a:cxn ang="0">
                            <a:pos x="connsiteX637" y="connsiteY637"/>
                          </a:cxn>
                          <a:cxn ang="0">
                            <a:pos x="connsiteX638" y="connsiteY638"/>
                          </a:cxn>
                          <a:cxn ang="0">
                            <a:pos x="connsiteX639" y="connsiteY639"/>
                          </a:cxn>
                          <a:cxn ang="0">
                            <a:pos x="connsiteX640" y="connsiteY640"/>
                          </a:cxn>
                          <a:cxn ang="0">
                            <a:pos x="connsiteX641" y="connsiteY641"/>
                          </a:cxn>
                          <a:cxn ang="0">
                            <a:pos x="connsiteX642" y="connsiteY642"/>
                          </a:cxn>
                          <a:cxn ang="0">
                            <a:pos x="connsiteX643" y="connsiteY643"/>
                          </a:cxn>
                          <a:cxn ang="0">
                            <a:pos x="connsiteX644" y="connsiteY644"/>
                          </a:cxn>
                          <a:cxn ang="0">
                            <a:pos x="connsiteX645" y="connsiteY645"/>
                          </a:cxn>
                          <a:cxn ang="0">
                            <a:pos x="connsiteX646" y="connsiteY646"/>
                          </a:cxn>
                          <a:cxn ang="0">
                            <a:pos x="connsiteX647" y="connsiteY647"/>
                          </a:cxn>
                          <a:cxn ang="0">
                            <a:pos x="connsiteX648" y="connsiteY648"/>
                          </a:cxn>
                          <a:cxn ang="0">
                            <a:pos x="connsiteX649" y="connsiteY649"/>
                          </a:cxn>
                          <a:cxn ang="0">
                            <a:pos x="connsiteX650" y="connsiteY650"/>
                          </a:cxn>
                          <a:cxn ang="0">
                            <a:pos x="connsiteX651" y="connsiteY651"/>
                          </a:cxn>
                          <a:cxn ang="0">
                            <a:pos x="connsiteX652" y="connsiteY652"/>
                          </a:cxn>
                          <a:cxn ang="0">
                            <a:pos x="connsiteX653" y="connsiteY653"/>
                          </a:cxn>
                          <a:cxn ang="0">
                            <a:pos x="connsiteX654" y="connsiteY654"/>
                          </a:cxn>
                          <a:cxn ang="0">
                            <a:pos x="connsiteX655" y="connsiteY655"/>
                          </a:cxn>
                          <a:cxn ang="0">
                            <a:pos x="connsiteX656" y="connsiteY656"/>
                          </a:cxn>
                          <a:cxn ang="0">
                            <a:pos x="connsiteX657" y="connsiteY657"/>
                          </a:cxn>
                          <a:cxn ang="0">
                            <a:pos x="connsiteX658" y="connsiteY658"/>
                          </a:cxn>
                          <a:cxn ang="0">
                            <a:pos x="connsiteX659" y="connsiteY659"/>
                          </a:cxn>
                          <a:cxn ang="0">
                            <a:pos x="connsiteX660" y="connsiteY660"/>
                          </a:cxn>
                          <a:cxn ang="0">
                            <a:pos x="connsiteX661" y="connsiteY661"/>
                          </a:cxn>
                          <a:cxn ang="0">
                            <a:pos x="connsiteX662" y="connsiteY662"/>
                          </a:cxn>
                          <a:cxn ang="0">
                            <a:pos x="connsiteX663" y="connsiteY663"/>
                          </a:cxn>
                          <a:cxn ang="0">
                            <a:pos x="connsiteX664" y="connsiteY664"/>
                          </a:cxn>
                          <a:cxn ang="0">
                            <a:pos x="connsiteX665" y="connsiteY665"/>
                          </a:cxn>
                          <a:cxn ang="0">
                            <a:pos x="connsiteX666" y="connsiteY666"/>
                          </a:cxn>
                          <a:cxn ang="0">
                            <a:pos x="connsiteX667" y="connsiteY667"/>
                          </a:cxn>
                          <a:cxn ang="0">
                            <a:pos x="connsiteX668" y="connsiteY668"/>
                          </a:cxn>
                          <a:cxn ang="0">
                            <a:pos x="connsiteX669" y="connsiteY669"/>
                          </a:cxn>
                          <a:cxn ang="0">
                            <a:pos x="connsiteX670" y="connsiteY670"/>
                          </a:cxn>
                          <a:cxn ang="0">
                            <a:pos x="connsiteX671" y="connsiteY671"/>
                          </a:cxn>
                          <a:cxn ang="0">
                            <a:pos x="connsiteX672" y="connsiteY672"/>
                          </a:cxn>
                          <a:cxn ang="0">
                            <a:pos x="connsiteX673" y="connsiteY673"/>
                          </a:cxn>
                          <a:cxn ang="0">
                            <a:pos x="connsiteX674" y="connsiteY674"/>
                          </a:cxn>
                          <a:cxn ang="0">
                            <a:pos x="connsiteX675" y="connsiteY675"/>
                          </a:cxn>
                          <a:cxn ang="0">
                            <a:pos x="connsiteX676" y="connsiteY676"/>
                          </a:cxn>
                          <a:cxn ang="0">
                            <a:pos x="connsiteX677" y="connsiteY677"/>
                          </a:cxn>
                          <a:cxn ang="0">
                            <a:pos x="connsiteX678" y="connsiteY678"/>
                          </a:cxn>
                          <a:cxn ang="0">
                            <a:pos x="connsiteX679" y="connsiteY679"/>
                          </a:cxn>
                          <a:cxn ang="0">
                            <a:pos x="connsiteX680" y="connsiteY680"/>
                          </a:cxn>
                          <a:cxn ang="0">
                            <a:pos x="connsiteX681" y="connsiteY681"/>
                          </a:cxn>
                          <a:cxn ang="0">
                            <a:pos x="connsiteX682" y="connsiteY682"/>
                          </a:cxn>
                          <a:cxn ang="0">
                            <a:pos x="connsiteX683" y="connsiteY683"/>
                          </a:cxn>
                          <a:cxn ang="0">
                            <a:pos x="connsiteX684" y="connsiteY684"/>
                          </a:cxn>
                          <a:cxn ang="0">
                            <a:pos x="connsiteX685" y="connsiteY685"/>
                          </a:cxn>
                          <a:cxn ang="0">
                            <a:pos x="connsiteX686" y="connsiteY686"/>
                          </a:cxn>
                          <a:cxn ang="0">
                            <a:pos x="connsiteX687" y="connsiteY687"/>
                          </a:cxn>
                          <a:cxn ang="0">
                            <a:pos x="connsiteX688" y="connsiteY688"/>
                          </a:cxn>
                          <a:cxn ang="0">
                            <a:pos x="connsiteX689" y="connsiteY689"/>
                          </a:cxn>
                          <a:cxn ang="0">
                            <a:pos x="connsiteX690" y="connsiteY690"/>
                          </a:cxn>
                          <a:cxn ang="0">
                            <a:pos x="connsiteX691" y="connsiteY691"/>
                          </a:cxn>
                          <a:cxn ang="0">
                            <a:pos x="connsiteX692" y="connsiteY692"/>
                          </a:cxn>
                          <a:cxn ang="0">
                            <a:pos x="connsiteX693" y="connsiteY693"/>
                          </a:cxn>
                          <a:cxn ang="0">
                            <a:pos x="connsiteX694" y="connsiteY694"/>
                          </a:cxn>
                          <a:cxn ang="0">
                            <a:pos x="connsiteX695" y="connsiteY695"/>
                          </a:cxn>
                          <a:cxn ang="0">
                            <a:pos x="connsiteX696" y="connsiteY696"/>
                          </a:cxn>
                          <a:cxn ang="0">
                            <a:pos x="connsiteX697" y="connsiteY697"/>
                          </a:cxn>
                          <a:cxn ang="0">
                            <a:pos x="connsiteX698" y="connsiteY698"/>
                          </a:cxn>
                          <a:cxn ang="0">
                            <a:pos x="connsiteX699" y="connsiteY699"/>
                          </a:cxn>
                          <a:cxn ang="0">
                            <a:pos x="connsiteX700" y="connsiteY700"/>
                          </a:cxn>
                          <a:cxn ang="0">
                            <a:pos x="connsiteX701" y="connsiteY701"/>
                          </a:cxn>
                          <a:cxn ang="0">
                            <a:pos x="connsiteX702" y="connsiteY702"/>
                          </a:cxn>
                          <a:cxn ang="0">
                            <a:pos x="connsiteX703" y="connsiteY703"/>
                          </a:cxn>
                          <a:cxn ang="0">
                            <a:pos x="connsiteX704" y="connsiteY704"/>
                          </a:cxn>
                          <a:cxn ang="0">
                            <a:pos x="connsiteX705" y="connsiteY705"/>
                          </a:cxn>
                          <a:cxn ang="0">
                            <a:pos x="connsiteX706" y="connsiteY706"/>
                          </a:cxn>
                          <a:cxn ang="0">
                            <a:pos x="connsiteX707" y="connsiteY707"/>
                          </a:cxn>
                          <a:cxn ang="0">
                            <a:pos x="connsiteX708" y="connsiteY708"/>
                          </a:cxn>
                          <a:cxn ang="0">
                            <a:pos x="connsiteX709" y="connsiteY709"/>
                          </a:cxn>
                          <a:cxn ang="0">
                            <a:pos x="connsiteX710" y="connsiteY710"/>
                          </a:cxn>
                          <a:cxn ang="0">
                            <a:pos x="connsiteX711" y="connsiteY711"/>
                          </a:cxn>
                          <a:cxn ang="0">
                            <a:pos x="connsiteX712" y="connsiteY712"/>
                          </a:cxn>
                          <a:cxn ang="0">
                            <a:pos x="connsiteX713" y="connsiteY713"/>
                          </a:cxn>
                          <a:cxn ang="0">
                            <a:pos x="connsiteX714" y="connsiteY714"/>
                          </a:cxn>
                          <a:cxn ang="0">
                            <a:pos x="connsiteX715" y="connsiteY715"/>
                          </a:cxn>
                          <a:cxn ang="0">
                            <a:pos x="connsiteX716" y="connsiteY716"/>
                          </a:cxn>
                          <a:cxn ang="0">
                            <a:pos x="connsiteX717" y="connsiteY717"/>
                          </a:cxn>
                          <a:cxn ang="0">
                            <a:pos x="connsiteX718" y="connsiteY718"/>
                          </a:cxn>
                          <a:cxn ang="0">
                            <a:pos x="connsiteX719" y="connsiteY719"/>
                          </a:cxn>
                          <a:cxn ang="0">
                            <a:pos x="connsiteX720" y="connsiteY720"/>
                          </a:cxn>
                          <a:cxn ang="0">
                            <a:pos x="connsiteX721" y="connsiteY721"/>
                          </a:cxn>
                          <a:cxn ang="0">
                            <a:pos x="connsiteX722" y="connsiteY722"/>
                          </a:cxn>
                          <a:cxn ang="0">
                            <a:pos x="connsiteX723" y="connsiteY723"/>
                          </a:cxn>
                          <a:cxn ang="0">
                            <a:pos x="connsiteX724" y="connsiteY724"/>
                          </a:cxn>
                          <a:cxn ang="0">
                            <a:pos x="connsiteX725" y="connsiteY725"/>
                          </a:cxn>
                          <a:cxn ang="0">
                            <a:pos x="connsiteX726" y="connsiteY726"/>
                          </a:cxn>
                          <a:cxn ang="0">
                            <a:pos x="connsiteX727" y="connsiteY727"/>
                          </a:cxn>
                          <a:cxn ang="0">
                            <a:pos x="connsiteX728" y="connsiteY728"/>
                          </a:cxn>
                          <a:cxn ang="0">
                            <a:pos x="connsiteX729" y="connsiteY729"/>
                          </a:cxn>
                          <a:cxn ang="0">
                            <a:pos x="connsiteX730" y="connsiteY730"/>
                          </a:cxn>
                          <a:cxn ang="0">
                            <a:pos x="connsiteX731" y="connsiteY731"/>
                          </a:cxn>
                          <a:cxn ang="0">
                            <a:pos x="connsiteX732" y="connsiteY732"/>
                          </a:cxn>
                          <a:cxn ang="0">
                            <a:pos x="connsiteX733" y="connsiteY733"/>
                          </a:cxn>
                          <a:cxn ang="0">
                            <a:pos x="connsiteX734" y="connsiteY734"/>
                          </a:cxn>
                          <a:cxn ang="0">
                            <a:pos x="connsiteX735" y="connsiteY735"/>
                          </a:cxn>
                          <a:cxn ang="0">
                            <a:pos x="connsiteX736" y="connsiteY736"/>
                          </a:cxn>
                          <a:cxn ang="0">
                            <a:pos x="connsiteX737" y="connsiteY737"/>
                          </a:cxn>
                          <a:cxn ang="0">
                            <a:pos x="connsiteX738" y="connsiteY738"/>
                          </a:cxn>
                          <a:cxn ang="0">
                            <a:pos x="connsiteX739" y="connsiteY739"/>
                          </a:cxn>
                          <a:cxn ang="0">
                            <a:pos x="connsiteX740" y="connsiteY740"/>
                          </a:cxn>
                          <a:cxn ang="0">
                            <a:pos x="connsiteX741" y="connsiteY741"/>
                          </a:cxn>
                          <a:cxn ang="0">
                            <a:pos x="connsiteX742" y="connsiteY742"/>
                          </a:cxn>
                          <a:cxn ang="0">
                            <a:pos x="connsiteX743" y="connsiteY743"/>
                          </a:cxn>
                          <a:cxn ang="0">
                            <a:pos x="connsiteX744" y="connsiteY744"/>
                          </a:cxn>
                          <a:cxn ang="0">
                            <a:pos x="connsiteX745" y="connsiteY745"/>
                          </a:cxn>
                          <a:cxn ang="0">
                            <a:pos x="connsiteX746" y="connsiteY746"/>
                          </a:cxn>
                          <a:cxn ang="0">
                            <a:pos x="connsiteX747" y="connsiteY747"/>
                          </a:cxn>
                          <a:cxn ang="0">
                            <a:pos x="connsiteX748" y="connsiteY748"/>
                          </a:cxn>
                          <a:cxn ang="0">
                            <a:pos x="connsiteX749" y="connsiteY749"/>
                          </a:cxn>
                          <a:cxn ang="0">
                            <a:pos x="connsiteX750" y="connsiteY750"/>
                          </a:cxn>
                          <a:cxn ang="0">
                            <a:pos x="connsiteX751" y="connsiteY751"/>
                          </a:cxn>
                          <a:cxn ang="0">
                            <a:pos x="connsiteX752" y="connsiteY752"/>
                          </a:cxn>
                          <a:cxn ang="0">
                            <a:pos x="connsiteX753" y="connsiteY753"/>
                          </a:cxn>
                          <a:cxn ang="0">
                            <a:pos x="connsiteX754" y="connsiteY754"/>
                          </a:cxn>
                          <a:cxn ang="0">
                            <a:pos x="connsiteX755" y="connsiteY755"/>
                          </a:cxn>
                          <a:cxn ang="0">
                            <a:pos x="connsiteX756" y="connsiteY756"/>
                          </a:cxn>
                          <a:cxn ang="0">
                            <a:pos x="connsiteX757" y="connsiteY757"/>
                          </a:cxn>
                          <a:cxn ang="0">
                            <a:pos x="connsiteX758" y="connsiteY758"/>
                          </a:cxn>
                          <a:cxn ang="0">
                            <a:pos x="connsiteX759" y="connsiteY759"/>
                          </a:cxn>
                          <a:cxn ang="0">
                            <a:pos x="connsiteX760" y="connsiteY760"/>
                          </a:cxn>
                          <a:cxn ang="0">
                            <a:pos x="connsiteX761" y="connsiteY761"/>
                          </a:cxn>
                          <a:cxn ang="0">
                            <a:pos x="connsiteX762" y="connsiteY762"/>
                          </a:cxn>
                          <a:cxn ang="0">
                            <a:pos x="connsiteX763" y="connsiteY763"/>
                          </a:cxn>
                          <a:cxn ang="0">
                            <a:pos x="connsiteX764" y="connsiteY764"/>
                          </a:cxn>
                          <a:cxn ang="0">
                            <a:pos x="connsiteX765" y="connsiteY765"/>
                          </a:cxn>
                          <a:cxn ang="0">
                            <a:pos x="connsiteX766" y="connsiteY766"/>
                          </a:cxn>
                          <a:cxn ang="0">
                            <a:pos x="connsiteX767" y="connsiteY767"/>
                          </a:cxn>
                          <a:cxn ang="0">
                            <a:pos x="connsiteX768" y="connsiteY768"/>
                          </a:cxn>
                          <a:cxn ang="0">
                            <a:pos x="connsiteX769" y="connsiteY769"/>
                          </a:cxn>
                          <a:cxn ang="0">
                            <a:pos x="connsiteX770" y="connsiteY770"/>
                          </a:cxn>
                          <a:cxn ang="0">
                            <a:pos x="connsiteX771" y="connsiteY771"/>
                          </a:cxn>
                          <a:cxn ang="0">
                            <a:pos x="connsiteX772" y="connsiteY772"/>
                          </a:cxn>
                          <a:cxn ang="0">
                            <a:pos x="connsiteX773" y="connsiteY773"/>
                          </a:cxn>
                          <a:cxn ang="0">
                            <a:pos x="connsiteX774" y="connsiteY774"/>
                          </a:cxn>
                          <a:cxn ang="0">
                            <a:pos x="connsiteX775" y="connsiteY775"/>
                          </a:cxn>
                          <a:cxn ang="0">
                            <a:pos x="connsiteX776" y="connsiteY776"/>
                          </a:cxn>
                          <a:cxn ang="0">
                            <a:pos x="connsiteX777" y="connsiteY777"/>
                          </a:cxn>
                          <a:cxn ang="0">
                            <a:pos x="connsiteX778" y="connsiteY778"/>
                          </a:cxn>
                          <a:cxn ang="0">
                            <a:pos x="connsiteX779" y="connsiteY779"/>
                          </a:cxn>
                          <a:cxn ang="0">
                            <a:pos x="connsiteX780" y="connsiteY780"/>
                          </a:cxn>
                          <a:cxn ang="0">
                            <a:pos x="connsiteX781" y="connsiteY781"/>
                          </a:cxn>
                          <a:cxn ang="0">
                            <a:pos x="connsiteX782" y="connsiteY782"/>
                          </a:cxn>
                          <a:cxn ang="0">
                            <a:pos x="connsiteX783" y="connsiteY783"/>
                          </a:cxn>
                          <a:cxn ang="0">
                            <a:pos x="connsiteX784" y="connsiteY784"/>
                          </a:cxn>
                          <a:cxn ang="0">
                            <a:pos x="connsiteX785" y="connsiteY785"/>
                          </a:cxn>
                          <a:cxn ang="0">
                            <a:pos x="connsiteX786" y="connsiteY786"/>
                          </a:cxn>
                          <a:cxn ang="0">
                            <a:pos x="connsiteX787" y="connsiteY787"/>
                          </a:cxn>
                          <a:cxn ang="0">
                            <a:pos x="connsiteX788" y="connsiteY788"/>
                          </a:cxn>
                          <a:cxn ang="0">
                            <a:pos x="connsiteX789" y="connsiteY789"/>
                          </a:cxn>
                          <a:cxn ang="0">
                            <a:pos x="connsiteX790" y="connsiteY790"/>
                          </a:cxn>
                          <a:cxn ang="0">
                            <a:pos x="connsiteX791" y="connsiteY791"/>
                          </a:cxn>
                          <a:cxn ang="0">
                            <a:pos x="connsiteX792" y="connsiteY792"/>
                          </a:cxn>
                          <a:cxn ang="0">
                            <a:pos x="connsiteX793" y="connsiteY793"/>
                          </a:cxn>
                          <a:cxn ang="0">
                            <a:pos x="connsiteX794" y="connsiteY794"/>
                          </a:cxn>
                          <a:cxn ang="0">
                            <a:pos x="connsiteX795" y="connsiteY795"/>
                          </a:cxn>
                          <a:cxn ang="0">
                            <a:pos x="connsiteX796" y="connsiteY796"/>
                          </a:cxn>
                          <a:cxn ang="0">
                            <a:pos x="connsiteX797" y="connsiteY797"/>
                          </a:cxn>
                          <a:cxn ang="0">
                            <a:pos x="connsiteX798" y="connsiteY798"/>
                          </a:cxn>
                          <a:cxn ang="0">
                            <a:pos x="connsiteX799" y="connsiteY799"/>
                          </a:cxn>
                          <a:cxn ang="0">
                            <a:pos x="connsiteX800" y="connsiteY800"/>
                          </a:cxn>
                          <a:cxn ang="0">
                            <a:pos x="connsiteX801" y="connsiteY801"/>
                          </a:cxn>
                          <a:cxn ang="0">
                            <a:pos x="connsiteX802" y="connsiteY802"/>
                          </a:cxn>
                          <a:cxn ang="0">
                            <a:pos x="connsiteX803" y="connsiteY803"/>
                          </a:cxn>
                          <a:cxn ang="0">
                            <a:pos x="connsiteX804" y="connsiteY804"/>
                          </a:cxn>
                          <a:cxn ang="0">
                            <a:pos x="connsiteX805" y="connsiteY805"/>
                          </a:cxn>
                          <a:cxn ang="0">
                            <a:pos x="connsiteX806" y="connsiteY806"/>
                          </a:cxn>
                          <a:cxn ang="0">
                            <a:pos x="connsiteX807" y="connsiteY807"/>
                          </a:cxn>
                          <a:cxn ang="0">
                            <a:pos x="connsiteX808" y="connsiteY808"/>
                          </a:cxn>
                          <a:cxn ang="0">
                            <a:pos x="connsiteX809" y="connsiteY809"/>
                          </a:cxn>
                          <a:cxn ang="0">
                            <a:pos x="connsiteX810" y="connsiteY810"/>
                          </a:cxn>
                          <a:cxn ang="0">
                            <a:pos x="connsiteX811" y="connsiteY811"/>
                          </a:cxn>
                          <a:cxn ang="0">
                            <a:pos x="connsiteX812" y="connsiteY812"/>
                          </a:cxn>
                          <a:cxn ang="0">
                            <a:pos x="connsiteX813" y="connsiteY813"/>
                          </a:cxn>
                          <a:cxn ang="0">
                            <a:pos x="connsiteX814" y="connsiteY814"/>
                          </a:cxn>
                          <a:cxn ang="0">
                            <a:pos x="connsiteX815" y="connsiteY815"/>
                          </a:cxn>
                          <a:cxn ang="0">
                            <a:pos x="connsiteX816" y="connsiteY816"/>
                          </a:cxn>
                          <a:cxn ang="0">
                            <a:pos x="connsiteX817" y="connsiteY817"/>
                          </a:cxn>
                          <a:cxn ang="0">
                            <a:pos x="connsiteX818" y="connsiteY818"/>
                          </a:cxn>
                          <a:cxn ang="0">
                            <a:pos x="connsiteX819" y="connsiteY819"/>
                          </a:cxn>
                          <a:cxn ang="0">
                            <a:pos x="connsiteX820" y="connsiteY820"/>
                          </a:cxn>
                          <a:cxn ang="0">
                            <a:pos x="connsiteX821" y="connsiteY821"/>
                          </a:cxn>
                          <a:cxn ang="0">
                            <a:pos x="connsiteX822" y="connsiteY822"/>
                          </a:cxn>
                          <a:cxn ang="0">
                            <a:pos x="connsiteX823" y="connsiteY823"/>
                          </a:cxn>
                          <a:cxn ang="0">
                            <a:pos x="connsiteX824" y="connsiteY824"/>
                          </a:cxn>
                          <a:cxn ang="0">
                            <a:pos x="connsiteX825" y="connsiteY825"/>
                          </a:cxn>
                          <a:cxn ang="0">
                            <a:pos x="connsiteX826" y="connsiteY826"/>
                          </a:cxn>
                          <a:cxn ang="0">
                            <a:pos x="connsiteX827" y="connsiteY827"/>
                          </a:cxn>
                          <a:cxn ang="0">
                            <a:pos x="connsiteX828" y="connsiteY828"/>
                          </a:cxn>
                          <a:cxn ang="0">
                            <a:pos x="connsiteX829" y="connsiteY829"/>
                          </a:cxn>
                          <a:cxn ang="0">
                            <a:pos x="connsiteX830" y="connsiteY830"/>
                          </a:cxn>
                          <a:cxn ang="0">
                            <a:pos x="connsiteX831" y="connsiteY831"/>
                          </a:cxn>
                        </a:cxnLst>
                        <a:rect l="l" t="t" r="r" b="b"/>
                        <a:pathLst>
                          <a:path w="9504967" h="2721708">
                            <a:moveTo>
                              <a:pt x="658213" y="945931"/>
                            </a:moveTo>
                            <a:cubicBezTo>
                              <a:pt x="1076152" y="806621"/>
                              <a:pt x="649533" y="943510"/>
                              <a:pt x="1872158" y="914400"/>
                            </a:cubicBezTo>
                            <a:cubicBezTo>
                              <a:pt x="1980741" y="911815"/>
                              <a:pt x="2114127" y="883663"/>
                              <a:pt x="2218999" y="867104"/>
                            </a:cubicBezTo>
                            <a:cubicBezTo>
                              <a:pt x="2255704" y="861308"/>
                              <a:pt x="2292704" y="857447"/>
                              <a:pt x="2329358" y="851338"/>
                            </a:cubicBezTo>
                            <a:cubicBezTo>
                              <a:pt x="2355789" y="846933"/>
                              <a:pt x="2381573" y="838704"/>
                              <a:pt x="2408185" y="835573"/>
                            </a:cubicBezTo>
                            <a:cubicBezTo>
                              <a:pt x="2553097" y="818525"/>
                              <a:pt x="2782197" y="810566"/>
                              <a:pt x="2912682" y="804042"/>
                            </a:cubicBezTo>
                            <a:cubicBezTo>
                              <a:pt x="3479916" y="747318"/>
                              <a:pt x="3227450" y="765533"/>
                              <a:pt x="3669427" y="740980"/>
                            </a:cubicBezTo>
                            <a:cubicBezTo>
                              <a:pt x="3648406" y="751490"/>
                              <a:pt x="3615623" y="750909"/>
                              <a:pt x="3606365" y="772511"/>
                            </a:cubicBezTo>
                            <a:cubicBezTo>
                              <a:pt x="3595809" y="797140"/>
                              <a:pt x="3615631" y="825342"/>
                              <a:pt x="3622130" y="851338"/>
                            </a:cubicBezTo>
                            <a:cubicBezTo>
                              <a:pt x="3633572" y="897105"/>
                              <a:pt x="3635831" y="911656"/>
                              <a:pt x="3685192" y="930166"/>
                            </a:cubicBezTo>
                            <a:cubicBezTo>
                              <a:pt x="3732685" y="947976"/>
                              <a:pt x="3901187" y="959648"/>
                              <a:pt x="3921675" y="961697"/>
                            </a:cubicBezTo>
                            <a:cubicBezTo>
                              <a:pt x="3963716" y="972207"/>
                              <a:pt x="4004517" y="991091"/>
                              <a:pt x="4047799" y="993228"/>
                            </a:cubicBezTo>
                            <a:cubicBezTo>
                              <a:pt x="4431104" y="1012157"/>
                              <a:pt x="4817324" y="981789"/>
                              <a:pt x="5198682" y="1024759"/>
                            </a:cubicBezTo>
                            <a:cubicBezTo>
                              <a:pt x="5231710" y="1028480"/>
                              <a:pt x="5177661" y="1087821"/>
                              <a:pt x="5167151" y="1119352"/>
                            </a:cubicBezTo>
                            <a:lnTo>
                              <a:pt x="5151385" y="1166649"/>
                            </a:lnTo>
                            <a:cubicBezTo>
                              <a:pt x="5226424" y="1216674"/>
                              <a:pt x="5169193" y="1186180"/>
                              <a:pt x="5261744" y="1213945"/>
                            </a:cubicBezTo>
                            <a:cubicBezTo>
                              <a:pt x="5430560" y="1264589"/>
                              <a:pt x="5284939" y="1238336"/>
                              <a:pt x="5513992" y="1261242"/>
                            </a:cubicBezTo>
                            <a:lnTo>
                              <a:pt x="6538751" y="1245476"/>
                            </a:lnTo>
                            <a:cubicBezTo>
                              <a:pt x="6754239" y="1241410"/>
                              <a:pt x="6970279" y="1246673"/>
                              <a:pt x="7185137" y="1229711"/>
                            </a:cubicBezTo>
                            <a:cubicBezTo>
                              <a:pt x="7204026" y="1228220"/>
                              <a:pt x="7155582" y="1204833"/>
                              <a:pt x="7137841" y="1198180"/>
                            </a:cubicBezTo>
                            <a:cubicBezTo>
                              <a:pt x="7112751" y="1188771"/>
                              <a:pt x="7085289" y="1187669"/>
                              <a:pt x="7059013" y="1182414"/>
                            </a:cubicBezTo>
                            <a:cubicBezTo>
                              <a:pt x="6957553" y="1114775"/>
                              <a:pt x="7075023" y="1186147"/>
                              <a:pt x="6901358" y="1119352"/>
                            </a:cubicBezTo>
                            <a:cubicBezTo>
                              <a:pt x="6709986" y="1045747"/>
                              <a:pt x="6912514" y="1085273"/>
                              <a:pt x="6680641" y="1056290"/>
                            </a:cubicBezTo>
                            <a:lnTo>
                              <a:pt x="6554516" y="1008993"/>
                            </a:lnTo>
                            <a:cubicBezTo>
                              <a:pt x="6538898" y="1003314"/>
                              <a:pt x="6523253" y="997600"/>
                              <a:pt x="6507220" y="993228"/>
                            </a:cubicBezTo>
                            <a:cubicBezTo>
                              <a:pt x="6465412" y="981826"/>
                              <a:pt x="6422904" y="973099"/>
                              <a:pt x="6381096" y="961697"/>
                            </a:cubicBezTo>
                            <a:cubicBezTo>
                              <a:pt x="6365063" y="957324"/>
                              <a:pt x="6317180" y="945931"/>
                              <a:pt x="6333799" y="945931"/>
                            </a:cubicBezTo>
                            <a:lnTo>
                              <a:pt x="8919344" y="961697"/>
                            </a:lnTo>
                            <a:cubicBezTo>
                              <a:pt x="8959844" y="971822"/>
                              <a:pt x="9021212" y="988225"/>
                              <a:pt x="9061234" y="993228"/>
                            </a:cubicBezTo>
                            <a:cubicBezTo>
                              <a:pt x="9118831" y="1000428"/>
                              <a:pt x="9176847" y="1003738"/>
                              <a:pt x="9234654" y="1008993"/>
                            </a:cubicBezTo>
                            <a:cubicBezTo>
                              <a:pt x="9197868" y="1030014"/>
                              <a:pt x="9165269" y="1061272"/>
                              <a:pt x="9124296" y="1072055"/>
                            </a:cubicBezTo>
                            <a:cubicBezTo>
                              <a:pt x="9063099" y="1088160"/>
                              <a:pt x="8998042" y="1081196"/>
                              <a:pt x="8935109" y="1087821"/>
                            </a:cubicBezTo>
                            <a:cubicBezTo>
                              <a:pt x="8898154" y="1091711"/>
                              <a:pt x="8861537" y="1098332"/>
                              <a:pt x="8824751" y="1103587"/>
                            </a:cubicBezTo>
                            <a:cubicBezTo>
                              <a:pt x="8741103" y="1131470"/>
                              <a:pt x="8694528" y="1149682"/>
                              <a:pt x="8604034" y="1166649"/>
                            </a:cubicBezTo>
                            <a:cubicBezTo>
                              <a:pt x="8539202" y="1178805"/>
                              <a:pt x="8357225" y="1193386"/>
                              <a:pt x="8304489" y="1198180"/>
                            </a:cubicBezTo>
                            <a:cubicBezTo>
                              <a:pt x="8157344" y="1192925"/>
                              <a:pt x="8010039" y="1191060"/>
                              <a:pt x="7863054" y="1182414"/>
                            </a:cubicBezTo>
                            <a:cubicBezTo>
                              <a:pt x="7831143" y="1180537"/>
                              <a:pt x="7736495" y="1166649"/>
                              <a:pt x="7768461" y="1166649"/>
                            </a:cubicBezTo>
                            <a:cubicBezTo>
                              <a:pt x="7852708" y="1166649"/>
                              <a:pt x="7936626" y="1177159"/>
                              <a:pt x="8020709" y="1182414"/>
                            </a:cubicBezTo>
                            <a:cubicBezTo>
                              <a:pt x="8115302" y="1198180"/>
                              <a:pt x="8208705" y="1225039"/>
                              <a:pt x="8304489" y="1229711"/>
                            </a:cubicBezTo>
                            <a:cubicBezTo>
                              <a:pt x="9504967" y="1288271"/>
                              <a:pt x="8976215" y="1161157"/>
                              <a:pt x="9376544" y="1261242"/>
                            </a:cubicBezTo>
                            <a:cubicBezTo>
                              <a:pt x="9360778" y="1271752"/>
                              <a:pt x="9347396" y="1287328"/>
                              <a:pt x="9329247" y="1292773"/>
                            </a:cubicBezTo>
                            <a:cubicBezTo>
                              <a:pt x="9293655" y="1303451"/>
                              <a:pt x="9255920" y="1305452"/>
                              <a:pt x="9218889" y="1308538"/>
                            </a:cubicBezTo>
                            <a:cubicBezTo>
                              <a:pt x="9129706" y="1315970"/>
                              <a:pt x="9040213" y="1319049"/>
                              <a:pt x="8950875" y="1324304"/>
                            </a:cubicBezTo>
                            <a:cubicBezTo>
                              <a:pt x="8722208" y="1356969"/>
                              <a:pt x="8970642" y="1323923"/>
                              <a:pt x="8635565" y="1355835"/>
                            </a:cubicBezTo>
                            <a:cubicBezTo>
                              <a:pt x="8593387" y="1359852"/>
                              <a:pt x="8551730" y="1369011"/>
                              <a:pt x="8509441" y="1371600"/>
                            </a:cubicBezTo>
                            <a:cubicBezTo>
                              <a:pt x="7717971" y="1420057"/>
                              <a:pt x="7953672" y="1393219"/>
                              <a:pt x="7106309" y="1418897"/>
                            </a:cubicBezTo>
                            <a:lnTo>
                              <a:pt x="6302268" y="1450428"/>
                            </a:lnTo>
                            <a:cubicBezTo>
                              <a:pt x="6157294" y="1486670"/>
                              <a:pt x="6217124" y="1475920"/>
                              <a:pt x="5955427" y="1481959"/>
                            </a:cubicBezTo>
                            <a:lnTo>
                              <a:pt x="4189689" y="1513490"/>
                            </a:lnTo>
                            <a:cubicBezTo>
                              <a:pt x="4351454" y="1502705"/>
                              <a:pt x="4391382" y="1507836"/>
                              <a:pt x="4520765" y="1481959"/>
                            </a:cubicBezTo>
                            <a:cubicBezTo>
                              <a:pt x="4697379" y="1446636"/>
                              <a:pt x="4418498" y="1491760"/>
                              <a:pt x="4709951" y="1418897"/>
                            </a:cubicBezTo>
                            <a:cubicBezTo>
                              <a:pt x="4956598" y="1357235"/>
                              <a:pt x="4900710" y="1385458"/>
                              <a:pt x="5088323" y="1355835"/>
                            </a:cubicBezTo>
                            <a:cubicBezTo>
                              <a:pt x="5174606" y="1342212"/>
                              <a:pt x="5255895" y="1325474"/>
                              <a:pt x="5340572" y="1308538"/>
                            </a:cubicBezTo>
                            <a:cubicBezTo>
                              <a:pt x="5303786" y="1298028"/>
                              <a:pt x="5267667" y="1284810"/>
                              <a:pt x="5230213" y="1277007"/>
                            </a:cubicBezTo>
                            <a:cubicBezTo>
                              <a:pt x="5141401" y="1258505"/>
                              <a:pt x="4962199" y="1229711"/>
                              <a:pt x="4962199" y="1229711"/>
                            </a:cubicBezTo>
                            <a:lnTo>
                              <a:pt x="2613137" y="1245476"/>
                            </a:lnTo>
                            <a:cubicBezTo>
                              <a:pt x="2434394" y="1247429"/>
                              <a:pt x="2255362" y="1247873"/>
                              <a:pt x="2077109" y="1261242"/>
                            </a:cubicBezTo>
                            <a:cubicBezTo>
                              <a:pt x="2043965" y="1263728"/>
                              <a:pt x="2015448" y="1288282"/>
                              <a:pt x="1982516" y="1292773"/>
                            </a:cubicBezTo>
                            <a:cubicBezTo>
                              <a:pt x="1899042" y="1304156"/>
                              <a:pt x="1814285" y="1302315"/>
                              <a:pt x="1730268" y="1308538"/>
                            </a:cubicBezTo>
                            <a:cubicBezTo>
                              <a:pt x="1672381" y="1312826"/>
                              <a:pt x="1614654" y="1319049"/>
                              <a:pt x="1556847" y="1324304"/>
                            </a:cubicBezTo>
                            <a:lnTo>
                              <a:pt x="1714503" y="1292773"/>
                            </a:lnTo>
                            <a:cubicBezTo>
                              <a:pt x="1745921" y="1286882"/>
                              <a:pt x="1777751" y="1283276"/>
                              <a:pt x="1809096" y="1277007"/>
                            </a:cubicBezTo>
                            <a:cubicBezTo>
                              <a:pt x="1830343" y="1272758"/>
                              <a:pt x="1851324" y="1267195"/>
                              <a:pt x="1872158" y="1261242"/>
                            </a:cubicBezTo>
                            <a:cubicBezTo>
                              <a:pt x="1888137" y="1256677"/>
                              <a:pt x="1903232" y="1249081"/>
                              <a:pt x="1919454" y="1245476"/>
                            </a:cubicBezTo>
                            <a:cubicBezTo>
                              <a:pt x="1950659" y="1238542"/>
                              <a:pt x="1982516" y="1234966"/>
                              <a:pt x="2014047" y="1229711"/>
                            </a:cubicBezTo>
                            <a:cubicBezTo>
                              <a:pt x="2260968" y="1130943"/>
                              <a:pt x="1872033" y="1278794"/>
                              <a:pt x="2218999" y="1182414"/>
                            </a:cubicBezTo>
                            <a:cubicBezTo>
                              <a:pt x="2334514" y="1150326"/>
                              <a:pt x="2366338" y="1125542"/>
                              <a:pt x="2455482" y="1072055"/>
                            </a:cubicBezTo>
                            <a:cubicBezTo>
                              <a:pt x="2434461" y="1061545"/>
                              <a:pt x="2414425" y="1048776"/>
                              <a:pt x="2392420" y="1040524"/>
                            </a:cubicBezTo>
                            <a:cubicBezTo>
                              <a:pt x="2372132" y="1032916"/>
                              <a:pt x="2350510" y="1029459"/>
                              <a:pt x="2329358" y="1024759"/>
                            </a:cubicBezTo>
                            <a:cubicBezTo>
                              <a:pt x="2146929" y="984219"/>
                              <a:pt x="2153017" y="1005093"/>
                              <a:pt x="1856392" y="993228"/>
                            </a:cubicBezTo>
                            <a:cubicBezTo>
                              <a:pt x="1803840" y="987973"/>
                              <a:pt x="1751551" y="977462"/>
                              <a:pt x="1698737" y="977462"/>
                            </a:cubicBezTo>
                            <a:cubicBezTo>
                              <a:pt x="900950" y="977462"/>
                              <a:pt x="1002158" y="974292"/>
                              <a:pt x="516323" y="1008993"/>
                            </a:cubicBezTo>
                            <a:cubicBezTo>
                              <a:pt x="384944" y="1003738"/>
                              <a:pt x="248327" y="1030328"/>
                              <a:pt x="122185" y="993228"/>
                            </a:cubicBezTo>
                            <a:cubicBezTo>
                              <a:pt x="77091" y="979965"/>
                              <a:pt x="209802" y="957121"/>
                              <a:pt x="248309" y="930166"/>
                            </a:cubicBezTo>
                            <a:cubicBezTo>
                              <a:pt x="263832" y="919300"/>
                              <a:pt x="263277" y="892071"/>
                              <a:pt x="279841" y="882869"/>
                            </a:cubicBezTo>
                            <a:cubicBezTo>
                              <a:pt x="313285" y="864289"/>
                              <a:pt x="353083" y="860617"/>
                              <a:pt x="390199" y="851338"/>
                            </a:cubicBezTo>
                            <a:cubicBezTo>
                              <a:pt x="483276" y="828069"/>
                              <a:pt x="534768" y="829596"/>
                              <a:pt x="642447" y="819807"/>
                            </a:cubicBezTo>
                            <a:cubicBezTo>
                              <a:pt x="896065" y="769085"/>
                              <a:pt x="632902" y="817196"/>
                              <a:pt x="1225772" y="788276"/>
                            </a:cubicBezTo>
                            <a:cubicBezTo>
                              <a:pt x="1273303" y="785957"/>
                              <a:pt x="1320238" y="776463"/>
                              <a:pt x="1367661" y="772511"/>
                            </a:cubicBezTo>
                            <a:cubicBezTo>
                              <a:pt x="1446391" y="765950"/>
                              <a:pt x="1525357" y="762581"/>
                              <a:pt x="1604144" y="756745"/>
                            </a:cubicBezTo>
                            <a:lnTo>
                              <a:pt x="1793330" y="740980"/>
                            </a:lnTo>
                            <a:cubicBezTo>
                              <a:pt x="1909257" y="702337"/>
                              <a:pt x="1791332" y="737506"/>
                              <a:pt x="2029813" y="709449"/>
                            </a:cubicBezTo>
                            <a:cubicBezTo>
                              <a:pt x="2346032" y="672247"/>
                              <a:pt x="2273127" y="688033"/>
                              <a:pt x="2439716" y="646387"/>
                            </a:cubicBezTo>
                            <a:cubicBezTo>
                              <a:pt x="2450226" y="677918"/>
                              <a:pt x="2463186" y="773224"/>
                              <a:pt x="2471247" y="740980"/>
                            </a:cubicBezTo>
                            <a:cubicBezTo>
                              <a:pt x="2485422" y="684280"/>
                              <a:pt x="2492769" y="659147"/>
                              <a:pt x="2502778" y="599090"/>
                            </a:cubicBezTo>
                            <a:cubicBezTo>
                              <a:pt x="2508887" y="562436"/>
                              <a:pt x="2511897" y="525291"/>
                              <a:pt x="2518544" y="488731"/>
                            </a:cubicBezTo>
                            <a:cubicBezTo>
                              <a:pt x="2522420" y="467413"/>
                              <a:pt x="2530747" y="447042"/>
                              <a:pt x="2534309" y="425669"/>
                            </a:cubicBezTo>
                            <a:cubicBezTo>
                              <a:pt x="2541274" y="383877"/>
                              <a:pt x="2544083" y="341488"/>
                              <a:pt x="2550075" y="299545"/>
                            </a:cubicBezTo>
                            <a:cubicBezTo>
                              <a:pt x="2554596" y="267900"/>
                              <a:pt x="2560586" y="236483"/>
                              <a:pt x="2565841" y="204952"/>
                            </a:cubicBezTo>
                            <a:cubicBezTo>
                              <a:pt x="2571096" y="220718"/>
                              <a:pt x="2575060" y="236974"/>
                              <a:pt x="2581606" y="252249"/>
                            </a:cubicBezTo>
                            <a:cubicBezTo>
                              <a:pt x="2590864" y="273851"/>
                              <a:pt x="2607852" y="292411"/>
                              <a:pt x="2613137" y="315311"/>
                            </a:cubicBezTo>
                            <a:cubicBezTo>
                              <a:pt x="2623838" y="361680"/>
                              <a:pt x="2621080" y="410260"/>
                              <a:pt x="2628903" y="457200"/>
                            </a:cubicBezTo>
                            <a:cubicBezTo>
                              <a:pt x="2631635" y="473592"/>
                              <a:pt x="2639413" y="488731"/>
                              <a:pt x="2644668" y="504497"/>
                            </a:cubicBezTo>
                            <a:cubicBezTo>
                              <a:pt x="2653565" y="566775"/>
                              <a:pt x="2660833" y="632217"/>
                              <a:pt x="2676199" y="693683"/>
                            </a:cubicBezTo>
                            <a:cubicBezTo>
                              <a:pt x="2680230" y="709805"/>
                              <a:pt x="2686710" y="725214"/>
                              <a:pt x="2691965" y="740980"/>
                            </a:cubicBezTo>
                            <a:cubicBezTo>
                              <a:pt x="2771698" y="687824"/>
                              <a:pt x="2713228" y="734383"/>
                              <a:pt x="2786558" y="646387"/>
                            </a:cubicBezTo>
                            <a:cubicBezTo>
                              <a:pt x="2861437" y="556531"/>
                              <a:pt x="2771665" y="684490"/>
                              <a:pt x="2849620" y="567559"/>
                            </a:cubicBezTo>
                            <a:cubicBezTo>
                              <a:pt x="2898940" y="592219"/>
                              <a:pt x="2928020" y="598449"/>
                              <a:pt x="2959978" y="646387"/>
                            </a:cubicBezTo>
                            <a:cubicBezTo>
                              <a:pt x="2969196" y="660214"/>
                              <a:pt x="2965363" y="680706"/>
                              <a:pt x="2975744" y="693683"/>
                            </a:cubicBezTo>
                            <a:cubicBezTo>
                              <a:pt x="3064552" y="804693"/>
                              <a:pt x="3047386" y="791137"/>
                              <a:pt x="3133399" y="819807"/>
                            </a:cubicBezTo>
                            <a:lnTo>
                              <a:pt x="3637896" y="804042"/>
                            </a:lnTo>
                            <a:cubicBezTo>
                              <a:pt x="3665765" y="799124"/>
                              <a:pt x="3668380" y="753495"/>
                              <a:pt x="3669427" y="725214"/>
                            </a:cubicBezTo>
                            <a:cubicBezTo>
                              <a:pt x="3673710" y="609560"/>
                              <a:pt x="3653661" y="494106"/>
                              <a:pt x="3653661" y="378373"/>
                            </a:cubicBezTo>
                            <a:cubicBezTo>
                              <a:pt x="3653661" y="361755"/>
                              <a:pt x="3665396" y="409547"/>
                              <a:pt x="3669427" y="425669"/>
                            </a:cubicBezTo>
                            <a:cubicBezTo>
                              <a:pt x="3675926" y="451665"/>
                              <a:pt x="3679379" y="478339"/>
                              <a:pt x="3685192" y="504497"/>
                            </a:cubicBezTo>
                            <a:cubicBezTo>
                              <a:pt x="3701075" y="575971"/>
                              <a:pt x="3706292" y="583559"/>
                              <a:pt x="3732489" y="662152"/>
                            </a:cubicBezTo>
                            <a:cubicBezTo>
                              <a:pt x="3737744" y="677918"/>
                              <a:pt x="3736503" y="697698"/>
                              <a:pt x="3748254" y="709449"/>
                            </a:cubicBezTo>
                            <a:lnTo>
                              <a:pt x="3795551" y="756745"/>
                            </a:lnTo>
                            <a:cubicBezTo>
                              <a:pt x="3809775" y="813642"/>
                              <a:pt x="3818067" y="876859"/>
                              <a:pt x="3874378" y="914400"/>
                            </a:cubicBezTo>
                            <a:cubicBezTo>
                              <a:pt x="3955729" y="968633"/>
                              <a:pt x="3896770" y="939153"/>
                              <a:pt x="4032034" y="961697"/>
                            </a:cubicBezTo>
                            <a:cubicBezTo>
                              <a:pt x="4058465" y="966102"/>
                              <a:pt x="4084865" y="970963"/>
                              <a:pt x="4110861" y="977462"/>
                            </a:cubicBezTo>
                            <a:cubicBezTo>
                              <a:pt x="4126983" y="981493"/>
                              <a:pt x="4141602" y="991788"/>
                              <a:pt x="4158158" y="993228"/>
                            </a:cubicBezTo>
                            <a:cubicBezTo>
                              <a:pt x="4262997" y="1002344"/>
                              <a:pt x="4368365" y="1003738"/>
                              <a:pt x="4473468" y="1008993"/>
                            </a:cubicBezTo>
                            <a:cubicBezTo>
                              <a:pt x="4489234" y="1014248"/>
                              <a:pt x="4504643" y="1020728"/>
                              <a:pt x="4520765" y="1024759"/>
                            </a:cubicBezTo>
                            <a:cubicBezTo>
                              <a:pt x="4666063" y="1061084"/>
                              <a:pt x="4775884" y="1048537"/>
                              <a:pt x="4946434" y="1056290"/>
                            </a:cubicBezTo>
                            <a:cubicBezTo>
                              <a:pt x="4544334" y="1324354"/>
                              <a:pt x="4931494" y="1078647"/>
                              <a:pt x="3622130" y="1103587"/>
                            </a:cubicBezTo>
                            <a:cubicBezTo>
                              <a:pt x="3495919" y="1105991"/>
                              <a:pt x="3369882" y="1114097"/>
                              <a:pt x="3243758" y="1119352"/>
                            </a:cubicBezTo>
                            <a:cubicBezTo>
                              <a:pt x="3212227" y="1124607"/>
                              <a:pt x="3180912" y="1131383"/>
                              <a:pt x="3149165" y="1135118"/>
                            </a:cubicBezTo>
                            <a:cubicBezTo>
                              <a:pt x="2991078" y="1153716"/>
                              <a:pt x="3018277" y="1136479"/>
                              <a:pt x="2912682" y="1166649"/>
                            </a:cubicBezTo>
                            <a:cubicBezTo>
                              <a:pt x="2868461" y="1179284"/>
                              <a:pt x="2844369" y="1189919"/>
                              <a:pt x="2802323" y="1213945"/>
                            </a:cubicBezTo>
                            <a:cubicBezTo>
                              <a:pt x="2785872" y="1223346"/>
                              <a:pt x="2772443" y="1238012"/>
                              <a:pt x="2755027" y="1245476"/>
                            </a:cubicBezTo>
                            <a:cubicBezTo>
                              <a:pt x="2707237" y="1265958"/>
                              <a:pt x="2578565" y="1273842"/>
                              <a:pt x="2550075" y="1277007"/>
                            </a:cubicBezTo>
                            <a:cubicBezTo>
                              <a:pt x="2784803" y="1335691"/>
                              <a:pt x="2649614" y="1307926"/>
                              <a:pt x="3164930" y="1277007"/>
                            </a:cubicBezTo>
                            <a:cubicBezTo>
                              <a:pt x="3244313" y="1272244"/>
                              <a:pt x="3322687" y="1256723"/>
                              <a:pt x="3401413" y="1245476"/>
                            </a:cubicBezTo>
                            <a:cubicBezTo>
                              <a:pt x="3469839" y="1235701"/>
                              <a:pt x="3537458" y="1219385"/>
                              <a:pt x="3606365" y="1213945"/>
                            </a:cubicBezTo>
                            <a:cubicBezTo>
                              <a:pt x="3737442" y="1203597"/>
                              <a:pt x="3869124" y="1203435"/>
                              <a:pt x="4000503" y="1198180"/>
                            </a:cubicBezTo>
                            <a:cubicBezTo>
                              <a:pt x="4131882" y="1182414"/>
                              <a:pt x="4263649" y="1169596"/>
                              <a:pt x="4394641" y="1150883"/>
                            </a:cubicBezTo>
                            <a:cubicBezTo>
                              <a:pt x="4431427" y="1145628"/>
                              <a:pt x="4468067" y="1139222"/>
                              <a:pt x="4504999" y="1135118"/>
                            </a:cubicBezTo>
                            <a:cubicBezTo>
                              <a:pt x="4562689" y="1128708"/>
                              <a:pt x="4620613" y="1124607"/>
                              <a:pt x="4678420" y="1119352"/>
                            </a:cubicBezTo>
                            <a:cubicBezTo>
                              <a:pt x="4725716" y="1108842"/>
                              <a:pt x="4772395" y="1095008"/>
                              <a:pt x="4820309" y="1087821"/>
                            </a:cubicBezTo>
                            <a:cubicBezTo>
                              <a:pt x="4877712" y="1079210"/>
                              <a:pt x="4936040" y="1078465"/>
                              <a:pt x="4993730" y="1072055"/>
                            </a:cubicBezTo>
                            <a:cubicBezTo>
                              <a:pt x="5030663" y="1067951"/>
                              <a:pt x="5067303" y="1061545"/>
                              <a:pt x="5104089" y="1056290"/>
                            </a:cubicBezTo>
                            <a:cubicBezTo>
                              <a:pt x="5130365" y="1045780"/>
                              <a:pt x="5155810" y="1032891"/>
                              <a:pt x="5182916" y="1024759"/>
                            </a:cubicBezTo>
                            <a:cubicBezTo>
                              <a:pt x="5208582" y="1017059"/>
                              <a:pt x="5234948" y="1008993"/>
                              <a:pt x="5261744" y="1008993"/>
                            </a:cubicBezTo>
                            <a:cubicBezTo>
                              <a:pt x="5461510" y="1008993"/>
                              <a:pt x="5661137" y="1019504"/>
                              <a:pt x="5860834" y="1024759"/>
                            </a:cubicBezTo>
                            <a:cubicBezTo>
                              <a:pt x="5876599" y="1040524"/>
                              <a:pt x="5904608" y="1094071"/>
                              <a:pt x="5908130" y="1072055"/>
                            </a:cubicBezTo>
                            <a:cubicBezTo>
                              <a:pt x="5974375" y="658024"/>
                              <a:pt x="5812260" y="518983"/>
                              <a:pt x="5971192" y="677918"/>
                            </a:cubicBezTo>
                            <a:cubicBezTo>
                              <a:pt x="5976447" y="698939"/>
                              <a:pt x="5982258" y="719828"/>
                              <a:pt x="5986958" y="740980"/>
                            </a:cubicBezTo>
                            <a:cubicBezTo>
                              <a:pt x="5999820" y="798860"/>
                              <a:pt x="6002007" y="827930"/>
                              <a:pt x="6018489" y="882869"/>
                            </a:cubicBezTo>
                            <a:cubicBezTo>
                              <a:pt x="6028040" y="914704"/>
                              <a:pt x="6039510" y="945931"/>
                              <a:pt x="6050020" y="977462"/>
                            </a:cubicBezTo>
                            <a:cubicBezTo>
                              <a:pt x="6055275" y="993228"/>
                              <a:pt x="6061754" y="1008637"/>
                              <a:pt x="6065785" y="1024759"/>
                            </a:cubicBezTo>
                            <a:cubicBezTo>
                              <a:pt x="6115072" y="1221900"/>
                              <a:pt x="6052081" y="976796"/>
                              <a:pt x="6097316" y="1135118"/>
                            </a:cubicBezTo>
                            <a:cubicBezTo>
                              <a:pt x="6112162" y="1187080"/>
                              <a:pt x="6118008" y="1222809"/>
                              <a:pt x="6128847" y="1277007"/>
                            </a:cubicBezTo>
                            <a:cubicBezTo>
                              <a:pt x="6155123" y="1250731"/>
                              <a:pt x="6183205" y="1226145"/>
                              <a:pt x="6207675" y="1198180"/>
                            </a:cubicBezTo>
                            <a:cubicBezTo>
                              <a:pt x="6220152" y="1183920"/>
                              <a:pt x="6220626" y="1154599"/>
                              <a:pt x="6239206" y="1150883"/>
                            </a:cubicBezTo>
                            <a:cubicBezTo>
                              <a:pt x="6257786" y="1147167"/>
                              <a:pt x="6270737" y="1171904"/>
                              <a:pt x="6286503" y="1182414"/>
                            </a:cubicBezTo>
                            <a:cubicBezTo>
                              <a:pt x="6307793" y="1224993"/>
                              <a:pt x="6320591" y="1267208"/>
                              <a:pt x="6365330" y="1292773"/>
                            </a:cubicBezTo>
                            <a:cubicBezTo>
                              <a:pt x="6384143" y="1303523"/>
                              <a:pt x="6407371" y="1303283"/>
                              <a:pt x="6428392" y="1308538"/>
                            </a:cubicBezTo>
                            <a:lnTo>
                              <a:pt x="7642337" y="1292773"/>
                            </a:lnTo>
                            <a:cubicBezTo>
                              <a:pt x="8222222" y="1292773"/>
                              <a:pt x="8162250" y="1291307"/>
                              <a:pt x="8525206" y="1324304"/>
                            </a:cubicBezTo>
                            <a:cubicBezTo>
                              <a:pt x="8652025" y="1366575"/>
                              <a:pt x="8513553" y="1324761"/>
                              <a:pt x="8793220" y="1355835"/>
                            </a:cubicBezTo>
                            <a:cubicBezTo>
                              <a:pt x="8814755" y="1358228"/>
                              <a:pt x="8835261" y="1366345"/>
                              <a:pt x="8856282" y="1371600"/>
                            </a:cubicBezTo>
                            <a:cubicBezTo>
                              <a:pt x="8845772" y="1387366"/>
                              <a:pt x="8840170" y="1407884"/>
                              <a:pt x="8824751" y="1418897"/>
                            </a:cubicBezTo>
                            <a:cubicBezTo>
                              <a:pt x="8801722" y="1435346"/>
                              <a:pt x="8772519" y="1440757"/>
                              <a:pt x="8745923" y="1450428"/>
                            </a:cubicBezTo>
                            <a:cubicBezTo>
                              <a:pt x="8661478" y="1481135"/>
                              <a:pt x="8663558" y="1478902"/>
                              <a:pt x="8588268" y="1497724"/>
                            </a:cubicBezTo>
                            <a:cubicBezTo>
                              <a:pt x="8567247" y="1513490"/>
                              <a:pt x="8548708" y="1533270"/>
                              <a:pt x="8525206" y="1545021"/>
                            </a:cubicBezTo>
                            <a:cubicBezTo>
                              <a:pt x="8495478" y="1559885"/>
                              <a:pt x="8462448" y="1567001"/>
                              <a:pt x="8430613" y="1576552"/>
                            </a:cubicBezTo>
                            <a:cubicBezTo>
                              <a:pt x="8333301" y="1605746"/>
                              <a:pt x="8309877" y="1596127"/>
                              <a:pt x="8178365" y="1608083"/>
                            </a:cubicBezTo>
                            <a:lnTo>
                              <a:pt x="8020709" y="1623849"/>
                            </a:lnTo>
                            <a:lnTo>
                              <a:pt x="7595041" y="1655380"/>
                            </a:lnTo>
                            <a:cubicBezTo>
                              <a:pt x="7526724" y="1665890"/>
                              <a:pt x="7459208" y="1686431"/>
                              <a:pt x="7390089" y="1686911"/>
                            </a:cubicBezTo>
                            <a:cubicBezTo>
                              <a:pt x="5468951" y="1700252"/>
                              <a:pt x="5995710" y="1782959"/>
                              <a:pt x="5230213" y="1655380"/>
                            </a:cubicBezTo>
                            <a:lnTo>
                              <a:pt x="4205454" y="1686911"/>
                            </a:lnTo>
                            <a:cubicBezTo>
                              <a:pt x="4085893" y="1691381"/>
                              <a:pt x="3590017" y="1708704"/>
                              <a:pt x="3354116" y="1734207"/>
                            </a:cubicBezTo>
                            <a:cubicBezTo>
                              <a:pt x="3070625" y="1764855"/>
                              <a:pt x="3049537" y="1768710"/>
                              <a:pt x="2849620" y="1797269"/>
                            </a:cubicBezTo>
                            <a:cubicBezTo>
                              <a:pt x="2746284" y="1838603"/>
                              <a:pt x="2732196" y="1847713"/>
                              <a:pt x="2597372" y="1876097"/>
                            </a:cubicBezTo>
                            <a:cubicBezTo>
                              <a:pt x="2555912" y="1884825"/>
                              <a:pt x="2513289" y="1886607"/>
                              <a:pt x="2471247" y="1891862"/>
                            </a:cubicBezTo>
                            <a:cubicBezTo>
                              <a:pt x="2444971" y="1902372"/>
                              <a:pt x="2408118" y="1899846"/>
                              <a:pt x="2392420" y="1923393"/>
                            </a:cubicBezTo>
                            <a:cubicBezTo>
                              <a:pt x="2383202" y="1937220"/>
                              <a:pt x="2423126" y="1938183"/>
                              <a:pt x="2439716" y="1939159"/>
                            </a:cubicBezTo>
                            <a:cubicBezTo>
                              <a:pt x="2602430" y="1948730"/>
                              <a:pt x="2765485" y="1951665"/>
                              <a:pt x="2928447" y="1954924"/>
                            </a:cubicBezTo>
                            <a:lnTo>
                              <a:pt x="4016268" y="1970690"/>
                            </a:lnTo>
                            <a:cubicBezTo>
                              <a:pt x="3944443" y="1994631"/>
                              <a:pt x="3957862" y="1990919"/>
                              <a:pt x="3858613" y="2017987"/>
                            </a:cubicBezTo>
                            <a:cubicBezTo>
                              <a:pt x="3837709" y="2023688"/>
                              <a:pt x="3816738" y="2029212"/>
                              <a:pt x="3795551" y="2033752"/>
                            </a:cubicBezTo>
                            <a:cubicBezTo>
                              <a:pt x="3743148" y="2044981"/>
                              <a:pt x="3690031" y="2052870"/>
                              <a:pt x="3637896" y="2065283"/>
                            </a:cubicBezTo>
                            <a:cubicBezTo>
                              <a:pt x="2985487" y="2220619"/>
                              <a:pt x="3968840" y="2005402"/>
                              <a:pt x="3275289" y="2144111"/>
                            </a:cubicBezTo>
                            <a:cubicBezTo>
                              <a:pt x="3206538" y="2157861"/>
                              <a:pt x="3139496" y="2179881"/>
                              <a:pt x="3070337" y="2191407"/>
                            </a:cubicBezTo>
                            <a:cubicBezTo>
                              <a:pt x="2981607" y="2206195"/>
                              <a:pt x="2891800" y="2213682"/>
                              <a:pt x="2802323" y="2222938"/>
                            </a:cubicBezTo>
                            <a:cubicBezTo>
                              <a:pt x="2556248" y="2248394"/>
                              <a:pt x="2226353" y="2257237"/>
                              <a:pt x="2014047" y="2270235"/>
                            </a:cubicBezTo>
                            <a:cubicBezTo>
                              <a:pt x="1956110" y="2273782"/>
                              <a:pt x="1898569" y="2282541"/>
                              <a:pt x="1840627" y="2286000"/>
                            </a:cubicBezTo>
                            <a:lnTo>
                              <a:pt x="957758" y="2333297"/>
                            </a:lnTo>
                            <a:cubicBezTo>
                              <a:pt x="850969" y="2404489"/>
                              <a:pt x="981644" y="2326044"/>
                              <a:pt x="831634" y="2380593"/>
                            </a:cubicBezTo>
                            <a:cubicBezTo>
                              <a:pt x="798504" y="2392640"/>
                              <a:pt x="769582" y="2414331"/>
                              <a:pt x="737041" y="2427890"/>
                            </a:cubicBezTo>
                            <a:cubicBezTo>
                              <a:pt x="706361" y="2440673"/>
                              <a:pt x="673978" y="2448911"/>
                              <a:pt x="642447" y="2459421"/>
                            </a:cubicBezTo>
                            <a:cubicBezTo>
                              <a:pt x="663468" y="2469931"/>
                              <a:pt x="685104" y="2479292"/>
                              <a:pt x="705509" y="2490952"/>
                            </a:cubicBezTo>
                            <a:cubicBezTo>
                              <a:pt x="721960" y="2500353"/>
                              <a:pt x="734657" y="2517038"/>
                              <a:pt x="752806" y="2522483"/>
                            </a:cubicBezTo>
                            <a:cubicBezTo>
                              <a:pt x="788399" y="2533161"/>
                              <a:pt x="826379" y="2532994"/>
                              <a:pt x="863165" y="2538249"/>
                            </a:cubicBezTo>
                            <a:cubicBezTo>
                              <a:pt x="865081" y="2538888"/>
                              <a:pt x="968871" y="2568875"/>
                              <a:pt x="957758" y="2585545"/>
                            </a:cubicBezTo>
                            <a:cubicBezTo>
                              <a:pt x="942894" y="2607841"/>
                              <a:pt x="905294" y="2596518"/>
                              <a:pt x="878930" y="2601311"/>
                            </a:cubicBezTo>
                            <a:cubicBezTo>
                              <a:pt x="847480" y="2607029"/>
                              <a:pt x="815868" y="2611821"/>
                              <a:pt x="784337" y="2617076"/>
                            </a:cubicBezTo>
                            <a:cubicBezTo>
                              <a:pt x="629679" y="2668631"/>
                              <a:pt x="826758" y="2606705"/>
                              <a:pt x="437496" y="2664373"/>
                            </a:cubicBezTo>
                            <a:cubicBezTo>
                              <a:pt x="394629" y="2670724"/>
                              <a:pt x="311372" y="2695904"/>
                              <a:pt x="311372" y="2695904"/>
                            </a:cubicBezTo>
                            <a:cubicBezTo>
                              <a:pt x="479537" y="2701159"/>
                              <a:pt x="647621" y="2711669"/>
                              <a:pt x="815868" y="2711669"/>
                            </a:cubicBezTo>
                            <a:cubicBezTo>
                              <a:pt x="2019928" y="2711669"/>
                              <a:pt x="1790386" y="2721708"/>
                              <a:pt x="2455482" y="2680138"/>
                            </a:cubicBezTo>
                            <a:cubicBezTo>
                              <a:pt x="2655815" y="2579973"/>
                              <a:pt x="2427629" y="2683694"/>
                              <a:pt x="2707730" y="2601311"/>
                            </a:cubicBezTo>
                            <a:cubicBezTo>
                              <a:pt x="2746126" y="2590018"/>
                              <a:pt x="2780120" y="2566670"/>
                              <a:pt x="2818089" y="2554014"/>
                            </a:cubicBezTo>
                            <a:cubicBezTo>
                              <a:pt x="2843510" y="2545540"/>
                              <a:pt x="2870275" y="2541129"/>
                              <a:pt x="2896916" y="2538249"/>
                            </a:cubicBezTo>
                            <a:cubicBezTo>
                              <a:pt x="3064841" y="2520095"/>
                              <a:pt x="3233247" y="2506718"/>
                              <a:pt x="3401413" y="2490952"/>
                            </a:cubicBezTo>
                            <a:cubicBezTo>
                              <a:pt x="3447413" y="2477423"/>
                              <a:pt x="3701749" y="2398632"/>
                              <a:pt x="3795551" y="2380593"/>
                            </a:cubicBezTo>
                            <a:cubicBezTo>
                              <a:pt x="3889723" y="2362483"/>
                              <a:pt x="3985158" y="2351407"/>
                              <a:pt x="4079330" y="2333297"/>
                            </a:cubicBezTo>
                            <a:cubicBezTo>
                              <a:pt x="4590118" y="2235069"/>
                              <a:pt x="3901839" y="2352370"/>
                              <a:pt x="4300047" y="2286000"/>
                            </a:cubicBezTo>
                            <a:lnTo>
                              <a:pt x="4536530" y="2301766"/>
                            </a:lnTo>
                            <a:cubicBezTo>
                              <a:pt x="4591191" y="2306321"/>
                              <a:pt x="4711415" y="2319609"/>
                              <a:pt x="4773013" y="2333297"/>
                            </a:cubicBezTo>
                            <a:cubicBezTo>
                              <a:pt x="4789235" y="2336902"/>
                              <a:pt x="4804544" y="2343807"/>
                              <a:pt x="4820309" y="2349062"/>
                            </a:cubicBezTo>
                            <a:cubicBezTo>
                              <a:pt x="4914458" y="2443211"/>
                              <a:pt x="4863087" y="2418878"/>
                              <a:pt x="4962199" y="2443655"/>
                            </a:cubicBezTo>
                            <a:cubicBezTo>
                              <a:pt x="5102916" y="2434860"/>
                              <a:pt x="5224158" y="2440419"/>
                              <a:pt x="5356337" y="2396359"/>
                            </a:cubicBezTo>
                            <a:cubicBezTo>
                              <a:pt x="5638443" y="2302323"/>
                              <a:pt x="5604511" y="2275262"/>
                              <a:pt x="5876599" y="2222938"/>
                            </a:cubicBezTo>
                            <a:cubicBezTo>
                              <a:pt x="5933600" y="2211976"/>
                              <a:pt x="5992558" y="2215382"/>
                              <a:pt x="6050020" y="2207173"/>
                            </a:cubicBezTo>
                            <a:cubicBezTo>
                              <a:pt x="6348329" y="2164558"/>
                              <a:pt x="6352020" y="2161083"/>
                              <a:pt x="6570282" y="2112580"/>
                            </a:cubicBezTo>
                            <a:cubicBezTo>
                              <a:pt x="6622834" y="2117835"/>
                              <a:pt x="6702044" y="2082314"/>
                              <a:pt x="6727937" y="2128345"/>
                            </a:cubicBezTo>
                            <a:cubicBezTo>
                              <a:pt x="6938144" y="2502046"/>
                              <a:pt x="6573822" y="2295653"/>
                              <a:pt x="6775234" y="2396359"/>
                            </a:cubicBezTo>
                            <a:lnTo>
                              <a:pt x="7200903" y="2380593"/>
                            </a:lnTo>
                            <a:cubicBezTo>
                              <a:pt x="7358549" y="2375062"/>
                              <a:pt x="7516378" y="2373742"/>
                              <a:pt x="7673868" y="2364828"/>
                            </a:cubicBezTo>
                            <a:cubicBezTo>
                              <a:pt x="7794999" y="2357972"/>
                              <a:pt x="7915473" y="2342151"/>
                              <a:pt x="8036475" y="2333297"/>
                            </a:cubicBezTo>
                            <a:cubicBezTo>
                              <a:pt x="8130961" y="2326383"/>
                              <a:pt x="8225661" y="2322786"/>
                              <a:pt x="8320254" y="2317531"/>
                            </a:cubicBezTo>
                            <a:cubicBezTo>
                              <a:pt x="8556737" y="2322786"/>
                              <a:pt x="8793162" y="2333297"/>
                              <a:pt x="9029703" y="2333297"/>
                            </a:cubicBezTo>
                            <a:cubicBezTo>
                              <a:pt x="9098222" y="2333297"/>
                              <a:pt x="9201175" y="2377314"/>
                              <a:pt x="9234654" y="2317531"/>
                            </a:cubicBezTo>
                            <a:cubicBezTo>
                              <a:pt x="9296332" y="2207392"/>
                              <a:pt x="9245165" y="2065283"/>
                              <a:pt x="9250420" y="1939159"/>
                            </a:cubicBezTo>
                            <a:cubicBezTo>
                              <a:pt x="9245165" y="1860331"/>
                              <a:pt x="9234654" y="1781679"/>
                              <a:pt x="9234654" y="1702676"/>
                            </a:cubicBezTo>
                            <a:cubicBezTo>
                              <a:pt x="9234654" y="1686057"/>
                              <a:pt x="9243874" y="1734698"/>
                              <a:pt x="9250420" y="1749973"/>
                            </a:cubicBezTo>
                            <a:cubicBezTo>
                              <a:pt x="9283319" y="1826737"/>
                              <a:pt x="9286815" y="1805195"/>
                              <a:pt x="9313482" y="1891862"/>
                            </a:cubicBezTo>
                            <a:cubicBezTo>
                              <a:pt x="9326226" y="1933281"/>
                              <a:pt x="9334503" y="1975945"/>
                              <a:pt x="9345013" y="2017987"/>
                            </a:cubicBezTo>
                            <a:cubicBezTo>
                              <a:pt x="9350268" y="2039008"/>
                              <a:pt x="9354825" y="2060215"/>
                              <a:pt x="9360778" y="2081049"/>
                            </a:cubicBezTo>
                            <a:cubicBezTo>
                              <a:pt x="9371288" y="2117835"/>
                              <a:pt x="9383030" y="2154291"/>
                              <a:pt x="9392309" y="2191407"/>
                            </a:cubicBezTo>
                            <a:cubicBezTo>
                              <a:pt x="9398808" y="2217403"/>
                              <a:pt x="9402262" y="2244077"/>
                              <a:pt x="9408075" y="2270235"/>
                            </a:cubicBezTo>
                            <a:cubicBezTo>
                              <a:pt x="9412775" y="2291387"/>
                              <a:pt x="9418586" y="2312276"/>
                              <a:pt x="9423841" y="2333297"/>
                            </a:cubicBezTo>
                            <a:cubicBezTo>
                              <a:pt x="9429096" y="2291256"/>
                              <a:pt x="9440507" y="2249532"/>
                              <a:pt x="9439606" y="2207173"/>
                            </a:cubicBezTo>
                            <a:cubicBezTo>
                              <a:pt x="9435240" y="2001998"/>
                              <a:pt x="9421726" y="1797084"/>
                              <a:pt x="9408075" y="1592318"/>
                            </a:cubicBezTo>
                            <a:cubicBezTo>
                              <a:pt x="9405949" y="1560423"/>
                              <a:pt x="9402418" y="1528050"/>
                              <a:pt x="9392309" y="1497724"/>
                            </a:cubicBezTo>
                            <a:cubicBezTo>
                              <a:pt x="9376671" y="1450811"/>
                              <a:pt x="9340921" y="1441546"/>
                              <a:pt x="9313482" y="1403131"/>
                            </a:cubicBezTo>
                            <a:cubicBezTo>
                              <a:pt x="9255484" y="1321933"/>
                              <a:pt x="9310683" y="1348132"/>
                              <a:pt x="9234654" y="1261242"/>
                            </a:cubicBezTo>
                            <a:cubicBezTo>
                              <a:pt x="9195352" y="1216325"/>
                              <a:pt x="9173085" y="1214443"/>
                              <a:pt x="9124296" y="1198180"/>
                            </a:cubicBezTo>
                            <a:cubicBezTo>
                              <a:pt x="9065111" y="1109401"/>
                              <a:pt x="9098756" y="1168857"/>
                              <a:pt x="9045468" y="1008993"/>
                            </a:cubicBezTo>
                            <a:lnTo>
                              <a:pt x="9029703" y="961697"/>
                            </a:lnTo>
                            <a:cubicBezTo>
                              <a:pt x="9034958" y="882869"/>
                              <a:pt x="9027170" y="802068"/>
                              <a:pt x="9045468" y="725214"/>
                            </a:cubicBezTo>
                            <a:cubicBezTo>
                              <a:pt x="9054245" y="688349"/>
                              <a:pt x="9087509" y="662152"/>
                              <a:pt x="9108530" y="630621"/>
                            </a:cubicBezTo>
                            <a:cubicBezTo>
                              <a:pt x="9140061" y="583324"/>
                              <a:pt x="9177702" y="539573"/>
                              <a:pt x="9203123" y="488731"/>
                            </a:cubicBezTo>
                            <a:cubicBezTo>
                              <a:pt x="9213633" y="467710"/>
                              <a:pt x="9219608" y="443724"/>
                              <a:pt x="9234654" y="425669"/>
                            </a:cubicBezTo>
                            <a:cubicBezTo>
                              <a:pt x="9246784" y="411113"/>
                              <a:pt x="9266185" y="404648"/>
                              <a:pt x="9281951" y="394138"/>
                            </a:cubicBezTo>
                            <a:cubicBezTo>
                              <a:pt x="9287206" y="378373"/>
                              <a:pt x="9297716" y="330224"/>
                              <a:pt x="9297716" y="346842"/>
                            </a:cubicBezTo>
                            <a:cubicBezTo>
                              <a:pt x="9297716" y="378808"/>
                              <a:pt x="9291136" y="410817"/>
                              <a:pt x="9281951" y="441435"/>
                            </a:cubicBezTo>
                            <a:cubicBezTo>
                              <a:pt x="9272089" y="474307"/>
                              <a:pt x="9216391" y="559442"/>
                              <a:pt x="9203123" y="583324"/>
                            </a:cubicBezTo>
                            <a:cubicBezTo>
                              <a:pt x="9156057" y="668042"/>
                              <a:pt x="9196840" y="629555"/>
                              <a:pt x="9124296" y="677918"/>
                            </a:cubicBezTo>
                            <a:cubicBezTo>
                              <a:pt x="9103275" y="730470"/>
                              <a:pt x="9092630" y="788479"/>
                              <a:pt x="9061234" y="835573"/>
                            </a:cubicBezTo>
                            <a:cubicBezTo>
                              <a:pt x="9050724" y="851338"/>
                              <a:pt x="9037398" y="865554"/>
                              <a:pt x="9029703" y="882869"/>
                            </a:cubicBezTo>
                            <a:cubicBezTo>
                              <a:pt x="8996392" y="957819"/>
                              <a:pt x="8995626" y="992736"/>
                              <a:pt x="8982406" y="1072055"/>
                            </a:cubicBezTo>
                            <a:cubicBezTo>
                              <a:pt x="8294770" y="1051831"/>
                              <a:pt x="8619794" y="1099644"/>
                              <a:pt x="8004944" y="945931"/>
                            </a:cubicBezTo>
                            <a:lnTo>
                              <a:pt x="8004944" y="945931"/>
                            </a:lnTo>
                            <a:cubicBezTo>
                              <a:pt x="7928351" y="936357"/>
                              <a:pt x="7872223" y="932458"/>
                              <a:pt x="7799992" y="914400"/>
                            </a:cubicBezTo>
                            <a:cubicBezTo>
                              <a:pt x="7783870" y="910370"/>
                              <a:pt x="7768461" y="903890"/>
                              <a:pt x="7752696" y="898635"/>
                            </a:cubicBezTo>
                            <a:cubicBezTo>
                              <a:pt x="7773717" y="882869"/>
                              <a:pt x="7793476" y="865264"/>
                              <a:pt x="7815758" y="851338"/>
                            </a:cubicBezTo>
                            <a:cubicBezTo>
                              <a:pt x="7835687" y="838882"/>
                              <a:pt x="7881159" y="843192"/>
                              <a:pt x="7878820" y="819807"/>
                            </a:cubicBezTo>
                            <a:cubicBezTo>
                              <a:pt x="7868899" y="720592"/>
                              <a:pt x="7828819" y="625211"/>
                              <a:pt x="7784227" y="536028"/>
                            </a:cubicBezTo>
                            <a:cubicBezTo>
                              <a:pt x="7745634" y="458843"/>
                              <a:pt x="7686903" y="328344"/>
                              <a:pt x="7626572" y="268014"/>
                            </a:cubicBezTo>
                            <a:lnTo>
                              <a:pt x="7579275" y="220718"/>
                            </a:lnTo>
                            <a:cubicBezTo>
                              <a:pt x="7478736" y="321255"/>
                              <a:pt x="7576257" y="204039"/>
                              <a:pt x="7516213" y="409904"/>
                            </a:cubicBezTo>
                            <a:cubicBezTo>
                              <a:pt x="7492441" y="491408"/>
                              <a:pt x="7452392" y="567260"/>
                              <a:pt x="7421620" y="646387"/>
                            </a:cubicBezTo>
                            <a:cubicBezTo>
                              <a:pt x="7415597" y="661875"/>
                              <a:pt x="7410136" y="677626"/>
                              <a:pt x="7405854" y="693683"/>
                            </a:cubicBezTo>
                            <a:cubicBezTo>
                              <a:pt x="7389105" y="756491"/>
                              <a:pt x="7374323" y="819807"/>
                              <a:pt x="7358558" y="882869"/>
                            </a:cubicBezTo>
                            <a:lnTo>
                              <a:pt x="7342792" y="945931"/>
                            </a:lnTo>
                            <a:cubicBezTo>
                              <a:pt x="7252942" y="856081"/>
                              <a:pt x="7343591" y="930508"/>
                              <a:pt x="7232434" y="882869"/>
                            </a:cubicBezTo>
                            <a:cubicBezTo>
                              <a:pt x="7215018" y="875405"/>
                              <a:pt x="7202452" y="859033"/>
                              <a:pt x="7185137" y="851338"/>
                            </a:cubicBezTo>
                            <a:cubicBezTo>
                              <a:pt x="7154765" y="837839"/>
                              <a:pt x="7090544" y="819807"/>
                              <a:pt x="7090544" y="819807"/>
                            </a:cubicBezTo>
                            <a:lnTo>
                              <a:pt x="6759468" y="882869"/>
                            </a:lnTo>
                            <a:cubicBezTo>
                              <a:pt x="6691399" y="894881"/>
                              <a:pt x="6622453" y="901662"/>
                              <a:pt x="6554516" y="914400"/>
                            </a:cubicBezTo>
                            <a:cubicBezTo>
                              <a:pt x="6538182" y="917463"/>
                              <a:pt x="6522084" y="922734"/>
                              <a:pt x="6507220" y="930166"/>
                            </a:cubicBezTo>
                            <a:cubicBezTo>
                              <a:pt x="6490273" y="938640"/>
                              <a:pt x="6475689" y="951187"/>
                              <a:pt x="6459923" y="961697"/>
                            </a:cubicBezTo>
                            <a:cubicBezTo>
                              <a:pt x="6516800" y="999615"/>
                              <a:pt x="6506622" y="1001500"/>
                              <a:pt x="6586047" y="1008993"/>
                            </a:cubicBezTo>
                            <a:cubicBezTo>
                              <a:pt x="6838051" y="1032767"/>
                              <a:pt x="7090544" y="1051034"/>
                              <a:pt x="7342792" y="1072055"/>
                            </a:cubicBezTo>
                            <a:cubicBezTo>
                              <a:pt x="7310761" y="1080063"/>
                              <a:pt x="7142498" y="1120642"/>
                              <a:pt x="7106309" y="1135118"/>
                            </a:cubicBezTo>
                            <a:cubicBezTo>
                              <a:pt x="7011537" y="1173027"/>
                              <a:pt x="7111758" y="1181810"/>
                              <a:pt x="6964420" y="1198180"/>
                            </a:cubicBezTo>
                            <a:lnTo>
                              <a:pt x="6822530" y="1213945"/>
                            </a:lnTo>
                            <a:lnTo>
                              <a:pt x="6176144" y="1182414"/>
                            </a:lnTo>
                            <a:cubicBezTo>
                              <a:pt x="6154524" y="1180973"/>
                              <a:pt x="6131895" y="1177399"/>
                              <a:pt x="6113082" y="1166649"/>
                            </a:cubicBezTo>
                            <a:cubicBezTo>
                              <a:pt x="6093724" y="1155587"/>
                              <a:pt x="6081551" y="1135118"/>
                              <a:pt x="6065785" y="1119352"/>
                            </a:cubicBezTo>
                            <a:cubicBezTo>
                              <a:pt x="6027624" y="1004864"/>
                              <a:pt x="6054301" y="1097644"/>
                              <a:pt x="6034254" y="867104"/>
                            </a:cubicBezTo>
                            <a:cubicBezTo>
                              <a:pt x="6029679" y="814489"/>
                              <a:pt x="6023744" y="762001"/>
                              <a:pt x="6018489" y="709449"/>
                            </a:cubicBezTo>
                            <a:cubicBezTo>
                              <a:pt x="6023744" y="830318"/>
                              <a:pt x="6019840" y="951934"/>
                              <a:pt x="6034254" y="1072055"/>
                            </a:cubicBezTo>
                            <a:cubicBezTo>
                              <a:pt x="6036025" y="1086813"/>
                              <a:pt x="6051210" y="1106502"/>
                              <a:pt x="6065785" y="1103587"/>
                            </a:cubicBezTo>
                            <a:cubicBezTo>
                              <a:pt x="6087648" y="1099215"/>
                              <a:pt x="6097316" y="1072056"/>
                              <a:pt x="6113082" y="1056290"/>
                            </a:cubicBezTo>
                            <a:cubicBezTo>
                              <a:pt x="6186654" y="1061545"/>
                              <a:pt x="6260445" y="1064333"/>
                              <a:pt x="6333799" y="1072055"/>
                            </a:cubicBezTo>
                            <a:cubicBezTo>
                              <a:pt x="6360448" y="1074860"/>
                              <a:pt x="6385883" y="1086149"/>
                              <a:pt x="6412627" y="1087821"/>
                            </a:cubicBezTo>
                            <a:cubicBezTo>
                              <a:pt x="6554337" y="1096678"/>
                              <a:pt x="6696406" y="1098332"/>
                              <a:pt x="6838296" y="1103587"/>
                            </a:cubicBezTo>
                            <a:cubicBezTo>
                              <a:pt x="6812020" y="1108842"/>
                              <a:pt x="6786264" y="1119352"/>
                              <a:pt x="6759468" y="1119352"/>
                            </a:cubicBezTo>
                            <a:cubicBezTo>
                              <a:pt x="6742850" y="1119352"/>
                              <a:pt x="6790786" y="1108152"/>
                              <a:pt x="6806765" y="1103587"/>
                            </a:cubicBezTo>
                            <a:cubicBezTo>
                              <a:pt x="6864378" y="1087126"/>
                              <a:pt x="6923048" y="1074333"/>
                              <a:pt x="6980185" y="1056290"/>
                            </a:cubicBezTo>
                            <a:cubicBezTo>
                              <a:pt x="7197431" y="987685"/>
                              <a:pt x="7013205" y="1020631"/>
                              <a:pt x="7232434" y="993228"/>
                            </a:cubicBezTo>
                            <a:cubicBezTo>
                              <a:pt x="7384834" y="1003738"/>
                              <a:pt x="7538791" y="1000624"/>
                              <a:pt x="7689634" y="1024759"/>
                            </a:cubicBezTo>
                            <a:cubicBezTo>
                              <a:pt x="7712841" y="1028472"/>
                              <a:pt x="7603214" y="1053695"/>
                              <a:pt x="7626572" y="1056290"/>
                            </a:cubicBezTo>
                            <a:cubicBezTo>
                              <a:pt x="7694672" y="1063856"/>
                              <a:pt x="7763206" y="1045779"/>
                              <a:pt x="7831523" y="1040524"/>
                            </a:cubicBezTo>
                            <a:cubicBezTo>
                              <a:pt x="7857799" y="1030014"/>
                              <a:pt x="7887711" y="1025973"/>
                              <a:pt x="7910351" y="1008993"/>
                            </a:cubicBezTo>
                            <a:cubicBezTo>
                              <a:pt x="7931372" y="993228"/>
                              <a:pt x="7935116" y="959450"/>
                              <a:pt x="7957647" y="945931"/>
                            </a:cubicBezTo>
                            <a:cubicBezTo>
                              <a:pt x="7990453" y="926247"/>
                              <a:pt x="8031220" y="924910"/>
                              <a:pt x="8068006" y="914400"/>
                            </a:cubicBezTo>
                            <a:cubicBezTo>
                              <a:pt x="8068288" y="914118"/>
                              <a:pt x="8173785" y="792005"/>
                              <a:pt x="8209896" y="804042"/>
                            </a:cubicBezTo>
                            <a:cubicBezTo>
                              <a:pt x="8232192" y="811474"/>
                              <a:pt x="8230917" y="846083"/>
                              <a:pt x="8241427" y="867104"/>
                            </a:cubicBezTo>
                            <a:cubicBezTo>
                              <a:pt x="8251937" y="914400"/>
                              <a:pt x="8263456" y="961484"/>
                              <a:pt x="8272958" y="1008993"/>
                            </a:cubicBezTo>
                            <a:cubicBezTo>
                              <a:pt x="8279227" y="1040338"/>
                              <a:pt x="8283005" y="1072136"/>
                              <a:pt x="8288723" y="1103587"/>
                            </a:cubicBezTo>
                            <a:cubicBezTo>
                              <a:pt x="8293516" y="1129951"/>
                              <a:pt x="8299234" y="1156138"/>
                              <a:pt x="8304489" y="1182414"/>
                            </a:cubicBezTo>
                            <a:cubicBezTo>
                              <a:pt x="8459776" y="1027126"/>
                              <a:pt x="8390724" y="1003422"/>
                              <a:pt x="8493675" y="1072055"/>
                            </a:cubicBezTo>
                            <a:cubicBezTo>
                              <a:pt x="8514696" y="1040524"/>
                              <a:pt x="8533471" y="1007375"/>
                              <a:pt x="8556737" y="977462"/>
                            </a:cubicBezTo>
                            <a:cubicBezTo>
                              <a:pt x="8570425" y="959863"/>
                              <a:pt x="8582404" y="924758"/>
                              <a:pt x="8604034" y="930166"/>
                            </a:cubicBezTo>
                            <a:cubicBezTo>
                              <a:pt x="8625055" y="935421"/>
                              <a:pt x="8614544" y="972207"/>
                              <a:pt x="8619799" y="993228"/>
                            </a:cubicBezTo>
                            <a:cubicBezTo>
                              <a:pt x="8638032" y="974995"/>
                              <a:pt x="8676365" y="908459"/>
                              <a:pt x="8714392" y="961697"/>
                            </a:cubicBezTo>
                            <a:cubicBezTo>
                              <a:pt x="8733710" y="988743"/>
                              <a:pt x="8745923" y="1056290"/>
                              <a:pt x="8745923" y="1056290"/>
                            </a:cubicBezTo>
                            <a:cubicBezTo>
                              <a:pt x="8782709" y="1008993"/>
                              <a:pt x="8817923" y="960431"/>
                              <a:pt x="8856282" y="914400"/>
                            </a:cubicBezTo>
                            <a:cubicBezTo>
                              <a:pt x="8870555" y="897272"/>
                              <a:pt x="8882427" y="874154"/>
                              <a:pt x="8903578" y="867104"/>
                            </a:cubicBezTo>
                            <a:lnTo>
                              <a:pt x="8950875" y="882869"/>
                            </a:lnTo>
                            <a:cubicBezTo>
                              <a:pt x="8961385" y="867104"/>
                              <a:pt x="8963458" y="835573"/>
                              <a:pt x="8982406" y="835573"/>
                            </a:cubicBezTo>
                            <a:cubicBezTo>
                              <a:pt x="9004702" y="835573"/>
                              <a:pt x="9024596" y="861166"/>
                              <a:pt x="9029703" y="882869"/>
                            </a:cubicBezTo>
                            <a:cubicBezTo>
                              <a:pt x="9097002" y="1168890"/>
                              <a:pt x="9087452" y="1145572"/>
                              <a:pt x="9013937" y="1072055"/>
                            </a:cubicBezTo>
                            <a:cubicBezTo>
                              <a:pt x="8824751" y="1087821"/>
                              <a:pt x="8634889" y="1096910"/>
                              <a:pt x="8446378" y="1119352"/>
                            </a:cubicBezTo>
                            <a:cubicBezTo>
                              <a:pt x="8289028" y="1138084"/>
                              <a:pt x="8410123" y="1180052"/>
                              <a:pt x="8288723" y="1119352"/>
                            </a:cubicBezTo>
                            <a:cubicBezTo>
                              <a:pt x="8510054" y="1052952"/>
                              <a:pt x="8394320" y="1089407"/>
                              <a:pt x="8635565" y="1008993"/>
                            </a:cubicBezTo>
                            <a:cubicBezTo>
                              <a:pt x="8748433" y="971371"/>
                              <a:pt x="8699297" y="990699"/>
                              <a:pt x="8477909" y="1024759"/>
                            </a:cubicBezTo>
                            <a:cubicBezTo>
                              <a:pt x="8436975" y="1038403"/>
                              <a:pt x="8389487" y="1053204"/>
                              <a:pt x="8351785" y="1072055"/>
                            </a:cubicBezTo>
                            <a:cubicBezTo>
                              <a:pt x="8334838" y="1080529"/>
                              <a:pt x="8322464" y="1097595"/>
                              <a:pt x="8304489" y="1103587"/>
                            </a:cubicBezTo>
                            <a:cubicBezTo>
                              <a:pt x="8274164" y="1113696"/>
                              <a:pt x="8241837" y="1118099"/>
                              <a:pt x="8209896" y="1119352"/>
                            </a:cubicBezTo>
                            <a:cubicBezTo>
                              <a:pt x="7973536" y="1128621"/>
                              <a:pt x="7736930" y="1129863"/>
                              <a:pt x="7500447" y="1135118"/>
                            </a:cubicBezTo>
                            <a:cubicBezTo>
                              <a:pt x="7432130" y="1140373"/>
                              <a:pt x="7362383" y="1165747"/>
                              <a:pt x="7295496" y="1150883"/>
                            </a:cubicBezTo>
                            <a:cubicBezTo>
                              <a:pt x="7269846" y="1145183"/>
                              <a:pt x="7334069" y="1113111"/>
                              <a:pt x="7358558" y="1103587"/>
                            </a:cubicBezTo>
                            <a:cubicBezTo>
                              <a:pt x="7429872" y="1075854"/>
                              <a:pt x="7506685" y="1064721"/>
                              <a:pt x="7579275" y="1040524"/>
                            </a:cubicBezTo>
                            <a:cubicBezTo>
                              <a:pt x="7620386" y="1026820"/>
                              <a:pt x="7453151" y="1072055"/>
                              <a:pt x="7453151" y="1072055"/>
                            </a:cubicBezTo>
                            <a:cubicBezTo>
                              <a:pt x="7426875" y="1093076"/>
                              <a:pt x="7404420" y="1120069"/>
                              <a:pt x="7374323" y="1135118"/>
                            </a:cubicBezTo>
                            <a:cubicBezTo>
                              <a:pt x="7350356" y="1147102"/>
                              <a:pt x="7295496" y="1177679"/>
                              <a:pt x="7295496" y="1150883"/>
                            </a:cubicBezTo>
                            <a:cubicBezTo>
                              <a:pt x="7295496" y="1122583"/>
                              <a:pt x="7402615" y="1119995"/>
                              <a:pt x="7374323" y="1119352"/>
                            </a:cubicBezTo>
                            <a:lnTo>
                              <a:pt x="6601813" y="1135118"/>
                            </a:lnTo>
                            <a:cubicBezTo>
                              <a:pt x="6480944" y="1140373"/>
                              <a:pt x="6359501" y="1137994"/>
                              <a:pt x="6239206" y="1150883"/>
                            </a:cubicBezTo>
                            <a:cubicBezTo>
                              <a:pt x="6211067" y="1153898"/>
                              <a:pt x="6188050" y="1176484"/>
                              <a:pt x="6160378" y="1182414"/>
                            </a:cubicBezTo>
                            <a:cubicBezTo>
                              <a:pt x="6113847" y="1192385"/>
                              <a:pt x="6065429" y="1190357"/>
                              <a:pt x="6018489" y="1198180"/>
                            </a:cubicBezTo>
                            <a:cubicBezTo>
                              <a:pt x="5970698" y="1206145"/>
                              <a:pt x="5923974" y="1219559"/>
                              <a:pt x="5876599" y="1229711"/>
                            </a:cubicBezTo>
                            <a:cubicBezTo>
                              <a:pt x="5850398" y="1235325"/>
                              <a:pt x="5824048" y="1240221"/>
                              <a:pt x="5797772" y="1245476"/>
                            </a:cubicBezTo>
                            <a:cubicBezTo>
                              <a:pt x="5628219" y="1215199"/>
                              <a:pt x="5443876" y="1242986"/>
                              <a:pt x="5309041" y="1135118"/>
                            </a:cubicBezTo>
                            <a:cubicBezTo>
                              <a:pt x="5297434" y="1125833"/>
                              <a:pt x="5288020" y="1114097"/>
                              <a:pt x="5277509" y="1103587"/>
                            </a:cubicBezTo>
                            <a:cubicBezTo>
                              <a:pt x="5282764" y="1087821"/>
                              <a:pt x="5278846" y="1064535"/>
                              <a:pt x="5293275" y="1056290"/>
                            </a:cubicBezTo>
                            <a:cubicBezTo>
                              <a:pt x="5435764" y="974867"/>
                              <a:pt x="5532702" y="971716"/>
                              <a:pt x="5687413" y="945931"/>
                            </a:cubicBezTo>
                            <a:cubicBezTo>
                              <a:pt x="5703178" y="956441"/>
                              <a:pt x="5751160" y="968061"/>
                              <a:pt x="5734709" y="977462"/>
                            </a:cubicBezTo>
                            <a:cubicBezTo>
                              <a:pt x="5708832" y="992249"/>
                              <a:pt x="5513472" y="1018077"/>
                              <a:pt x="5466696" y="1024759"/>
                            </a:cubicBezTo>
                            <a:cubicBezTo>
                              <a:pt x="5424655" y="1040524"/>
                              <a:pt x="5367512" y="1036135"/>
                              <a:pt x="5340572" y="1072055"/>
                            </a:cubicBezTo>
                            <a:cubicBezTo>
                              <a:pt x="5324494" y="1093492"/>
                              <a:pt x="5392786" y="1084690"/>
                              <a:pt x="5419399" y="1087821"/>
                            </a:cubicBezTo>
                            <a:cubicBezTo>
                              <a:pt x="5482246" y="1095215"/>
                              <a:pt x="5545523" y="1098332"/>
                              <a:pt x="5608585" y="1103587"/>
                            </a:cubicBezTo>
                            <a:cubicBezTo>
                              <a:pt x="5571799" y="1108842"/>
                              <a:pt x="5535326" y="1117232"/>
                              <a:pt x="5498227" y="1119352"/>
                            </a:cubicBezTo>
                            <a:cubicBezTo>
                              <a:pt x="5351228" y="1127752"/>
                              <a:pt x="5202982" y="1117575"/>
                              <a:pt x="5056792" y="1135118"/>
                            </a:cubicBezTo>
                            <a:cubicBezTo>
                              <a:pt x="5037979" y="1137376"/>
                              <a:pt x="5085707" y="1162054"/>
                              <a:pt x="5104089" y="1166649"/>
                            </a:cubicBezTo>
                            <a:cubicBezTo>
                              <a:pt x="5150256" y="1178191"/>
                              <a:pt x="5198521" y="1178899"/>
                              <a:pt x="5245978" y="1182414"/>
                            </a:cubicBezTo>
                            <a:cubicBezTo>
                              <a:pt x="5340458" y="1189413"/>
                              <a:pt x="5435165" y="1192925"/>
                              <a:pt x="5529758" y="1198180"/>
                            </a:cubicBezTo>
                            <a:cubicBezTo>
                              <a:pt x="5550779" y="1203435"/>
                              <a:pt x="5585968" y="1193389"/>
                              <a:pt x="5592820" y="1213945"/>
                            </a:cubicBezTo>
                            <a:cubicBezTo>
                              <a:pt x="5598812" y="1231921"/>
                              <a:pt x="5562471" y="1237002"/>
                              <a:pt x="5545523" y="1245476"/>
                            </a:cubicBezTo>
                            <a:cubicBezTo>
                              <a:pt x="5486156" y="1275159"/>
                              <a:pt x="5463848" y="1277719"/>
                              <a:pt x="5403634" y="1292773"/>
                            </a:cubicBezTo>
                            <a:cubicBezTo>
                              <a:pt x="5635581" y="1350758"/>
                              <a:pt x="5161423" y="1222072"/>
                              <a:pt x="5261744" y="1355835"/>
                            </a:cubicBezTo>
                            <a:cubicBezTo>
                              <a:pt x="5312292" y="1423233"/>
                              <a:pt x="5429909" y="1366345"/>
                              <a:pt x="5513992" y="1371600"/>
                            </a:cubicBezTo>
                            <a:cubicBezTo>
                              <a:pt x="5365839" y="1618527"/>
                              <a:pt x="5501573" y="1441642"/>
                              <a:pt x="4883372" y="1481959"/>
                            </a:cubicBezTo>
                            <a:cubicBezTo>
                              <a:pt x="4835885" y="1485056"/>
                              <a:pt x="4789070" y="1497724"/>
                              <a:pt x="4741482" y="1497724"/>
                            </a:cubicBezTo>
                            <a:cubicBezTo>
                              <a:pt x="4714686" y="1497724"/>
                              <a:pt x="4793921" y="1486616"/>
                              <a:pt x="4820309" y="1481959"/>
                            </a:cubicBezTo>
                            <a:cubicBezTo>
                              <a:pt x="4896399" y="1468532"/>
                              <a:pt x="5082345" y="1434662"/>
                              <a:pt x="5167151" y="1434662"/>
                            </a:cubicBezTo>
                            <a:cubicBezTo>
                              <a:pt x="5204311" y="1434662"/>
                              <a:pt x="5093578" y="1445173"/>
                              <a:pt x="5056792" y="1450428"/>
                            </a:cubicBezTo>
                            <a:cubicBezTo>
                              <a:pt x="4988475" y="1471449"/>
                              <a:pt x="4921488" y="1497418"/>
                              <a:pt x="4851841" y="1513490"/>
                            </a:cubicBezTo>
                            <a:cubicBezTo>
                              <a:pt x="4784490" y="1529033"/>
                              <a:pt x="4714826" y="1532283"/>
                              <a:pt x="4646889" y="1545021"/>
                            </a:cubicBezTo>
                            <a:cubicBezTo>
                              <a:pt x="4630555" y="1548084"/>
                              <a:pt x="4582973" y="1560787"/>
                              <a:pt x="4599592" y="1560787"/>
                            </a:cubicBezTo>
                            <a:cubicBezTo>
                              <a:pt x="4658690" y="1560787"/>
                              <a:pt x="4760164" y="1513257"/>
                              <a:pt x="4804544" y="1497724"/>
                            </a:cubicBezTo>
                            <a:cubicBezTo>
                              <a:pt x="4867285" y="1475764"/>
                              <a:pt x="4993730" y="1434662"/>
                              <a:pt x="4993730" y="1434662"/>
                            </a:cubicBezTo>
                            <a:cubicBezTo>
                              <a:pt x="5009496" y="1418897"/>
                              <a:pt x="5020534" y="1396149"/>
                              <a:pt x="5041027" y="1387366"/>
                            </a:cubicBezTo>
                            <a:cubicBezTo>
                              <a:pt x="5407857" y="1230153"/>
                              <a:pt x="5361565" y="1254676"/>
                              <a:pt x="5687413" y="1213945"/>
                            </a:cubicBezTo>
                            <a:cubicBezTo>
                              <a:pt x="5661137" y="1229711"/>
                              <a:pt x="5636871" y="1249456"/>
                              <a:pt x="5608585" y="1261242"/>
                            </a:cubicBezTo>
                            <a:cubicBezTo>
                              <a:pt x="5536181" y="1291410"/>
                              <a:pt x="5502048" y="1287637"/>
                              <a:pt x="5435165" y="1308538"/>
                            </a:cubicBezTo>
                            <a:cubicBezTo>
                              <a:pt x="5371717" y="1328365"/>
                              <a:pt x="5309289" y="1351341"/>
                              <a:pt x="5245978" y="1371600"/>
                            </a:cubicBezTo>
                            <a:cubicBezTo>
                              <a:pt x="5177901" y="1393385"/>
                              <a:pt x="5106725" y="1406505"/>
                              <a:pt x="5041027" y="1434662"/>
                            </a:cubicBezTo>
                            <a:cubicBezTo>
                              <a:pt x="5004241" y="1450428"/>
                              <a:pt x="4970690" y="1481959"/>
                              <a:pt x="4930668" y="1481959"/>
                            </a:cubicBezTo>
                            <a:cubicBezTo>
                              <a:pt x="4904392" y="1481959"/>
                              <a:pt x="4969036" y="1443642"/>
                              <a:pt x="4993730" y="1434662"/>
                            </a:cubicBezTo>
                            <a:cubicBezTo>
                              <a:pt x="5085994" y="1401112"/>
                              <a:pt x="5181351" y="1375632"/>
                              <a:pt x="5277509" y="1355835"/>
                            </a:cubicBezTo>
                            <a:cubicBezTo>
                              <a:pt x="5360506" y="1338748"/>
                              <a:pt x="5445675" y="1334814"/>
                              <a:pt x="5529758" y="1324304"/>
                            </a:cubicBezTo>
                            <a:cubicBezTo>
                              <a:pt x="5406752" y="1283301"/>
                              <a:pt x="5532319" y="1314976"/>
                              <a:pt x="5277509" y="1371600"/>
                            </a:cubicBezTo>
                            <a:cubicBezTo>
                              <a:pt x="5204959" y="1387722"/>
                              <a:pt x="5130289" y="1392106"/>
                              <a:pt x="5056792" y="1403131"/>
                            </a:cubicBezTo>
                            <a:cubicBezTo>
                              <a:pt x="5025180" y="1407873"/>
                              <a:pt x="4993730" y="1413642"/>
                              <a:pt x="4962199" y="1418897"/>
                            </a:cubicBezTo>
                            <a:cubicBezTo>
                              <a:pt x="4983220" y="1403131"/>
                              <a:pt x="5001006" y="1381706"/>
                              <a:pt x="5025261" y="1371600"/>
                            </a:cubicBezTo>
                            <a:cubicBezTo>
                              <a:pt x="5065263" y="1354933"/>
                              <a:pt x="5109577" y="1351471"/>
                              <a:pt x="5151385" y="1340069"/>
                            </a:cubicBezTo>
                            <a:cubicBezTo>
                              <a:pt x="5398182" y="1272762"/>
                              <a:pt x="4742097" y="1339523"/>
                              <a:pt x="4725716" y="1340069"/>
                            </a:cubicBezTo>
                            <a:lnTo>
                              <a:pt x="5135620" y="1245476"/>
                            </a:lnTo>
                            <a:cubicBezTo>
                              <a:pt x="5161758" y="1239574"/>
                              <a:pt x="5241110" y="1227045"/>
                              <a:pt x="5214447" y="1229711"/>
                            </a:cubicBezTo>
                            <a:cubicBezTo>
                              <a:pt x="5135317" y="1237624"/>
                              <a:pt x="5056347" y="1247805"/>
                              <a:pt x="4977965" y="1261242"/>
                            </a:cubicBezTo>
                            <a:cubicBezTo>
                              <a:pt x="4700919" y="1308736"/>
                              <a:pt x="4684299" y="1340069"/>
                              <a:pt x="4426172" y="1340069"/>
                            </a:cubicBezTo>
                            <a:cubicBezTo>
                              <a:pt x="4373358" y="1340069"/>
                              <a:pt x="4531275" y="1329559"/>
                              <a:pt x="4583827" y="1324304"/>
                            </a:cubicBezTo>
                            <a:cubicBezTo>
                              <a:pt x="4531275" y="1334814"/>
                              <a:pt x="4478363" y="1343657"/>
                              <a:pt x="4426172" y="1355835"/>
                            </a:cubicBezTo>
                            <a:cubicBezTo>
                              <a:pt x="4320668" y="1380453"/>
                              <a:pt x="4213640" y="1468921"/>
                              <a:pt x="4110861" y="1434662"/>
                            </a:cubicBezTo>
                            <a:cubicBezTo>
                              <a:pt x="4032826" y="1408651"/>
                              <a:pt x="4413497" y="1316857"/>
                              <a:pt x="4331578" y="1324304"/>
                            </a:cubicBezTo>
                            <a:lnTo>
                              <a:pt x="4158158" y="1340069"/>
                            </a:lnTo>
                            <a:cubicBezTo>
                              <a:pt x="3986959" y="1311537"/>
                              <a:pt x="4070672" y="1342307"/>
                              <a:pt x="4221220" y="1261242"/>
                            </a:cubicBezTo>
                            <a:cubicBezTo>
                              <a:pt x="4335009" y="1199971"/>
                              <a:pt x="4204842" y="1226802"/>
                              <a:pt x="4315813" y="1182414"/>
                            </a:cubicBezTo>
                            <a:cubicBezTo>
                              <a:pt x="4351335" y="1168205"/>
                              <a:pt x="4389605" y="1162134"/>
                              <a:pt x="4426172" y="1150883"/>
                            </a:cubicBezTo>
                            <a:cubicBezTo>
                              <a:pt x="4457939" y="1141109"/>
                              <a:pt x="4489234" y="1129862"/>
                              <a:pt x="4520765" y="1119352"/>
                            </a:cubicBezTo>
                            <a:lnTo>
                              <a:pt x="4568061" y="1103587"/>
                            </a:lnTo>
                            <a:cubicBezTo>
                              <a:pt x="4374846" y="1060649"/>
                              <a:pt x="4303621" y="1068821"/>
                              <a:pt x="4694185" y="993228"/>
                            </a:cubicBezTo>
                            <a:cubicBezTo>
                              <a:pt x="4766601" y="979212"/>
                              <a:pt x="4987660" y="965336"/>
                              <a:pt x="4914903" y="977462"/>
                            </a:cubicBezTo>
                            <a:cubicBezTo>
                              <a:pt x="4810712" y="994827"/>
                              <a:pt x="4599592" y="1008993"/>
                              <a:pt x="4599592" y="1008993"/>
                            </a:cubicBezTo>
                            <a:lnTo>
                              <a:pt x="4977965" y="1024759"/>
                            </a:lnTo>
                            <a:cubicBezTo>
                              <a:pt x="5012378" y="1032406"/>
                              <a:pt x="4856290" y="1049487"/>
                              <a:pt x="4883372" y="1072055"/>
                            </a:cubicBezTo>
                            <a:cubicBezTo>
                              <a:pt x="4932486" y="1112983"/>
                              <a:pt x="5009496" y="1093076"/>
                              <a:pt x="5072558" y="1103587"/>
                            </a:cubicBezTo>
                            <a:lnTo>
                              <a:pt x="4836075" y="1135118"/>
                            </a:lnTo>
                            <a:cubicBezTo>
                              <a:pt x="4741591" y="1146571"/>
                              <a:pt x="4646636" y="1154070"/>
                              <a:pt x="4552296" y="1166649"/>
                            </a:cubicBezTo>
                            <a:cubicBezTo>
                              <a:pt x="4143788" y="1221117"/>
                              <a:pt x="4461986" y="1190574"/>
                              <a:pt x="4568061" y="1182414"/>
                            </a:cubicBezTo>
                            <a:cubicBezTo>
                              <a:pt x="4667909" y="1156138"/>
                              <a:pt x="4766363" y="1123836"/>
                              <a:pt x="4867606" y="1103587"/>
                            </a:cubicBezTo>
                            <a:cubicBezTo>
                              <a:pt x="4950698" y="1086969"/>
                              <a:pt x="5035410" y="1079092"/>
                              <a:pt x="5119854" y="1072055"/>
                            </a:cubicBezTo>
                            <a:cubicBezTo>
                              <a:pt x="5141447" y="1070256"/>
                              <a:pt x="5078165" y="1084259"/>
                              <a:pt x="5056792" y="1087821"/>
                            </a:cubicBezTo>
                            <a:cubicBezTo>
                              <a:pt x="4983484" y="1100039"/>
                              <a:pt x="4909446" y="1107518"/>
                              <a:pt x="4836075" y="1119352"/>
                            </a:cubicBezTo>
                            <a:cubicBezTo>
                              <a:pt x="4436790" y="1183753"/>
                              <a:pt x="4704473" y="1153008"/>
                              <a:pt x="4410406" y="1182414"/>
                            </a:cubicBezTo>
                            <a:cubicBezTo>
                              <a:pt x="4452447" y="1171904"/>
                              <a:pt x="4494956" y="1163111"/>
                              <a:pt x="4536530" y="1150883"/>
                            </a:cubicBezTo>
                            <a:cubicBezTo>
                              <a:pt x="4584359" y="1136816"/>
                              <a:pt x="4728275" y="1103587"/>
                              <a:pt x="4678420" y="1103587"/>
                            </a:cubicBezTo>
                            <a:cubicBezTo>
                              <a:pt x="4612174" y="1103587"/>
                              <a:pt x="4103161" y="1317442"/>
                              <a:pt x="4173923" y="1277007"/>
                            </a:cubicBezTo>
                            <a:cubicBezTo>
                              <a:pt x="4210709" y="1255986"/>
                              <a:pt x="4244088" y="1227343"/>
                              <a:pt x="4284282" y="1213945"/>
                            </a:cubicBezTo>
                            <a:cubicBezTo>
                              <a:pt x="4340022" y="1195365"/>
                              <a:pt x="4400089" y="1193937"/>
                              <a:pt x="4457703" y="1182414"/>
                            </a:cubicBezTo>
                            <a:cubicBezTo>
                              <a:pt x="4478950" y="1178165"/>
                              <a:pt x="4499744" y="1171904"/>
                              <a:pt x="4520765" y="1166649"/>
                            </a:cubicBezTo>
                            <a:cubicBezTo>
                              <a:pt x="4447192" y="1145628"/>
                              <a:pt x="4330189" y="1173917"/>
                              <a:pt x="4300047" y="1103587"/>
                            </a:cubicBezTo>
                            <a:cubicBezTo>
                              <a:pt x="4276444" y="1048513"/>
                              <a:pt x="4414012" y="1048858"/>
                              <a:pt x="4473468" y="1056290"/>
                            </a:cubicBezTo>
                            <a:cubicBezTo>
                              <a:pt x="4499541" y="1059549"/>
                              <a:pt x="4417863" y="1094425"/>
                              <a:pt x="4426172" y="1119352"/>
                            </a:cubicBezTo>
                            <a:cubicBezTo>
                              <a:pt x="4428730" y="1127027"/>
                              <a:pt x="4583999" y="1072055"/>
                              <a:pt x="4568061" y="1072055"/>
                            </a:cubicBezTo>
                            <a:cubicBezTo>
                              <a:pt x="4429254" y="1072055"/>
                              <a:pt x="4225156" y="1168790"/>
                              <a:pt x="4110861" y="1198180"/>
                            </a:cubicBezTo>
                            <a:cubicBezTo>
                              <a:pt x="4023001" y="1220772"/>
                              <a:pt x="3932185" y="1229711"/>
                              <a:pt x="3842847" y="1245476"/>
                            </a:cubicBezTo>
                            <a:cubicBezTo>
                              <a:pt x="3827082" y="1255986"/>
                              <a:pt x="3776603" y="1277007"/>
                              <a:pt x="3795551" y="1277007"/>
                            </a:cubicBezTo>
                            <a:cubicBezTo>
                              <a:pt x="3828788" y="1277007"/>
                              <a:pt x="3859285" y="1257820"/>
                              <a:pt x="3890144" y="1245476"/>
                            </a:cubicBezTo>
                            <a:cubicBezTo>
                              <a:pt x="3990734" y="1205240"/>
                              <a:pt x="4084585" y="1145627"/>
                              <a:pt x="4189689" y="1119352"/>
                            </a:cubicBezTo>
                            <a:cubicBezTo>
                              <a:pt x="4210710" y="1114097"/>
                              <a:pt x="4274419" y="1103587"/>
                              <a:pt x="4252751" y="1103587"/>
                            </a:cubicBezTo>
                            <a:cubicBezTo>
                              <a:pt x="4205163" y="1103587"/>
                              <a:pt x="4158158" y="1114097"/>
                              <a:pt x="4110861" y="1119352"/>
                            </a:cubicBezTo>
                            <a:cubicBezTo>
                              <a:pt x="4016268" y="1150883"/>
                              <a:pt x="3731209" y="1241337"/>
                              <a:pt x="3827082" y="1213945"/>
                            </a:cubicBezTo>
                            <a:cubicBezTo>
                              <a:pt x="3863868" y="1203435"/>
                              <a:pt x="3901364" y="1195147"/>
                              <a:pt x="3937441" y="1182414"/>
                            </a:cubicBezTo>
                            <a:cubicBezTo>
                              <a:pt x="4176139" y="1098168"/>
                              <a:pt x="4013006" y="1135770"/>
                              <a:pt x="4173923" y="1103587"/>
                            </a:cubicBezTo>
                            <a:cubicBezTo>
                              <a:pt x="4061832" y="1075563"/>
                              <a:pt x="4155690" y="1082502"/>
                              <a:pt x="4063565" y="1119352"/>
                            </a:cubicBezTo>
                            <a:cubicBezTo>
                              <a:pt x="4028043" y="1133561"/>
                              <a:pt x="3915138" y="1154690"/>
                              <a:pt x="3953206" y="1150883"/>
                            </a:cubicBezTo>
                            <a:cubicBezTo>
                              <a:pt x="4043474" y="1141856"/>
                              <a:pt x="4132263" y="1121378"/>
                              <a:pt x="4221220" y="1103587"/>
                            </a:cubicBezTo>
                            <a:cubicBezTo>
                              <a:pt x="4237515" y="1100328"/>
                              <a:pt x="4285104" y="1086816"/>
                              <a:pt x="4268516" y="1087821"/>
                            </a:cubicBezTo>
                            <a:cubicBezTo>
                              <a:pt x="4079022" y="1099305"/>
                              <a:pt x="3890144" y="1119352"/>
                              <a:pt x="3700958" y="1135118"/>
                            </a:cubicBezTo>
                            <a:cubicBezTo>
                              <a:pt x="3583778" y="1124465"/>
                              <a:pt x="3500265" y="1105218"/>
                              <a:pt x="3385647" y="1135118"/>
                            </a:cubicBezTo>
                            <a:cubicBezTo>
                              <a:pt x="3310053" y="1154838"/>
                              <a:pt x="3239045" y="1189240"/>
                              <a:pt x="3164930" y="1213945"/>
                            </a:cubicBezTo>
                            <a:cubicBezTo>
                              <a:pt x="3128635" y="1226043"/>
                              <a:pt x="3019257" y="1260191"/>
                              <a:pt x="3054572" y="1245476"/>
                            </a:cubicBezTo>
                            <a:cubicBezTo>
                              <a:pt x="3296840" y="1144532"/>
                              <a:pt x="3451633" y="1097073"/>
                              <a:pt x="3716723" y="1056290"/>
                            </a:cubicBezTo>
                            <a:cubicBezTo>
                              <a:pt x="3868155" y="1032993"/>
                              <a:pt x="4021523" y="1024759"/>
                              <a:pt x="4173923" y="1008993"/>
                            </a:cubicBezTo>
                            <a:cubicBezTo>
                              <a:pt x="4268516" y="1019503"/>
                              <a:pt x="4390404" y="973224"/>
                              <a:pt x="4457703" y="1040524"/>
                            </a:cubicBezTo>
                            <a:cubicBezTo>
                              <a:pt x="4504707" y="1087528"/>
                              <a:pt x="4327972" y="1073859"/>
                              <a:pt x="4268516" y="1103587"/>
                            </a:cubicBezTo>
                            <a:cubicBezTo>
                              <a:pt x="4154543" y="1160573"/>
                              <a:pt x="4208123" y="1142333"/>
                              <a:pt x="4110861" y="1166649"/>
                            </a:cubicBezTo>
                            <a:cubicBezTo>
                              <a:pt x="4322202" y="1045883"/>
                              <a:pt x="4130522" y="1139983"/>
                              <a:pt x="4300047" y="1087821"/>
                            </a:cubicBezTo>
                            <a:cubicBezTo>
                              <a:pt x="4342962" y="1074616"/>
                              <a:pt x="4471073" y="1040524"/>
                              <a:pt x="4426172" y="1040524"/>
                            </a:cubicBezTo>
                            <a:cubicBezTo>
                              <a:pt x="4366254" y="1040524"/>
                              <a:pt x="4309594" y="1068873"/>
                              <a:pt x="4252751" y="1087821"/>
                            </a:cubicBezTo>
                            <a:cubicBezTo>
                              <a:pt x="4120283" y="1131977"/>
                              <a:pt x="3994239" y="1196497"/>
                              <a:pt x="3858613" y="1229711"/>
                            </a:cubicBezTo>
                            <a:cubicBezTo>
                              <a:pt x="3735156" y="1259945"/>
                              <a:pt x="3605912" y="1257966"/>
                              <a:pt x="3480241" y="1277007"/>
                            </a:cubicBezTo>
                            <a:cubicBezTo>
                              <a:pt x="3432337" y="1284265"/>
                              <a:pt x="3385648" y="1298028"/>
                              <a:pt x="3338351" y="1308538"/>
                            </a:cubicBezTo>
                            <a:cubicBezTo>
                              <a:pt x="3459290" y="1248069"/>
                              <a:pt x="3567360" y="1189669"/>
                              <a:pt x="3700958" y="1150883"/>
                            </a:cubicBezTo>
                            <a:cubicBezTo>
                              <a:pt x="3783114" y="1127031"/>
                              <a:pt x="4036717" y="1085029"/>
                              <a:pt x="3953206" y="1103587"/>
                            </a:cubicBezTo>
                            <a:cubicBezTo>
                              <a:pt x="3631805" y="1175009"/>
                              <a:pt x="4026034" y="1077847"/>
                              <a:pt x="3559068" y="1245476"/>
                            </a:cubicBezTo>
                            <a:cubicBezTo>
                              <a:pt x="3440155" y="1288163"/>
                              <a:pt x="3319999" y="1329362"/>
                              <a:pt x="3196461" y="1355835"/>
                            </a:cubicBezTo>
                            <a:cubicBezTo>
                              <a:pt x="3098290" y="1376872"/>
                              <a:pt x="2996654" y="1375858"/>
                              <a:pt x="2896916" y="1387366"/>
                            </a:cubicBezTo>
                            <a:cubicBezTo>
                              <a:pt x="2860001" y="1391625"/>
                              <a:pt x="2823344" y="1397876"/>
                              <a:pt x="2786558" y="1403131"/>
                            </a:cubicBezTo>
                            <a:cubicBezTo>
                              <a:pt x="2812322" y="1385955"/>
                              <a:pt x="2893662" y="1330644"/>
                              <a:pt x="2912682" y="1324304"/>
                            </a:cubicBezTo>
                            <a:cubicBezTo>
                              <a:pt x="3026369" y="1286409"/>
                              <a:pt x="3142131" y="1253791"/>
                              <a:pt x="3259523" y="1229711"/>
                            </a:cubicBezTo>
                            <a:cubicBezTo>
                              <a:pt x="3305123" y="1220357"/>
                              <a:pt x="3797610" y="1169751"/>
                              <a:pt x="3827082" y="1166649"/>
                            </a:cubicBezTo>
                            <a:cubicBezTo>
                              <a:pt x="3742999" y="1219201"/>
                              <a:pt x="3661347" y="1275857"/>
                              <a:pt x="3574834" y="1324304"/>
                            </a:cubicBezTo>
                            <a:cubicBezTo>
                              <a:pt x="3452259" y="1392946"/>
                              <a:pt x="3350787" y="1410840"/>
                              <a:pt x="3212227" y="1450428"/>
                            </a:cubicBezTo>
                            <a:cubicBezTo>
                              <a:pt x="3384881" y="1277774"/>
                              <a:pt x="3218219" y="1416234"/>
                              <a:pt x="3496006" y="1292773"/>
                            </a:cubicBezTo>
                            <a:cubicBezTo>
                              <a:pt x="3530635" y="1277382"/>
                              <a:pt x="3628114" y="1224352"/>
                              <a:pt x="3590599" y="1229711"/>
                            </a:cubicBezTo>
                            <a:cubicBezTo>
                              <a:pt x="3518139" y="1240062"/>
                              <a:pt x="3456027" y="1288429"/>
                              <a:pt x="3385647" y="1308538"/>
                            </a:cubicBezTo>
                            <a:cubicBezTo>
                              <a:pt x="3275289" y="1340069"/>
                              <a:pt x="3166407" y="1377323"/>
                              <a:pt x="3054572" y="1403131"/>
                            </a:cubicBezTo>
                            <a:cubicBezTo>
                              <a:pt x="2834153" y="1453997"/>
                              <a:pt x="2750082" y="1451809"/>
                              <a:pt x="2534309" y="1466193"/>
                            </a:cubicBezTo>
                            <a:cubicBezTo>
                              <a:pt x="2539564" y="1450428"/>
                              <a:pt x="2536360" y="1428281"/>
                              <a:pt x="2550075" y="1418897"/>
                            </a:cubicBezTo>
                            <a:cubicBezTo>
                              <a:pt x="2803930" y="1245208"/>
                              <a:pt x="2794588" y="1269656"/>
                              <a:pt x="3054572" y="1213945"/>
                            </a:cubicBezTo>
                            <a:cubicBezTo>
                              <a:pt x="3091358" y="1192924"/>
                              <a:pt x="3180665" y="1190221"/>
                              <a:pt x="3164930" y="1150883"/>
                            </a:cubicBezTo>
                            <a:cubicBezTo>
                              <a:pt x="3147256" y="1106699"/>
                              <a:pt x="3064358" y="1158728"/>
                              <a:pt x="3023041" y="1135118"/>
                            </a:cubicBezTo>
                            <a:cubicBezTo>
                              <a:pt x="3006590" y="1125717"/>
                              <a:pt x="3037787" y="1096613"/>
                              <a:pt x="3054572" y="1087821"/>
                            </a:cubicBezTo>
                            <a:cubicBezTo>
                              <a:pt x="3150541" y="1037551"/>
                              <a:pt x="3461712" y="949039"/>
                              <a:pt x="3354116" y="961697"/>
                            </a:cubicBezTo>
                            <a:cubicBezTo>
                              <a:pt x="3049198" y="997570"/>
                              <a:pt x="3175153" y="980507"/>
                              <a:pt x="2975744" y="1008993"/>
                            </a:cubicBezTo>
                            <a:cubicBezTo>
                              <a:pt x="2991510" y="1003738"/>
                              <a:pt x="3007855" y="999977"/>
                              <a:pt x="3023041" y="993228"/>
                            </a:cubicBezTo>
                            <a:cubicBezTo>
                              <a:pt x="3101464" y="958373"/>
                              <a:pt x="3125283" y="941342"/>
                              <a:pt x="3196461" y="898635"/>
                            </a:cubicBezTo>
                            <a:cubicBezTo>
                              <a:pt x="3164930" y="893380"/>
                              <a:pt x="3133834" y="882869"/>
                              <a:pt x="3101868" y="882869"/>
                            </a:cubicBezTo>
                            <a:cubicBezTo>
                              <a:pt x="3043823" y="882869"/>
                              <a:pt x="2896249" y="946932"/>
                              <a:pt x="2928447" y="898635"/>
                            </a:cubicBezTo>
                            <a:cubicBezTo>
                              <a:pt x="2968096" y="839162"/>
                              <a:pt x="3069467" y="867539"/>
                              <a:pt x="3133399" y="835573"/>
                            </a:cubicBezTo>
                            <a:cubicBezTo>
                              <a:pt x="3176734" y="813905"/>
                              <a:pt x="3039367" y="859548"/>
                              <a:pt x="2991509" y="867104"/>
                            </a:cubicBezTo>
                            <a:cubicBezTo>
                              <a:pt x="2939342" y="875341"/>
                              <a:pt x="2781040" y="882869"/>
                              <a:pt x="2833854" y="882869"/>
                            </a:cubicBezTo>
                            <a:cubicBezTo>
                              <a:pt x="2912857" y="882869"/>
                              <a:pt x="2991509" y="872359"/>
                              <a:pt x="3070337" y="867104"/>
                            </a:cubicBezTo>
                            <a:cubicBezTo>
                              <a:pt x="3117634" y="856594"/>
                              <a:pt x="3253773" y="810645"/>
                              <a:pt x="3212227" y="835573"/>
                            </a:cubicBezTo>
                            <a:cubicBezTo>
                              <a:pt x="3119328" y="891313"/>
                              <a:pt x="3019931" y="946376"/>
                              <a:pt x="2912682" y="961697"/>
                            </a:cubicBezTo>
                            <a:lnTo>
                              <a:pt x="2802323" y="977462"/>
                            </a:lnTo>
                            <a:cubicBezTo>
                              <a:pt x="2868738" y="948999"/>
                              <a:pt x="2936577" y="916310"/>
                              <a:pt x="3007275" y="898635"/>
                            </a:cubicBezTo>
                            <a:cubicBezTo>
                              <a:pt x="3038287" y="890882"/>
                              <a:pt x="3070337" y="888124"/>
                              <a:pt x="3101868" y="882869"/>
                            </a:cubicBezTo>
                            <a:cubicBezTo>
                              <a:pt x="2904153" y="826379"/>
                              <a:pt x="3047482" y="846910"/>
                              <a:pt x="2755027" y="914400"/>
                            </a:cubicBezTo>
                            <a:cubicBezTo>
                              <a:pt x="2697777" y="927612"/>
                              <a:pt x="2581606" y="1004686"/>
                              <a:pt x="2581606" y="945931"/>
                            </a:cubicBezTo>
                            <a:cubicBezTo>
                              <a:pt x="2581606" y="886013"/>
                              <a:pt x="2697414" y="915096"/>
                              <a:pt x="2755027" y="898635"/>
                            </a:cubicBezTo>
                            <a:cubicBezTo>
                              <a:pt x="2807782" y="883562"/>
                              <a:pt x="2888146" y="802264"/>
                              <a:pt x="2912682" y="851338"/>
                            </a:cubicBezTo>
                            <a:cubicBezTo>
                              <a:pt x="2936878" y="899732"/>
                              <a:pt x="2820048" y="907777"/>
                              <a:pt x="2770792" y="930166"/>
                            </a:cubicBezTo>
                            <a:cubicBezTo>
                              <a:pt x="2704157" y="960455"/>
                              <a:pt x="2632900" y="979655"/>
                              <a:pt x="2565841" y="1008993"/>
                            </a:cubicBezTo>
                            <a:cubicBezTo>
                              <a:pt x="2429420" y="1068677"/>
                              <a:pt x="2642719" y="1019828"/>
                              <a:pt x="2423951" y="1056290"/>
                            </a:cubicBezTo>
                            <a:cubicBezTo>
                              <a:pt x="2506645" y="1028724"/>
                              <a:pt x="2518137" y="1025922"/>
                              <a:pt x="2628903" y="977462"/>
                            </a:cubicBezTo>
                            <a:cubicBezTo>
                              <a:pt x="2661200" y="963332"/>
                              <a:pt x="2756695" y="918309"/>
                              <a:pt x="2723496" y="930166"/>
                            </a:cubicBezTo>
                            <a:cubicBezTo>
                              <a:pt x="2509129" y="1006726"/>
                              <a:pt x="2459684" y="1072055"/>
                              <a:pt x="2266296" y="1072055"/>
                            </a:cubicBezTo>
                            <a:cubicBezTo>
                              <a:pt x="2234330" y="1072055"/>
                              <a:pt x="2329358" y="1061545"/>
                              <a:pt x="2360889" y="1056290"/>
                            </a:cubicBezTo>
                            <a:cubicBezTo>
                              <a:pt x="2414676" y="1036731"/>
                              <a:pt x="2665621" y="938697"/>
                              <a:pt x="2723496" y="945931"/>
                            </a:cubicBezTo>
                            <a:cubicBezTo>
                              <a:pt x="2752994" y="949618"/>
                              <a:pt x="2687497" y="996692"/>
                              <a:pt x="2660434" y="1008993"/>
                            </a:cubicBezTo>
                            <a:cubicBezTo>
                              <a:pt x="2626605" y="1024370"/>
                              <a:pt x="2586861" y="1019504"/>
                              <a:pt x="2550075" y="1024759"/>
                            </a:cubicBezTo>
                            <a:cubicBezTo>
                              <a:pt x="2554714" y="1022228"/>
                              <a:pt x="2827505" y="877876"/>
                              <a:pt x="2849620" y="851338"/>
                            </a:cubicBezTo>
                            <a:cubicBezTo>
                              <a:pt x="2860259" y="838571"/>
                              <a:pt x="2818089" y="840828"/>
                              <a:pt x="2802323" y="835573"/>
                            </a:cubicBezTo>
                            <a:cubicBezTo>
                              <a:pt x="2655209" y="888113"/>
                              <a:pt x="2436415" y="977462"/>
                              <a:pt x="2282061" y="977462"/>
                            </a:cubicBezTo>
                            <a:cubicBezTo>
                              <a:pt x="2255785" y="977462"/>
                              <a:pt x="2307832" y="929468"/>
                              <a:pt x="2329358" y="914400"/>
                            </a:cubicBezTo>
                            <a:cubicBezTo>
                              <a:pt x="2381052" y="878214"/>
                              <a:pt x="2443432" y="866175"/>
                              <a:pt x="2502778" y="851338"/>
                            </a:cubicBezTo>
                            <a:cubicBezTo>
                              <a:pt x="2518544" y="840828"/>
                              <a:pt x="2533127" y="828281"/>
                              <a:pt x="2550075" y="819807"/>
                            </a:cubicBezTo>
                            <a:cubicBezTo>
                              <a:pt x="2572692" y="808499"/>
                              <a:pt x="2672475" y="785267"/>
                              <a:pt x="2534309" y="819807"/>
                            </a:cubicBezTo>
                            <a:cubicBezTo>
                              <a:pt x="2471247" y="851338"/>
                              <a:pt x="2407435" y="881411"/>
                              <a:pt x="2345123" y="914400"/>
                            </a:cubicBezTo>
                            <a:cubicBezTo>
                              <a:pt x="2318042" y="928737"/>
                              <a:pt x="2243030" y="981639"/>
                              <a:pt x="2266296" y="961697"/>
                            </a:cubicBezTo>
                            <a:cubicBezTo>
                              <a:pt x="2326146" y="910397"/>
                              <a:pt x="2532432" y="802707"/>
                              <a:pt x="2455482" y="819807"/>
                            </a:cubicBezTo>
                            <a:cubicBezTo>
                              <a:pt x="2408185" y="830317"/>
                              <a:pt x="2360447" y="839008"/>
                              <a:pt x="2313592" y="851338"/>
                            </a:cubicBezTo>
                            <a:cubicBezTo>
                              <a:pt x="2260533" y="865301"/>
                              <a:pt x="2208692" y="883562"/>
                              <a:pt x="2155937" y="898635"/>
                            </a:cubicBezTo>
                            <a:cubicBezTo>
                              <a:pt x="2135103" y="904588"/>
                              <a:pt x="2113896" y="909145"/>
                              <a:pt x="2092875" y="914400"/>
                            </a:cubicBezTo>
                            <a:cubicBezTo>
                              <a:pt x="2087620" y="882869"/>
                              <a:pt x="2069356" y="850819"/>
                              <a:pt x="2077109" y="819807"/>
                            </a:cubicBezTo>
                            <a:cubicBezTo>
                              <a:pt x="2081705" y="801425"/>
                              <a:pt x="2141354" y="779802"/>
                              <a:pt x="2124406" y="788276"/>
                            </a:cubicBezTo>
                            <a:cubicBezTo>
                              <a:pt x="1843900" y="928530"/>
                              <a:pt x="2015616" y="874594"/>
                              <a:pt x="1793330" y="930166"/>
                            </a:cubicBezTo>
                            <a:cubicBezTo>
                              <a:pt x="1803840" y="914400"/>
                              <a:pt x="1808227" y="891942"/>
                              <a:pt x="1824861" y="882869"/>
                            </a:cubicBezTo>
                            <a:cubicBezTo>
                              <a:pt x="1868629" y="858996"/>
                              <a:pt x="2014688" y="821877"/>
                              <a:pt x="1966751" y="835573"/>
                            </a:cubicBezTo>
                            <a:cubicBezTo>
                              <a:pt x="1929965" y="846083"/>
                              <a:pt x="1892909" y="855693"/>
                              <a:pt x="1856392" y="867104"/>
                            </a:cubicBezTo>
                            <a:cubicBezTo>
                              <a:pt x="1808807" y="881974"/>
                              <a:pt x="1762869" y="902309"/>
                              <a:pt x="1714503" y="914400"/>
                            </a:cubicBezTo>
                            <a:cubicBezTo>
                              <a:pt x="1687048" y="921264"/>
                              <a:pt x="1768018" y="895525"/>
                              <a:pt x="1793330" y="882869"/>
                            </a:cubicBezTo>
                            <a:cubicBezTo>
                              <a:pt x="1820738" y="869165"/>
                              <a:pt x="1845882" y="851338"/>
                              <a:pt x="1872158" y="835573"/>
                            </a:cubicBezTo>
                            <a:cubicBezTo>
                              <a:pt x="1877413" y="856594"/>
                              <a:pt x="1868543" y="888945"/>
                              <a:pt x="1887923" y="898635"/>
                            </a:cubicBezTo>
                            <a:cubicBezTo>
                              <a:pt x="1902787" y="906067"/>
                              <a:pt x="1896257" y="836474"/>
                              <a:pt x="1903689" y="851338"/>
                            </a:cubicBezTo>
                            <a:cubicBezTo>
                              <a:pt x="1976152" y="996264"/>
                              <a:pt x="1859896" y="941845"/>
                              <a:pt x="1966751" y="977462"/>
                            </a:cubicBezTo>
                            <a:cubicBezTo>
                              <a:pt x="1995701" y="926800"/>
                              <a:pt x="2023627" y="855462"/>
                              <a:pt x="2077109" y="819807"/>
                            </a:cubicBezTo>
                            <a:cubicBezTo>
                              <a:pt x="2090936" y="810589"/>
                              <a:pt x="2108640" y="809297"/>
                              <a:pt x="2124406" y="804042"/>
                            </a:cubicBezTo>
                            <a:cubicBezTo>
                              <a:pt x="2140172" y="777766"/>
                              <a:pt x="2157175" y="752194"/>
                              <a:pt x="2171703" y="725214"/>
                            </a:cubicBezTo>
                            <a:cubicBezTo>
                              <a:pt x="2193987" y="683829"/>
                              <a:pt x="2211938" y="558001"/>
                              <a:pt x="2234765" y="599090"/>
                            </a:cubicBezTo>
                            <a:cubicBezTo>
                              <a:pt x="2278226" y="677321"/>
                              <a:pt x="2245275" y="777766"/>
                              <a:pt x="2250530" y="867104"/>
                            </a:cubicBezTo>
                            <a:cubicBezTo>
                              <a:pt x="2286007" y="654250"/>
                              <a:pt x="2240193" y="913621"/>
                              <a:pt x="2313592" y="583324"/>
                            </a:cubicBezTo>
                            <a:cubicBezTo>
                              <a:pt x="2320526" y="552119"/>
                              <a:pt x="2347090" y="515328"/>
                              <a:pt x="2329358" y="488731"/>
                            </a:cubicBezTo>
                            <a:cubicBezTo>
                              <a:pt x="2316990" y="470180"/>
                              <a:pt x="2296571" y="519100"/>
                              <a:pt x="2282061" y="536028"/>
                            </a:cubicBezTo>
                            <a:cubicBezTo>
                              <a:pt x="2264961" y="555978"/>
                              <a:pt x="2252007" y="579262"/>
                              <a:pt x="2234765" y="599090"/>
                            </a:cubicBezTo>
                            <a:cubicBezTo>
                              <a:pt x="2146849" y="700193"/>
                              <a:pt x="2056089" y="798787"/>
                              <a:pt x="1966751" y="898635"/>
                            </a:cubicBezTo>
                            <a:cubicBezTo>
                              <a:pt x="1945730" y="856594"/>
                              <a:pt x="1924710" y="730470"/>
                              <a:pt x="1903689" y="772511"/>
                            </a:cubicBezTo>
                            <a:lnTo>
                              <a:pt x="1840627" y="898635"/>
                            </a:lnTo>
                            <a:cubicBezTo>
                              <a:pt x="1835372" y="877614"/>
                              <a:pt x="1829561" y="856725"/>
                              <a:pt x="1824861" y="835573"/>
                            </a:cubicBezTo>
                            <a:cubicBezTo>
                              <a:pt x="1819048" y="809415"/>
                              <a:pt x="1833976" y="766697"/>
                              <a:pt x="1809096" y="756745"/>
                            </a:cubicBezTo>
                            <a:cubicBezTo>
                              <a:pt x="1784699" y="746986"/>
                              <a:pt x="1765673" y="786585"/>
                              <a:pt x="1746034" y="804042"/>
                            </a:cubicBezTo>
                            <a:cubicBezTo>
                              <a:pt x="1718260" y="828729"/>
                              <a:pt x="1693482" y="856593"/>
                              <a:pt x="1667206" y="882869"/>
                            </a:cubicBezTo>
                            <a:cubicBezTo>
                              <a:pt x="1651440" y="872359"/>
                              <a:pt x="1638857" y="851338"/>
                              <a:pt x="1619909" y="851338"/>
                            </a:cubicBezTo>
                            <a:cubicBezTo>
                              <a:pt x="1545202" y="851338"/>
                              <a:pt x="1590519" y="936584"/>
                              <a:pt x="1556847" y="835573"/>
                            </a:cubicBezTo>
                            <a:cubicBezTo>
                              <a:pt x="1541082" y="840828"/>
                              <a:pt x="1520074" y="838476"/>
                              <a:pt x="1509551" y="851338"/>
                            </a:cubicBezTo>
                            <a:cubicBezTo>
                              <a:pt x="1463829" y="907220"/>
                              <a:pt x="1418988" y="1000934"/>
                              <a:pt x="1383427" y="1072055"/>
                            </a:cubicBezTo>
                            <a:cubicBezTo>
                              <a:pt x="1378172" y="982717"/>
                              <a:pt x="1380317" y="892635"/>
                              <a:pt x="1367661" y="804042"/>
                            </a:cubicBezTo>
                            <a:cubicBezTo>
                              <a:pt x="1365311" y="787591"/>
                              <a:pt x="1364248" y="840221"/>
                              <a:pt x="1351896" y="851338"/>
                            </a:cubicBezTo>
                            <a:cubicBezTo>
                              <a:pt x="1309645" y="889364"/>
                              <a:pt x="1257303" y="914400"/>
                              <a:pt x="1210006" y="945931"/>
                            </a:cubicBezTo>
                            <a:cubicBezTo>
                              <a:pt x="1194240" y="956441"/>
                              <a:pt x="1240355" y="922874"/>
                              <a:pt x="1257303" y="914400"/>
                            </a:cubicBezTo>
                            <a:lnTo>
                              <a:pt x="1320365" y="882869"/>
                            </a:lnTo>
                            <a:cubicBezTo>
                              <a:pt x="1346641" y="893379"/>
                              <a:pt x="1377705" y="895983"/>
                              <a:pt x="1399192" y="914400"/>
                            </a:cubicBezTo>
                            <a:cubicBezTo>
                              <a:pt x="1518006" y="1016241"/>
                              <a:pt x="1336386" y="953877"/>
                              <a:pt x="1493785" y="993228"/>
                            </a:cubicBezTo>
                            <a:cubicBezTo>
                              <a:pt x="1551592" y="982718"/>
                              <a:pt x="1725161" y="971357"/>
                              <a:pt x="1667206" y="961697"/>
                            </a:cubicBezTo>
                            <a:cubicBezTo>
                              <a:pt x="1580923" y="947316"/>
                              <a:pt x="1255863" y="996573"/>
                              <a:pt x="1162709" y="1008993"/>
                            </a:cubicBezTo>
                            <a:cubicBezTo>
                              <a:pt x="1194240" y="987972"/>
                              <a:pt x="1222804" y="961612"/>
                              <a:pt x="1257303" y="945931"/>
                            </a:cubicBezTo>
                            <a:cubicBezTo>
                              <a:pt x="1281697" y="934843"/>
                              <a:pt x="1310020" y="936191"/>
                              <a:pt x="1336130" y="930166"/>
                            </a:cubicBezTo>
                            <a:cubicBezTo>
                              <a:pt x="1533767" y="884558"/>
                              <a:pt x="1389522" y="907727"/>
                              <a:pt x="1588378" y="882869"/>
                            </a:cubicBezTo>
                            <a:cubicBezTo>
                              <a:pt x="1577868" y="861848"/>
                              <a:pt x="1554895" y="843228"/>
                              <a:pt x="1556847" y="819807"/>
                            </a:cubicBezTo>
                            <a:cubicBezTo>
                              <a:pt x="1560576" y="775062"/>
                              <a:pt x="1572395" y="725432"/>
                              <a:pt x="1604144" y="693683"/>
                            </a:cubicBezTo>
                            <a:cubicBezTo>
                              <a:pt x="1626747" y="671080"/>
                              <a:pt x="1593633" y="756745"/>
                              <a:pt x="1588378" y="788276"/>
                            </a:cubicBezTo>
                            <a:cubicBezTo>
                              <a:pt x="1583123" y="856593"/>
                              <a:pt x="1557749" y="926340"/>
                              <a:pt x="1572613" y="993228"/>
                            </a:cubicBezTo>
                            <a:cubicBezTo>
                              <a:pt x="1578313" y="1018878"/>
                              <a:pt x="1595513" y="939925"/>
                              <a:pt x="1619909" y="930166"/>
                            </a:cubicBezTo>
                            <a:cubicBezTo>
                              <a:pt x="1633710" y="924646"/>
                              <a:pt x="1640930" y="951187"/>
                              <a:pt x="1651441" y="961697"/>
                            </a:cubicBezTo>
                            <a:cubicBezTo>
                              <a:pt x="1656651" y="930433"/>
                              <a:pt x="1673753" y="797495"/>
                              <a:pt x="1698737" y="772511"/>
                            </a:cubicBezTo>
                            <a:cubicBezTo>
                              <a:pt x="1710488" y="760760"/>
                              <a:pt x="1709248" y="804042"/>
                              <a:pt x="1714503" y="819807"/>
                            </a:cubicBezTo>
                            <a:cubicBezTo>
                              <a:pt x="1703993" y="840828"/>
                              <a:pt x="1692011" y="861175"/>
                              <a:pt x="1682972" y="882869"/>
                            </a:cubicBezTo>
                            <a:cubicBezTo>
                              <a:pt x="1639558" y="987062"/>
                              <a:pt x="1658971" y="1020992"/>
                              <a:pt x="1556847" y="1072055"/>
                            </a:cubicBezTo>
                            <a:cubicBezTo>
                              <a:pt x="1532880" y="1084039"/>
                              <a:pt x="1504296" y="1082566"/>
                              <a:pt x="1478020" y="1087821"/>
                            </a:cubicBezTo>
                            <a:cubicBezTo>
                              <a:pt x="1420213" y="1072055"/>
                              <a:pt x="1350092" y="1079518"/>
                              <a:pt x="1304599" y="1040524"/>
                            </a:cubicBezTo>
                            <a:cubicBezTo>
                              <a:pt x="1284649" y="1023424"/>
                              <a:pt x="1393859" y="995243"/>
                              <a:pt x="1367661" y="993228"/>
                            </a:cubicBezTo>
                            <a:cubicBezTo>
                              <a:pt x="1210383" y="981130"/>
                              <a:pt x="1052351" y="1003738"/>
                              <a:pt x="894696" y="1008993"/>
                            </a:cubicBezTo>
                            <a:lnTo>
                              <a:pt x="752806" y="1056290"/>
                            </a:lnTo>
                            <a:cubicBezTo>
                              <a:pt x="737040" y="1061545"/>
                              <a:pt x="722026" y="1070220"/>
                              <a:pt x="705509" y="1072055"/>
                            </a:cubicBezTo>
                            <a:lnTo>
                              <a:pt x="563620" y="1087821"/>
                            </a:lnTo>
                            <a:cubicBezTo>
                              <a:pt x="521579" y="1108842"/>
                              <a:pt x="481761" y="1135074"/>
                              <a:pt x="437496" y="1150883"/>
                            </a:cubicBezTo>
                            <a:cubicBezTo>
                              <a:pt x="407392" y="1161634"/>
                              <a:pt x="371494" y="1152353"/>
                              <a:pt x="342903" y="1166649"/>
                            </a:cubicBezTo>
                            <a:cubicBezTo>
                              <a:pt x="306192" y="1185004"/>
                              <a:pt x="279840" y="1219200"/>
                              <a:pt x="248309" y="1245476"/>
                            </a:cubicBezTo>
                            <a:cubicBezTo>
                              <a:pt x="828384" y="1293817"/>
                              <a:pt x="0" y="1243199"/>
                              <a:pt x="658213" y="1213945"/>
                            </a:cubicBezTo>
                            <a:cubicBezTo>
                              <a:pt x="1057247" y="1196210"/>
                              <a:pt x="1456999" y="1203435"/>
                              <a:pt x="1856392" y="1198180"/>
                            </a:cubicBezTo>
                            <a:cubicBezTo>
                              <a:pt x="2008792" y="1192925"/>
                              <a:pt x="2165007" y="1216703"/>
                              <a:pt x="2313592" y="1182414"/>
                            </a:cubicBezTo>
                            <a:cubicBezTo>
                              <a:pt x="2379168" y="1167281"/>
                              <a:pt x="2411992" y="1088196"/>
                              <a:pt x="2471247" y="1056290"/>
                            </a:cubicBezTo>
                            <a:cubicBezTo>
                              <a:pt x="3085453" y="725565"/>
                              <a:pt x="2576149" y="1059929"/>
                              <a:pt x="2770792" y="930166"/>
                            </a:cubicBezTo>
                            <a:cubicBezTo>
                              <a:pt x="2776047" y="972207"/>
                              <a:pt x="2782123" y="1014154"/>
                              <a:pt x="2786558" y="1056290"/>
                            </a:cubicBezTo>
                            <a:cubicBezTo>
                              <a:pt x="2792634" y="1114016"/>
                              <a:pt x="2752185" y="1200464"/>
                              <a:pt x="2802323" y="1229711"/>
                            </a:cubicBezTo>
                            <a:cubicBezTo>
                              <a:pt x="2855454" y="1260704"/>
                              <a:pt x="2919827" y="1192278"/>
                              <a:pt x="2975744" y="1166649"/>
                            </a:cubicBezTo>
                            <a:cubicBezTo>
                              <a:pt x="3417941" y="963975"/>
                              <a:pt x="2969395" y="1146176"/>
                              <a:pt x="3338351" y="961697"/>
                            </a:cubicBezTo>
                            <a:cubicBezTo>
                              <a:pt x="3378511" y="941617"/>
                              <a:pt x="3422434" y="930166"/>
                              <a:pt x="3464475" y="914400"/>
                            </a:cubicBezTo>
                            <a:cubicBezTo>
                              <a:pt x="3469730" y="961697"/>
                              <a:pt x="3480241" y="1008702"/>
                              <a:pt x="3480241" y="1056290"/>
                            </a:cubicBezTo>
                            <a:cubicBezTo>
                              <a:pt x="3480241" y="1103878"/>
                              <a:pt x="3417008" y="1201571"/>
                              <a:pt x="3464475" y="1198180"/>
                            </a:cubicBezTo>
                            <a:cubicBezTo>
                              <a:pt x="3560899" y="1191292"/>
                              <a:pt x="3739653" y="995738"/>
                              <a:pt x="3827082" y="930166"/>
                            </a:cubicBezTo>
                            <a:cubicBezTo>
                              <a:pt x="3845883" y="916065"/>
                              <a:pt x="3869123" y="909145"/>
                              <a:pt x="3890144" y="898635"/>
                            </a:cubicBezTo>
                            <a:cubicBezTo>
                              <a:pt x="3854191" y="1078393"/>
                              <a:pt x="3868176" y="895883"/>
                              <a:pt x="3984737" y="930166"/>
                            </a:cubicBezTo>
                            <a:cubicBezTo>
                              <a:pt x="4049301" y="949156"/>
                              <a:pt x="4094804" y="1008702"/>
                              <a:pt x="4142392" y="1056290"/>
                            </a:cubicBezTo>
                            <a:cubicBezTo>
                              <a:pt x="4179552" y="1093450"/>
                              <a:pt x="4236985" y="1182414"/>
                              <a:pt x="4236985" y="1182414"/>
                            </a:cubicBezTo>
                            <a:cubicBezTo>
                              <a:pt x="4258006" y="1171904"/>
                              <a:pt x="4291795" y="1172888"/>
                              <a:pt x="4300047" y="1150883"/>
                            </a:cubicBezTo>
                            <a:cubicBezTo>
                              <a:pt x="4311271" y="1120952"/>
                              <a:pt x="4288017" y="1088037"/>
                              <a:pt x="4284282" y="1056290"/>
                            </a:cubicBezTo>
                            <a:cubicBezTo>
                              <a:pt x="4259162" y="842771"/>
                              <a:pt x="4289118" y="944678"/>
                              <a:pt x="4252751" y="835573"/>
                            </a:cubicBezTo>
                            <a:cubicBezTo>
                              <a:pt x="4242241" y="867104"/>
                              <a:pt x="4227063" y="897447"/>
                              <a:pt x="4221220" y="930166"/>
                            </a:cubicBezTo>
                            <a:cubicBezTo>
                              <a:pt x="4167109" y="1233185"/>
                              <a:pt x="4161418" y="1527106"/>
                              <a:pt x="4189689" y="961697"/>
                            </a:cubicBezTo>
                            <a:cubicBezTo>
                              <a:pt x="4194944" y="1098331"/>
                              <a:pt x="4193075" y="1235426"/>
                              <a:pt x="4205454" y="1371600"/>
                            </a:cubicBezTo>
                            <a:cubicBezTo>
                              <a:pt x="4207416" y="1393179"/>
                              <a:pt x="4214848" y="1329247"/>
                              <a:pt x="4221220" y="1308538"/>
                            </a:cubicBezTo>
                            <a:cubicBezTo>
                              <a:pt x="4235882" y="1260888"/>
                              <a:pt x="4251011" y="1213329"/>
                              <a:pt x="4268516" y="1166649"/>
                            </a:cubicBezTo>
                            <a:cubicBezTo>
                              <a:pt x="4348993" y="952044"/>
                              <a:pt x="4297072" y="1165014"/>
                              <a:pt x="4363109" y="851338"/>
                            </a:cubicBezTo>
                            <a:cubicBezTo>
                              <a:pt x="4369694" y="820058"/>
                              <a:pt x="4378875" y="724779"/>
                              <a:pt x="4378875" y="756745"/>
                            </a:cubicBezTo>
                            <a:cubicBezTo>
                              <a:pt x="4378875" y="884308"/>
                              <a:pt x="4353214" y="905133"/>
                              <a:pt x="4300047" y="1024759"/>
                            </a:cubicBezTo>
                            <a:cubicBezTo>
                              <a:pt x="4323164" y="1232805"/>
                              <a:pt x="4300227" y="1189789"/>
                              <a:pt x="4347344" y="1056290"/>
                            </a:cubicBezTo>
                            <a:cubicBezTo>
                              <a:pt x="4366182" y="1002917"/>
                              <a:pt x="4390532" y="951631"/>
                              <a:pt x="4410406" y="898635"/>
                            </a:cubicBezTo>
                            <a:cubicBezTo>
                              <a:pt x="4422076" y="867515"/>
                              <a:pt x="4431427" y="835573"/>
                              <a:pt x="4441937" y="804042"/>
                            </a:cubicBezTo>
                            <a:cubicBezTo>
                              <a:pt x="4457703" y="846083"/>
                              <a:pt x="4464328" y="892807"/>
                              <a:pt x="4489234" y="930166"/>
                            </a:cubicBezTo>
                            <a:cubicBezTo>
                              <a:pt x="4498452" y="943993"/>
                              <a:pt x="4526559" y="932637"/>
                              <a:pt x="4536530" y="945931"/>
                            </a:cubicBezTo>
                            <a:cubicBezTo>
                              <a:pt x="4560543" y="977949"/>
                              <a:pt x="4568061" y="1019504"/>
                              <a:pt x="4583827" y="1056290"/>
                            </a:cubicBezTo>
                            <a:cubicBezTo>
                              <a:pt x="4589082" y="1098331"/>
                              <a:pt x="4566508" y="1155947"/>
                              <a:pt x="4599592" y="1182414"/>
                            </a:cubicBezTo>
                            <a:cubicBezTo>
                              <a:pt x="4622805" y="1200985"/>
                              <a:pt x="4644817" y="1143134"/>
                              <a:pt x="4662654" y="1119352"/>
                            </a:cubicBezTo>
                            <a:cubicBezTo>
                              <a:pt x="4692400" y="1079690"/>
                              <a:pt x="4715206" y="1035269"/>
                              <a:pt x="4741482" y="993228"/>
                            </a:cubicBezTo>
                            <a:cubicBezTo>
                              <a:pt x="4751992" y="956442"/>
                              <a:pt x="4759939" y="918824"/>
                              <a:pt x="4773013" y="882869"/>
                            </a:cubicBezTo>
                            <a:cubicBezTo>
                              <a:pt x="4781045" y="860782"/>
                              <a:pt x="4782248" y="812375"/>
                              <a:pt x="4804544" y="819807"/>
                            </a:cubicBezTo>
                            <a:cubicBezTo>
                              <a:pt x="4829965" y="828281"/>
                              <a:pt x="4813810" y="872639"/>
                              <a:pt x="4820309" y="898635"/>
                            </a:cubicBezTo>
                            <a:cubicBezTo>
                              <a:pt x="4829588" y="935751"/>
                              <a:pt x="4841330" y="972207"/>
                              <a:pt x="4851841" y="1008993"/>
                            </a:cubicBezTo>
                            <a:cubicBezTo>
                              <a:pt x="4943873" y="947638"/>
                              <a:pt x="4864000" y="1016205"/>
                              <a:pt x="4914903" y="914400"/>
                            </a:cubicBezTo>
                            <a:cubicBezTo>
                              <a:pt x="4931850" y="880505"/>
                              <a:pt x="4977965" y="819807"/>
                              <a:pt x="4977965" y="819807"/>
                            </a:cubicBezTo>
                            <a:cubicBezTo>
                              <a:pt x="4983220" y="909145"/>
                              <a:pt x="4963147" y="1003717"/>
                              <a:pt x="4993730" y="1087821"/>
                            </a:cubicBezTo>
                            <a:cubicBezTo>
                              <a:pt x="5005777" y="1120951"/>
                              <a:pt x="5028980" y="1026358"/>
                              <a:pt x="5041027" y="993228"/>
                            </a:cubicBezTo>
                            <a:cubicBezTo>
                              <a:pt x="5050184" y="968045"/>
                              <a:pt x="5051537" y="940676"/>
                              <a:pt x="5056792" y="914400"/>
                            </a:cubicBezTo>
                            <a:cubicBezTo>
                              <a:pt x="5062047" y="987973"/>
                              <a:pt x="5051363" y="1064469"/>
                              <a:pt x="5072558" y="1135118"/>
                            </a:cubicBezTo>
                            <a:cubicBezTo>
                              <a:pt x="5079311" y="1157629"/>
                              <a:pt x="5094240" y="1093394"/>
                              <a:pt x="5104089" y="1072055"/>
                            </a:cubicBezTo>
                            <a:cubicBezTo>
                              <a:pt x="5160009" y="950894"/>
                              <a:pt x="5158119" y="952747"/>
                              <a:pt x="5198682" y="851338"/>
                            </a:cubicBezTo>
                            <a:cubicBezTo>
                              <a:pt x="5203937" y="930166"/>
                              <a:pt x="5170624" y="1022087"/>
                              <a:pt x="5214447" y="1087821"/>
                            </a:cubicBezTo>
                            <a:cubicBezTo>
                              <a:pt x="5242102" y="1129303"/>
                              <a:pt x="5261744" y="945931"/>
                              <a:pt x="5261744" y="945931"/>
                            </a:cubicBezTo>
                            <a:cubicBezTo>
                              <a:pt x="5266999" y="977462"/>
                              <a:pt x="5267400" y="1010199"/>
                              <a:pt x="5277509" y="1040524"/>
                            </a:cubicBezTo>
                            <a:cubicBezTo>
                              <a:pt x="5283501" y="1058500"/>
                              <a:pt x="5292793" y="1097570"/>
                              <a:pt x="5309041" y="1087821"/>
                            </a:cubicBezTo>
                            <a:cubicBezTo>
                              <a:pt x="5339270" y="1069684"/>
                              <a:pt x="5339217" y="1024044"/>
                              <a:pt x="5356337" y="993228"/>
                            </a:cubicBezTo>
                            <a:cubicBezTo>
                              <a:pt x="5365539" y="976665"/>
                              <a:pt x="5377358" y="961697"/>
                              <a:pt x="5387868" y="945931"/>
                            </a:cubicBezTo>
                            <a:cubicBezTo>
                              <a:pt x="5405259" y="980713"/>
                              <a:pt x="5418076" y="1032420"/>
                              <a:pt x="5466696" y="1040524"/>
                            </a:cubicBezTo>
                            <a:cubicBezTo>
                              <a:pt x="5483088" y="1043256"/>
                              <a:pt x="5498227" y="1030014"/>
                              <a:pt x="5513992" y="1024759"/>
                            </a:cubicBezTo>
                            <a:cubicBezTo>
                              <a:pt x="5524502" y="1008993"/>
                              <a:pt x="5528107" y="969998"/>
                              <a:pt x="5545523" y="977462"/>
                            </a:cubicBezTo>
                            <a:cubicBezTo>
                              <a:pt x="5593314" y="997944"/>
                              <a:pt x="5632383" y="1088118"/>
                              <a:pt x="5655882" y="1135118"/>
                            </a:cubicBezTo>
                            <a:cubicBezTo>
                              <a:pt x="5682158" y="1114097"/>
                              <a:pt x="5717396" y="1100909"/>
                              <a:pt x="5734709" y="1072055"/>
                            </a:cubicBezTo>
                            <a:cubicBezTo>
                              <a:pt x="5822169" y="926288"/>
                              <a:pt x="5830265" y="879019"/>
                              <a:pt x="5860834" y="756745"/>
                            </a:cubicBezTo>
                            <a:cubicBezTo>
                              <a:pt x="5893537" y="1051085"/>
                              <a:pt x="5847325" y="760135"/>
                              <a:pt x="5923896" y="1008993"/>
                            </a:cubicBezTo>
                            <a:cubicBezTo>
                              <a:pt x="5962876" y="1135677"/>
                              <a:pt x="5901149" y="1077913"/>
                              <a:pt x="5986958" y="1135118"/>
                            </a:cubicBezTo>
                            <a:cubicBezTo>
                              <a:pt x="5992213" y="1166649"/>
                              <a:pt x="5974132" y="1215416"/>
                              <a:pt x="6002723" y="1229711"/>
                            </a:cubicBezTo>
                            <a:cubicBezTo>
                              <a:pt x="6026691" y="1241694"/>
                              <a:pt x="6017043" y="1177640"/>
                              <a:pt x="6018489" y="1150883"/>
                            </a:cubicBezTo>
                            <a:cubicBezTo>
                              <a:pt x="6057549" y="428268"/>
                              <a:pt x="6007852" y="857599"/>
                              <a:pt x="6050020" y="520262"/>
                            </a:cubicBezTo>
                            <a:cubicBezTo>
                              <a:pt x="6062198" y="690754"/>
                              <a:pt x="6055138" y="913941"/>
                              <a:pt x="6113082" y="551793"/>
                            </a:cubicBezTo>
                            <a:cubicBezTo>
                              <a:pt x="6127162" y="463795"/>
                              <a:pt x="6143575" y="22841"/>
                              <a:pt x="6144613" y="0"/>
                            </a:cubicBezTo>
                            <a:cubicBezTo>
                              <a:pt x="6149868" y="320566"/>
                              <a:pt x="6143227" y="641547"/>
                              <a:pt x="6160378" y="961697"/>
                            </a:cubicBezTo>
                            <a:cubicBezTo>
                              <a:pt x="6161892" y="989957"/>
                              <a:pt x="6183468" y="909881"/>
                              <a:pt x="6191909" y="882869"/>
                            </a:cubicBezTo>
                            <a:cubicBezTo>
                              <a:pt x="6230402" y="759694"/>
                              <a:pt x="6243636" y="689515"/>
                              <a:pt x="6270737" y="567559"/>
                            </a:cubicBezTo>
                            <a:cubicBezTo>
                              <a:pt x="6275992" y="635876"/>
                              <a:pt x="6280567" y="704249"/>
                              <a:pt x="6286503" y="772511"/>
                            </a:cubicBezTo>
                            <a:cubicBezTo>
                              <a:pt x="6303093" y="963302"/>
                              <a:pt x="6283720" y="976536"/>
                              <a:pt x="6333799" y="851338"/>
                            </a:cubicBezTo>
                            <a:cubicBezTo>
                              <a:pt x="6359788" y="1293132"/>
                              <a:pt x="6319549" y="1175063"/>
                              <a:pt x="6365330" y="1072055"/>
                            </a:cubicBezTo>
                            <a:cubicBezTo>
                              <a:pt x="6379647" y="1039841"/>
                              <a:pt x="6396861" y="1008993"/>
                              <a:pt x="6412627" y="977462"/>
                            </a:cubicBezTo>
                            <a:cubicBezTo>
                              <a:pt x="6417882" y="951186"/>
                              <a:pt x="6401596" y="898635"/>
                              <a:pt x="6428392" y="898635"/>
                            </a:cubicBezTo>
                            <a:cubicBezTo>
                              <a:pt x="6455188" y="898635"/>
                              <a:pt x="6418737" y="968989"/>
                              <a:pt x="6444158" y="977462"/>
                            </a:cubicBezTo>
                            <a:cubicBezTo>
                              <a:pt x="6466454" y="984894"/>
                              <a:pt x="6465179" y="935421"/>
                              <a:pt x="6475689" y="914400"/>
                            </a:cubicBezTo>
                            <a:cubicBezTo>
                              <a:pt x="6486199" y="935421"/>
                              <a:pt x="6493119" y="996264"/>
                              <a:pt x="6507220" y="977462"/>
                            </a:cubicBezTo>
                            <a:cubicBezTo>
                              <a:pt x="6532641" y="943567"/>
                              <a:pt x="6515406" y="893023"/>
                              <a:pt x="6522985" y="851338"/>
                            </a:cubicBezTo>
                            <a:cubicBezTo>
                              <a:pt x="6525958" y="834988"/>
                              <a:pt x="6533496" y="819807"/>
                              <a:pt x="6538751" y="804042"/>
                            </a:cubicBezTo>
                            <a:cubicBezTo>
                              <a:pt x="6544006" y="893380"/>
                              <a:pt x="6528801" y="986337"/>
                              <a:pt x="6554516" y="1072055"/>
                            </a:cubicBezTo>
                            <a:cubicBezTo>
                              <a:pt x="6565509" y="1108700"/>
                              <a:pt x="6577284" y="998938"/>
                              <a:pt x="6586047" y="961697"/>
                            </a:cubicBezTo>
                            <a:cubicBezTo>
                              <a:pt x="6639020" y="736561"/>
                              <a:pt x="6589282" y="874782"/>
                              <a:pt x="6649109" y="725214"/>
                            </a:cubicBezTo>
                            <a:cubicBezTo>
                              <a:pt x="6654364" y="798786"/>
                              <a:pt x="6612719" y="893775"/>
                              <a:pt x="6664875" y="945931"/>
                            </a:cubicBezTo>
                            <a:cubicBezTo>
                              <a:pt x="6698766" y="979822"/>
                              <a:pt x="6738524" y="751110"/>
                              <a:pt x="6743703" y="725214"/>
                            </a:cubicBezTo>
                            <a:cubicBezTo>
                              <a:pt x="6748958" y="788276"/>
                              <a:pt x="6752843" y="851467"/>
                              <a:pt x="6759468" y="914400"/>
                            </a:cubicBezTo>
                            <a:cubicBezTo>
                              <a:pt x="6763358" y="951356"/>
                              <a:pt x="6738796" y="1032046"/>
                              <a:pt x="6775234" y="1024759"/>
                            </a:cubicBezTo>
                            <a:cubicBezTo>
                              <a:pt x="6821325" y="1015541"/>
                              <a:pt x="6838296" y="898635"/>
                              <a:pt x="6838296" y="898635"/>
                            </a:cubicBezTo>
                            <a:cubicBezTo>
                              <a:pt x="6871301" y="733604"/>
                              <a:pt x="6837059" y="863392"/>
                              <a:pt x="6869827" y="961697"/>
                            </a:cubicBezTo>
                            <a:lnTo>
                              <a:pt x="6885592" y="914400"/>
                            </a:lnTo>
                            <a:cubicBezTo>
                              <a:pt x="6896102" y="940676"/>
                              <a:pt x="6895382" y="1011345"/>
                              <a:pt x="6917123" y="993228"/>
                            </a:cubicBezTo>
                            <a:cubicBezTo>
                              <a:pt x="7010788" y="915174"/>
                              <a:pt x="6962035" y="690377"/>
                              <a:pt x="6995951" y="961697"/>
                            </a:cubicBezTo>
                            <a:cubicBezTo>
                              <a:pt x="7001206" y="924911"/>
                              <a:pt x="7004428" y="887776"/>
                              <a:pt x="7011716" y="851338"/>
                            </a:cubicBezTo>
                            <a:cubicBezTo>
                              <a:pt x="7014975" y="835043"/>
                              <a:pt x="7020050" y="789178"/>
                              <a:pt x="7027482" y="804042"/>
                            </a:cubicBezTo>
                            <a:cubicBezTo>
                              <a:pt x="7044100" y="837278"/>
                              <a:pt x="7037992" y="877614"/>
                              <a:pt x="7043247" y="914400"/>
                            </a:cubicBezTo>
                            <a:cubicBezTo>
                              <a:pt x="7053757" y="893379"/>
                              <a:pt x="7059732" y="869393"/>
                              <a:pt x="7074778" y="851338"/>
                            </a:cubicBezTo>
                            <a:cubicBezTo>
                              <a:pt x="7161869" y="746830"/>
                              <a:pt x="7131757" y="922708"/>
                              <a:pt x="7137841" y="977462"/>
                            </a:cubicBezTo>
                            <a:cubicBezTo>
                              <a:pt x="7142520" y="1019572"/>
                              <a:pt x="7148351" y="1061545"/>
                              <a:pt x="7153606" y="1103587"/>
                            </a:cubicBezTo>
                            <a:cubicBezTo>
                              <a:pt x="7174627" y="1082566"/>
                              <a:pt x="7186940" y="1040524"/>
                              <a:pt x="7216668" y="1040524"/>
                            </a:cubicBezTo>
                            <a:cubicBezTo>
                              <a:pt x="7238336" y="1040524"/>
                              <a:pt x="7226481" y="1082753"/>
                              <a:pt x="7232434" y="1103587"/>
                            </a:cubicBezTo>
                            <a:cubicBezTo>
                              <a:pt x="7236999" y="1119566"/>
                              <a:pt x="7242944" y="1135118"/>
                              <a:pt x="7248199" y="1150883"/>
                            </a:cubicBezTo>
                            <a:cubicBezTo>
                              <a:pt x="7274475" y="1145628"/>
                              <a:pt x="7305875" y="1151569"/>
                              <a:pt x="7327027" y="1135118"/>
                            </a:cubicBezTo>
                            <a:cubicBezTo>
                              <a:pt x="7356940" y="1111852"/>
                              <a:pt x="7365135" y="1069044"/>
                              <a:pt x="7390089" y="1040524"/>
                            </a:cubicBezTo>
                            <a:cubicBezTo>
                              <a:pt x="7402566" y="1026264"/>
                              <a:pt x="7421620" y="1019503"/>
                              <a:pt x="7437385" y="1008993"/>
                            </a:cubicBezTo>
                            <a:cubicBezTo>
                              <a:pt x="7442640" y="1045779"/>
                              <a:pt x="7418357" y="1106304"/>
                              <a:pt x="7453151" y="1119352"/>
                            </a:cubicBezTo>
                            <a:cubicBezTo>
                              <a:pt x="7492822" y="1134229"/>
                              <a:pt x="7529244" y="1081210"/>
                              <a:pt x="7563509" y="1056290"/>
                            </a:cubicBezTo>
                            <a:cubicBezTo>
                              <a:pt x="7829814" y="862614"/>
                              <a:pt x="7413920" y="1120821"/>
                              <a:pt x="7705399" y="945931"/>
                            </a:cubicBezTo>
                            <a:cubicBezTo>
                              <a:pt x="7694889" y="1030014"/>
                              <a:pt x="7691325" y="1115260"/>
                              <a:pt x="7673868" y="1198180"/>
                            </a:cubicBezTo>
                            <a:cubicBezTo>
                              <a:pt x="7669965" y="1216721"/>
                              <a:pt x="7626572" y="1255986"/>
                              <a:pt x="7642337" y="1245476"/>
                            </a:cubicBezTo>
                            <a:cubicBezTo>
                              <a:pt x="7722087" y="1192310"/>
                              <a:pt x="7737333" y="1126781"/>
                              <a:pt x="7799992" y="1056290"/>
                            </a:cubicBezTo>
                            <a:cubicBezTo>
                              <a:pt x="7812580" y="1042128"/>
                              <a:pt x="7831523" y="1035269"/>
                              <a:pt x="7847289" y="1024759"/>
                            </a:cubicBezTo>
                            <a:cubicBezTo>
                              <a:pt x="7852544" y="1103587"/>
                              <a:pt x="7843893" y="1184598"/>
                              <a:pt x="7863054" y="1261242"/>
                            </a:cubicBezTo>
                            <a:cubicBezTo>
                              <a:pt x="7867649" y="1279624"/>
                              <a:pt x="7888593" y="1231921"/>
                              <a:pt x="7894585" y="1213945"/>
                            </a:cubicBezTo>
                            <a:cubicBezTo>
                              <a:pt x="7909906" y="1167981"/>
                              <a:pt x="7915606" y="1119352"/>
                              <a:pt x="7926116" y="1072055"/>
                            </a:cubicBezTo>
                            <a:cubicBezTo>
                              <a:pt x="7931371" y="1108841"/>
                              <a:pt x="7915606" y="1156138"/>
                              <a:pt x="7941882" y="1182414"/>
                            </a:cubicBezTo>
                            <a:cubicBezTo>
                              <a:pt x="7958500" y="1199032"/>
                              <a:pt x="7966957" y="1141950"/>
                              <a:pt x="7973413" y="1119352"/>
                            </a:cubicBezTo>
                            <a:cubicBezTo>
                              <a:pt x="7988136" y="1067822"/>
                              <a:pt x="8004944" y="961697"/>
                              <a:pt x="8004944" y="961697"/>
                            </a:cubicBezTo>
                            <a:cubicBezTo>
                              <a:pt x="8010199" y="1024759"/>
                              <a:pt x="8020709" y="1087602"/>
                              <a:pt x="8020709" y="1150883"/>
                            </a:cubicBezTo>
                            <a:cubicBezTo>
                              <a:pt x="8020709" y="1432599"/>
                              <a:pt x="7953629" y="1649498"/>
                              <a:pt x="8068006" y="1008993"/>
                            </a:cubicBezTo>
                            <a:cubicBezTo>
                              <a:pt x="8070927" y="992634"/>
                              <a:pt x="8078517" y="977462"/>
                              <a:pt x="8083772" y="961697"/>
                            </a:cubicBezTo>
                            <a:cubicBezTo>
                              <a:pt x="8094282" y="982718"/>
                              <a:pt x="8092258" y="1020150"/>
                              <a:pt x="8115303" y="1024759"/>
                            </a:cubicBezTo>
                            <a:cubicBezTo>
                              <a:pt x="8157797" y="1033258"/>
                              <a:pt x="8210785" y="962585"/>
                              <a:pt x="8241427" y="993228"/>
                            </a:cubicBezTo>
                            <a:cubicBezTo>
                              <a:pt x="8269727" y="1021528"/>
                              <a:pt x="8213987" y="1068838"/>
                              <a:pt x="8194130" y="1103587"/>
                            </a:cubicBezTo>
                            <a:cubicBezTo>
                              <a:pt x="8171701" y="1142837"/>
                              <a:pt x="8141579" y="1177159"/>
                              <a:pt x="8115303" y="1213945"/>
                            </a:cubicBezTo>
                            <a:cubicBezTo>
                              <a:pt x="8110048" y="1229711"/>
                              <a:pt x="8099537" y="1277861"/>
                              <a:pt x="8099537" y="1261242"/>
                            </a:cubicBezTo>
                            <a:cubicBezTo>
                              <a:pt x="8099537" y="1234446"/>
                              <a:pt x="8094151" y="1198865"/>
                              <a:pt x="8115303" y="1182414"/>
                            </a:cubicBezTo>
                            <a:cubicBezTo>
                              <a:pt x="8149510" y="1155809"/>
                              <a:pt x="8199386" y="1161393"/>
                              <a:pt x="8241427" y="1150883"/>
                            </a:cubicBezTo>
                            <a:cubicBezTo>
                              <a:pt x="8251937" y="1182414"/>
                              <a:pt x="8267774" y="1212646"/>
                              <a:pt x="8272958" y="1245476"/>
                            </a:cubicBezTo>
                            <a:cubicBezTo>
                              <a:pt x="8306200" y="1456011"/>
                              <a:pt x="8241682" y="1513149"/>
                              <a:pt x="8336020" y="1387366"/>
                            </a:cubicBezTo>
                            <a:cubicBezTo>
                              <a:pt x="8351785" y="1345325"/>
                              <a:pt x="8361816" y="1300660"/>
                              <a:pt x="8383316" y="1261242"/>
                            </a:cubicBezTo>
                            <a:cubicBezTo>
                              <a:pt x="8393992" y="1241668"/>
                              <a:pt x="8408983" y="1208538"/>
                              <a:pt x="8430613" y="1213945"/>
                            </a:cubicBezTo>
                            <a:cubicBezTo>
                              <a:pt x="8451634" y="1219200"/>
                              <a:pt x="8441123" y="1255986"/>
                              <a:pt x="8446378" y="1277007"/>
                            </a:cubicBezTo>
                            <a:cubicBezTo>
                              <a:pt x="8462144" y="1245476"/>
                              <a:pt x="8478902" y="1214422"/>
                              <a:pt x="8493675" y="1182414"/>
                            </a:cubicBezTo>
                            <a:cubicBezTo>
                              <a:pt x="8616058" y="917253"/>
                              <a:pt x="8469168" y="1215665"/>
                              <a:pt x="8588268" y="977462"/>
                            </a:cubicBezTo>
                            <a:cubicBezTo>
                              <a:pt x="8598778" y="998483"/>
                              <a:pt x="8610541" y="1018922"/>
                              <a:pt x="8619799" y="1040524"/>
                            </a:cubicBezTo>
                            <a:cubicBezTo>
                              <a:pt x="8626345" y="1055799"/>
                              <a:pt x="8620135" y="1081649"/>
                              <a:pt x="8635565" y="1087821"/>
                            </a:cubicBezTo>
                            <a:cubicBezTo>
                              <a:pt x="8655683" y="1095868"/>
                              <a:pt x="8677606" y="1077310"/>
                              <a:pt x="8698627" y="1072055"/>
                            </a:cubicBezTo>
                            <a:cubicBezTo>
                              <a:pt x="8479288" y="1197393"/>
                              <a:pt x="8709983" y="1078778"/>
                              <a:pt x="8399082" y="1182414"/>
                            </a:cubicBezTo>
                            <a:cubicBezTo>
                              <a:pt x="8383316" y="1187669"/>
                              <a:pt x="8335166" y="1198180"/>
                              <a:pt x="8351785" y="1198180"/>
                            </a:cubicBezTo>
                            <a:cubicBezTo>
                              <a:pt x="8388945" y="1198180"/>
                              <a:pt x="8425358" y="1187669"/>
                              <a:pt x="8462144" y="1182414"/>
                            </a:cubicBezTo>
                            <a:cubicBezTo>
                              <a:pt x="8309744" y="1250731"/>
                              <a:pt x="8171560" y="1375875"/>
                              <a:pt x="8004944" y="1387366"/>
                            </a:cubicBezTo>
                            <a:lnTo>
                              <a:pt x="7547744" y="1418897"/>
                            </a:lnTo>
                            <a:cubicBezTo>
                              <a:pt x="7589785" y="1392621"/>
                              <a:pt x="7625650" y="1351599"/>
                              <a:pt x="7673868" y="1340069"/>
                            </a:cubicBezTo>
                            <a:cubicBezTo>
                              <a:pt x="7870495" y="1293049"/>
                              <a:pt x="8272958" y="1245476"/>
                              <a:pt x="8272958" y="1245476"/>
                            </a:cubicBezTo>
                            <a:cubicBezTo>
                              <a:pt x="8336020" y="1224455"/>
                              <a:pt x="8398697" y="1202241"/>
                              <a:pt x="8462144" y="1182414"/>
                            </a:cubicBezTo>
                            <a:cubicBezTo>
                              <a:pt x="8482825" y="1175951"/>
                              <a:pt x="8525206" y="1144981"/>
                              <a:pt x="8525206" y="1166649"/>
                            </a:cubicBezTo>
                            <a:cubicBezTo>
                              <a:pt x="8525206" y="1192925"/>
                              <a:pt x="8487258" y="1206218"/>
                              <a:pt x="8462144" y="1213945"/>
                            </a:cubicBezTo>
                            <a:cubicBezTo>
                              <a:pt x="8348825" y="1248812"/>
                              <a:pt x="8232825" y="1277103"/>
                              <a:pt x="8115303" y="1292773"/>
                            </a:cubicBezTo>
                            <a:cubicBezTo>
                              <a:pt x="8036475" y="1303283"/>
                              <a:pt x="7957372" y="1311901"/>
                              <a:pt x="7878820" y="1324304"/>
                            </a:cubicBezTo>
                            <a:cubicBezTo>
                              <a:pt x="7857418" y="1327683"/>
                              <a:pt x="7794204" y="1342280"/>
                              <a:pt x="7815758" y="1340069"/>
                            </a:cubicBezTo>
                            <a:cubicBezTo>
                              <a:pt x="8042066" y="1316858"/>
                              <a:pt x="8267173" y="1282477"/>
                              <a:pt x="8493675" y="1261242"/>
                            </a:cubicBezTo>
                            <a:cubicBezTo>
                              <a:pt x="8603676" y="1250929"/>
                              <a:pt x="8714392" y="1250731"/>
                              <a:pt x="8824751" y="1245476"/>
                            </a:cubicBezTo>
                            <a:cubicBezTo>
                              <a:pt x="8877303" y="1234966"/>
                              <a:pt x="8929543" y="1222755"/>
                              <a:pt x="8982406" y="1213945"/>
                            </a:cubicBezTo>
                            <a:cubicBezTo>
                              <a:pt x="9003779" y="1210383"/>
                              <a:pt x="8940772" y="1226497"/>
                              <a:pt x="8919344" y="1229711"/>
                            </a:cubicBezTo>
                            <a:cubicBezTo>
                              <a:pt x="8835545" y="1242281"/>
                              <a:pt x="8751179" y="1250732"/>
                              <a:pt x="8667096" y="1261242"/>
                            </a:cubicBezTo>
                            <a:cubicBezTo>
                              <a:pt x="8572503" y="1287518"/>
                              <a:pt x="8478665" y="1316682"/>
                              <a:pt x="8383316" y="1340069"/>
                            </a:cubicBezTo>
                            <a:cubicBezTo>
                              <a:pt x="8200073" y="1385015"/>
                              <a:pt x="7831523" y="1466193"/>
                              <a:pt x="7831523" y="1466193"/>
                            </a:cubicBezTo>
                            <a:cubicBezTo>
                              <a:pt x="7794737" y="1460938"/>
                              <a:pt x="7689301" y="1469546"/>
                              <a:pt x="7721165" y="1450428"/>
                            </a:cubicBezTo>
                            <a:cubicBezTo>
                              <a:pt x="7775986" y="1417536"/>
                              <a:pt x="7846980" y="1427346"/>
                              <a:pt x="7910351" y="1418897"/>
                            </a:cubicBezTo>
                            <a:cubicBezTo>
                              <a:pt x="8180305" y="1382903"/>
                              <a:pt x="8206591" y="1386674"/>
                              <a:pt x="8477909" y="1371600"/>
                            </a:cubicBezTo>
                            <a:cubicBezTo>
                              <a:pt x="8577757" y="1355835"/>
                              <a:pt x="8873352" y="1292338"/>
                              <a:pt x="8777454" y="1324304"/>
                            </a:cubicBezTo>
                            <a:cubicBezTo>
                              <a:pt x="8629793" y="1373524"/>
                              <a:pt x="8737742" y="1341887"/>
                              <a:pt x="8604034" y="1371600"/>
                            </a:cubicBezTo>
                            <a:cubicBezTo>
                              <a:pt x="8582882" y="1376300"/>
                              <a:pt x="8519304" y="1387366"/>
                              <a:pt x="8540972" y="1387366"/>
                            </a:cubicBezTo>
                            <a:cubicBezTo>
                              <a:pt x="8593786" y="1387366"/>
                              <a:pt x="8646075" y="1376855"/>
                              <a:pt x="8698627" y="1371600"/>
                            </a:cubicBezTo>
                            <a:cubicBezTo>
                              <a:pt x="8782710" y="1350579"/>
                              <a:pt x="8866183" y="1326949"/>
                              <a:pt x="8950875" y="1308538"/>
                            </a:cubicBezTo>
                            <a:cubicBezTo>
                              <a:pt x="8987187" y="1300644"/>
                              <a:pt x="9024506" y="1298423"/>
                              <a:pt x="9061234" y="1292773"/>
                            </a:cubicBezTo>
                            <a:cubicBezTo>
                              <a:pt x="9092828" y="1287912"/>
                              <a:pt x="9186445" y="1267822"/>
                              <a:pt x="9155827" y="1277007"/>
                            </a:cubicBezTo>
                            <a:cubicBezTo>
                              <a:pt x="8908539" y="1351192"/>
                              <a:pt x="8933520" y="1337766"/>
                              <a:pt x="8698627" y="1355835"/>
                            </a:cubicBezTo>
                            <a:cubicBezTo>
                              <a:pt x="8887813" y="1361090"/>
                              <a:pt x="9077273" y="1360151"/>
                              <a:pt x="9266185" y="1371600"/>
                            </a:cubicBezTo>
                            <a:cubicBezTo>
                              <a:pt x="9282773" y="1372605"/>
                              <a:pt x="9235340" y="1389716"/>
                              <a:pt x="9218889" y="1387366"/>
                            </a:cubicBezTo>
                            <a:cubicBezTo>
                              <a:pt x="9195623" y="1384042"/>
                              <a:pt x="9176848" y="1366345"/>
                              <a:pt x="9155827" y="1355835"/>
                            </a:cubicBezTo>
                            <a:cubicBezTo>
                              <a:pt x="9129551" y="1303283"/>
                              <a:pt x="9098820" y="1252732"/>
                              <a:pt x="9076999" y="1198180"/>
                            </a:cubicBezTo>
                            <a:cubicBezTo>
                              <a:pt x="9067047" y="1173300"/>
                              <a:pt x="9068596" y="1145117"/>
                              <a:pt x="9061234" y="1119352"/>
                            </a:cubicBezTo>
                            <a:cubicBezTo>
                              <a:pt x="9037033" y="1034649"/>
                              <a:pt x="9008682" y="951187"/>
                              <a:pt x="8982406" y="867104"/>
                            </a:cubicBezTo>
                            <a:cubicBezTo>
                              <a:pt x="9135594" y="816040"/>
                              <a:pt x="8937491" y="865176"/>
                              <a:pt x="9045468" y="1135118"/>
                            </a:cubicBezTo>
                            <a:cubicBezTo>
                              <a:pt x="9062144" y="1176807"/>
                              <a:pt x="9078566" y="1051589"/>
                              <a:pt x="9092765" y="1008993"/>
                            </a:cubicBezTo>
                            <a:cubicBezTo>
                              <a:pt x="9104863" y="972698"/>
                              <a:pt x="9108465" y="933464"/>
                              <a:pt x="9124296" y="898635"/>
                            </a:cubicBezTo>
                            <a:cubicBezTo>
                              <a:pt x="9135169" y="874714"/>
                              <a:pt x="9156320" y="856955"/>
                              <a:pt x="9171592" y="835573"/>
                            </a:cubicBezTo>
                            <a:cubicBezTo>
                              <a:pt x="9182605" y="820154"/>
                              <a:pt x="9192613" y="804042"/>
                              <a:pt x="9203123" y="788276"/>
                            </a:cubicBezTo>
                            <a:cubicBezTo>
                              <a:pt x="9213633" y="804042"/>
                              <a:pt x="9219858" y="847410"/>
                              <a:pt x="9234654" y="835573"/>
                            </a:cubicBezTo>
                            <a:cubicBezTo>
                              <a:pt x="9265906" y="810571"/>
                              <a:pt x="9264052" y="761011"/>
                              <a:pt x="9281951" y="725214"/>
                            </a:cubicBezTo>
                            <a:cubicBezTo>
                              <a:pt x="9290425" y="708267"/>
                              <a:pt x="9302972" y="693683"/>
                              <a:pt x="9313482" y="677918"/>
                            </a:cubicBezTo>
                            <a:cubicBezTo>
                              <a:pt x="9308227" y="730470"/>
                              <a:pt x="9312225" y="784791"/>
                              <a:pt x="9297716" y="835573"/>
                            </a:cubicBezTo>
                            <a:cubicBezTo>
                              <a:pt x="9293151" y="851552"/>
                              <a:pt x="9298301" y="785303"/>
                              <a:pt x="9281951" y="788276"/>
                            </a:cubicBezTo>
                            <a:cubicBezTo>
                              <a:pt x="9224144" y="798786"/>
                              <a:pt x="9168736" y="828670"/>
                              <a:pt x="9124296" y="867104"/>
                            </a:cubicBezTo>
                            <a:cubicBezTo>
                              <a:pt x="8972523" y="998368"/>
                              <a:pt x="8830764" y="1141760"/>
                              <a:pt x="8698627" y="1292773"/>
                            </a:cubicBezTo>
                            <a:cubicBezTo>
                              <a:pt x="8577325" y="1431403"/>
                              <a:pt x="8641265" y="1401232"/>
                              <a:pt x="8540972" y="1434662"/>
                            </a:cubicBezTo>
                            <a:cubicBezTo>
                              <a:pt x="8535717" y="1271752"/>
                              <a:pt x="8581555" y="1098876"/>
                              <a:pt x="8525206" y="945931"/>
                            </a:cubicBezTo>
                            <a:cubicBezTo>
                              <a:pt x="8514922" y="918018"/>
                              <a:pt x="8417878" y="1166955"/>
                              <a:pt x="8399082" y="1213945"/>
                            </a:cubicBezTo>
                            <a:cubicBezTo>
                              <a:pt x="8404337" y="1114097"/>
                              <a:pt x="8393157" y="1012006"/>
                              <a:pt x="8414847" y="914400"/>
                            </a:cubicBezTo>
                            <a:cubicBezTo>
                              <a:pt x="8426304" y="862844"/>
                              <a:pt x="8401317" y="1028111"/>
                              <a:pt x="8430613" y="1072055"/>
                            </a:cubicBezTo>
                            <a:cubicBezTo>
                              <a:pt x="8451225" y="1102974"/>
                              <a:pt x="8466990" y="930778"/>
                              <a:pt x="8446378" y="961697"/>
                            </a:cubicBezTo>
                            <a:cubicBezTo>
                              <a:pt x="8415944" y="1007348"/>
                              <a:pt x="8414847" y="1066800"/>
                              <a:pt x="8399082" y="1119352"/>
                            </a:cubicBezTo>
                            <a:cubicBezTo>
                              <a:pt x="8393827" y="1072055"/>
                              <a:pt x="8404598" y="1020026"/>
                              <a:pt x="8383316" y="977462"/>
                            </a:cubicBezTo>
                            <a:cubicBezTo>
                              <a:pt x="8373626" y="958082"/>
                              <a:pt x="8336705" y="947596"/>
                              <a:pt x="8320254" y="961697"/>
                            </a:cubicBezTo>
                            <a:cubicBezTo>
                              <a:pt x="8289867" y="987743"/>
                              <a:pt x="8288723" y="1035269"/>
                              <a:pt x="8272958" y="1072055"/>
                            </a:cubicBezTo>
                            <a:cubicBezTo>
                              <a:pt x="8267703" y="1030014"/>
                              <a:pt x="8291669" y="970557"/>
                              <a:pt x="8257192" y="945931"/>
                            </a:cubicBezTo>
                            <a:cubicBezTo>
                              <a:pt x="8228506" y="925441"/>
                              <a:pt x="8189959" y="970998"/>
                              <a:pt x="8162599" y="993228"/>
                            </a:cubicBezTo>
                            <a:cubicBezTo>
                              <a:pt x="8104919" y="1040093"/>
                              <a:pt x="8061106" y="1102209"/>
                              <a:pt x="8004944" y="1150883"/>
                            </a:cubicBezTo>
                            <a:cubicBezTo>
                              <a:pt x="7903230" y="1239035"/>
                              <a:pt x="7801119" y="1327715"/>
                              <a:pt x="7689634" y="1403131"/>
                            </a:cubicBezTo>
                            <a:cubicBezTo>
                              <a:pt x="7621502" y="1449220"/>
                              <a:pt x="7543800" y="1479452"/>
                              <a:pt x="7468916" y="1513490"/>
                            </a:cubicBezTo>
                            <a:cubicBezTo>
                              <a:pt x="7428040" y="1532070"/>
                              <a:pt x="7311043" y="1592536"/>
                              <a:pt x="7342792" y="1560787"/>
                            </a:cubicBezTo>
                            <a:cubicBezTo>
                              <a:pt x="7394416" y="1509163"/>
                              <a:pt x="7464192" y="1477542"/>
                              <a:pt x="7531978" y="1450428"/>
                            </a:cubicBezTo>
                            <a:cubicBezTo>
                              <a:pt x="7558254" y="1439918"/>
                              <a:pt x="7584308" y="1428834"/>
                              <a:pt x="7610806" y="1418897"/>
                            </a:cubicBezTo>
                            <a:cubicBezTo>
                              <a:pt x="7626366" y="1413062"/>
                              <a:pt x="7671398" y="1393160"/>
                              <a:pt x="7658103" y="1403131"/>
                            </a:cubicBezTo>
                            <a:cubicBezTo>
                              <a:pt x="7624208" y="1428552"/>
                              <a:pt x="7582454" y="1441896"/>
                              <a:pt x="7547744" y="1466193"/>
                            </a:cubicBezTo>
                            <a:cubicBezTo>
                              <a:pt x="7529478" y="1478979"/>
                              <a:pt x="7500447" y="1491194"/>
                              <a:pt x="7500447" y="1513490"/>
                            </a:cubicBezTo>
                            <a:cubicBezTo>
                              <a:pt x="7500447" y="1530109"/>
                              <a:pt x="7532519" y="1504385"/>
                              <a:pt x="7547744" y="1497724"/>
                            </a:cubicBezTo>
                            <a:cubicBezTo>
                              <a:pt x="7616678" y="1467565"/>
                              <a:pt x="7681652" y="1427914"/>
                              <a:pt x="7752696" y="1403131"/>
                            </a:cubicBezTo>
                            <a:cubicBezTo>
                              <a:pt x="7908108" y="1348918"/>
                              <a:pt x="8379287" y="1202156"/>
                              <a:pt x="8225661" y="1261242"/>
                            </a:cubicBezTo>
                            <a:cubicBezTo>
                              <a:pt x="8157344" y="1287518"/>
                              <a:pt x="8087501" y="1310128"/>
                              <a:pt x="8020709" y="1340069"/>
                            </a:cubicBezTo>
                            <a:cubicBezTo>
                              <a:pt x="7934926" y="1378523"/>
                              <a:pt x="7857644" y="1436465"/>
                              <a:pt x="7768461" y="1466193"/>
                            </a:cubicBezTo>
                            <a:cubicBezTo>
                              <a:pt x="7619729" y="1515770"/>
                              <a:pt x="7311261" y="1576552"/>
                              <a:pt x="7311261" y="1576552"/>
                            </a:cubicBezTo>
                            <a:cubicBezTo>
                              <a:pt x="7519199" y="1464585"/>
                              <a:pt x="7509392" y="1456616"/>
                              <a:pt x="7736930" y="1387366"/>
                            </a:cubicBezTo>
                            <a:cubicBezTo>
                              <a:pt x="7783281" y="1373259"/>
                              <a:pt x="7835485" y="1377503"/>
                              <a:pt x="7878820" y="1355835"/>
                            </a:cubicBezTo>
                            <a:cubicBezTo>
                              <a:pt x="7912057" y="1339216"/>
                              <a:pt x="7805247" y="1366345"/>
                              <a:pt x="7768461" y="1371600"/>
                            </a:cubicBezTo>
                            <a:cubicBezTo>
                              <a:pt x="7524864" y="1479865"/>
                              <a:pt x="7446083" y="1545021"/>
                              <a:pt x="7169372" y="1545021"/>
                            </a:cubicBezTo>
                            <a:cubicBezTo>
                              <a:pt x="7068287" y="1545021"/>
                              <a:pt x="6969675" y="1513490"/>
                              <a:pt x="6869827" y="1497724"/>
                            </a:cubicBezTo>
                            <a:cubicBezTo>
                              <a:pt x="6969675" y="1476703"/>
                              <a:pt x="7068981" y="1452915"/>
                              <a:pt x="7169372" y="1434662"/>
                            </a:cubicBezTo>
                            <a:cubicBezTo>
                              <a:pt x="7242493" y="1421367"/>
                              <a:pt x="7316679" y="1414722"/>
                              <a:pt x="7390089" y="1403131"/>
                            </a:cubicBezTo>
                            <a:cubicBezTo>
                              <a:pt x="7416557" y="1398952"/>
                              <a:pt x="7442640" y="1392621"/>
                              <a:pt x="7468916" y="1387366"/>
                            </a:cubicBezTo>
                            <a:cubicBezTo>
                              <a:pt x="7327089" y="1481918"/>
                              <a:pt x="7430583" y="1416665"/>
                              <a:pt x="7106309" y="1560787"/>
                            </a:cubicBezTo>
                            <a:cubicBezTo>
                              <a:pt x="7069736" y="1577041"/>
                              <a:pt x="6995951" y="1608083"/>
                              <a:pt x="6995951" y="1608083"/>
                            </a:cubicBezTo>
                            <a:lnTo>
                              <a:pt x="7106309" y="1560787"/>
                            </a:lnTo>
                            <a:cubicBezTo>
                              <a:pt x="7158646" y="1539236"/>
                              <a:pt x="7207802" y="1504744"/>
                              <a:pt x="7263965" y="1497724"/>
                            </a:cubicBezTo>
                            <a:cubicBezTo>
                              <a:pt x="7306006" y="1492469"/>
                              <a:pt x="7432364" y="1479141"/>
                              <a:pt x="7390089" y="1481959"/>
                            </a:cubicBezTo>
                            <a:cubicBezTo>
                              <a:pt x="7269033" y="1490030"/>
                              <a:pt x="7148351" y="1502980"/>
                              <a:pt x="7027482" y="1513490"/>
                            </a:cubicBezTo>
                            <a:cubicBezTo>
                              <a:pt x="6990696" y="1534511"/>
                              <a:pt x="6879227" y="1557604"/>
                              <a:pt x="6917123" y="1576552"/>
                            </a:cubicBezTo>
                            <a:cubicBezTo>
                              <a:pt x="6969675" y="1602828"/>
                              <a:pt x="7033653" y="1559702"/>
                              <a:pt x="7090544" y="1545021"/>
                            </a:cubicBezTo>
                            <a:cubicBezTo>
                              <a:pt x="7810389" y="1359255"/>
                              <a:pt x="7003387" y="1530921"/>
                              <a:pt x="7721165" y="1387366"/>
                            </a:cubicBezTo>
                            <a:cubicBezTo>
                              <a:pt x="7752696" y="1371600"/>
                              <a:pt x="7780505" y="1340069"/>
                              <a:pt x="7815758" y="1340069"/>
                            </a:cubicBezTo>
                            <a:cubicBezTo>
                              <a:pt x="7846401" y="1340069"/>
                              <a:pt x="7765020" y="1375122"/>
                              <a:pt x="7736930" y="1387366"/>
                            </a:cubicBezTo>
                            <a:cubicBezTo>
                              <a:pt x="7559797" y="1464578"/>
                              <a:pt x="7379579" y="1534511"/>
                              <a:pt x="7200903" y="1608083"/>
                            </a:cubicBezTo>
                            <a:lnTo>
                              <a:pt x="7200903" y="1608083"/>
                            </a:lnTo>
                            <a:cubicBezTo>
                              <a:pt x="7271746" y="1560854"/>
                              <a:pt x="7230607" y="1583589"/>
                              <a:pt x="7327027" y="1545021"/>
                            </a:cubicBezTo>
                            <a:cubicBezTo>
                              <a:pt x="7248199" y="1613338"/>
                              <a:pt x="7179991" y="1696305"/>
                              <a:pt x="7090544" y="1749973"/>
                            </a:cubicBezTo>
                            <a:cubicBezTo>
                              <a:pt x="7064268" y="1765738"/>
                              <a:pt x="6995950" y="1823545"/>
                              <a:pt x="7011716" y="1797269"/>
                            </a:cubicBezTo>
                            <a:cubicBezTo>
                              <a:pt x="7082989" y="1678482"/>
                              <a:pt x="7139166" y="1670577"/>
                              <a:pt x="7248199" y="1623849"/>
                            </a:cubicBezTo>
                            <a:cubicBezTo>
                              <a:pt x="7258709" y="1644870"/>
                              <a:pt x="7257909" y="1678183"/>
                              <a:pt x="7279730" y="1686911"/>
                            </a:cubicBezTo>
                            <a:cubicBezTo>
                              <a:pt x="7297323" y="1693948"/>
                              <a:pt x="7309143" y="1661639"/>
                              <a:pt x="7327027" y="1655380"/>
                            </a:cubicBezTo>
                            <a:cubicBezTo>
                              <a:pt x="7414921" y="1624617"/>
                              <a:pt x="7506461" y="1605281"/>
                              <a:pt x="7595041" y="1576552"/>
                            </a:cubicBezTo>
                            <a:cubicBezTo>
                              <a:pt x="7700964" y="1542198"/>
                              <a:pt x="7804449" y="1500611"/>
                              <a:pt x="7910351" y="1466193"/>
                            </a:cubicBezTo>
                            <a:cubicBezTo>
                              <a:pt x="8014709" y="1432277"/>
                              <a:pt x="8120782" y="1403870"/>
                              <a:pt x="8225661" y="1371600"/>
                            </a:cubicBezTo>
                            <a:cubicBezTo>
                              <a:pt x="8257428" y="1361826"/>
                              <a:pt x="8288723" y="1350579"/>
                              <a:pt x="8320254" y="1340069"/>
                            </a:cubicBezTo>
                            <a:cubicBezTo>
                              <a:pt x="8304489" y="1355835"/>
                              <a:pt x="8292900" y="1397337"/>
                              <a:pt x="8272958" y="1387366"/>
                            </a:cubicBezTo>
                            <a:cubicBezTo>
                              <a:pt x="8253578" y="1377676"/>
                              <a:pt x="8275420" y="1341407"/>
                              <a:pt x="8288723" y="1324304"/>
                            </a:cubicBezTo>
                            <a:cubicBezTo>
                              <a:pt x="8306580" y="1301345"/>
                              <a:pt x="8412528" y="1223567"/>
                              <a:pt x="8446378" y="1198180"/>
                            </a:cubicBezTo>
                            <a:cubicBezTo>
                              <a:pt x="8423612" y="1289245"/>
                              <a:pt x="8430603" y="1288844"/>
                              <a:pt x="8351785" y="1387366"/>
                            </a:cubicBezTo>
                            <a:cubicBezTo>
                              <a:pt x="8341403" y="1400343"/>
                              <a:pt x="8356912" y="1352836"/>
                              <a:pt x="8367551" y="1340069"/>
                            </a:cubicBezTo>
                            <a:cubicBezTo>
                              <a:pt x="8384372" y="1319883"/>
                              <a:pt x="8409592" y="1308538"/>
                              <a:pt x="8430613" y="1292773"/>
                            </a:cubicBezTo>
                            <a:cubicBezTo>
                              <a:pt x="8441123" y="1277007"/>
                              <a:pt x="8447588" y="1257606"/>
                              <a:pt x="8462144" y="1245476"/>
                            </a:cubicBezTo>
                            <a:cubicBezTo>
                              <a:pt x="8480199" y="1230430"/>
                              <a:pt x="8514696" y="1192924"/>
                              <a:pt x="8525206" y="1213945"/>
                            </a:cubicBezTo>
                            <a:cubicBezTo>
                              <a:pt x="8540070" y="1243673"/>
                              <a:pt x="8460438" y="1308538"/>
                              <a:pt x="8493675" y="1308538"/>
                            </a:cubicBezTo>
                            <a:cubicBezTo>
                              <a:pt x="8554960" y="1308538"/>
                              <a:pt x="8595944" y="1240180"/>
                              <a:pt x="8651330" y="1213945"/>
                            </a:cubicBezTo>
                            <a:cubicBezTo>
                              <a:pt x="8696386" y="1192603"/>
                              <a:pt x="8745923" y="1182414"/>
                              <a:pt x="8793220" y="1166649"/>
                            </a:cubicBezTo>
                            <a:cubicBezTo>
                              <a:pt x="8803730" y="1192925"/>
                              <a:pt x="8797296" y="1238612"/>
                              <a:pt x="8824751" y="1245476"/>
                            </a:cubicBezTo>
                            <a:cubicBezTo>
                              <a:pt x="8876743" y="1258474"/>
                              <a:pt x="8944510" y="1176049"/>
                              <a:pt x="8982406" y="1213945"/>
                            </a:cubicBezTo>
                            <a:cubicBezTo>
                              <a:pt x="9013937" y="1245476"/>
                              <a:pt x="8925200" y="1284236"/>
                              <a:pt x="8887813" y="1308538"/>
                            </a:cubicBezTo>
                            <a:cubicBezTo>
                              <a:pt x="8818846" y="1353367"/>
                              <a:pt x="8742107" y="1385142"/>
                              <a:pt x="8667096" y="1418897"/>
                            </a:cubicBezTo>
                            <a:cubicBezTo>
                              <a:pt x="8636787" y="1432536"/>
                              <a:pt x="8596006" y="1426927"/>
                              <a:pt x="8572503" y="1450428"/>
                            </a:cubicBezTo>
                            <a:cubicBezTo>
                              <a:pt x="8553555" y="1469375"/>
                              <a:pt x="8625565" y="1442023"/>
                              <a:pt x="8651330" y="1434662"/>
                            </a:cubicBezTo>
                            <a:cubicBezTo>
                              <a:pt x="8822682" y="1385704"/>
                              <a:pt x="8740785" y="1387366"/>
                              <a:pt x="8808985" y="1387366"/>
                            </a:cubicBezTo>
                          </a:path>
                        </a:pathLst>
                      </a:custGeom>
                      <a:solidFill>
                        <a:schemeClr val="accent3">
                          <a:lumMod val="50000"/>
                        </a:schemeClr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0" name="Sun 29"/>
                      <p:cNvSpPr/>
                      <p:nvPr/>
                    </p:nvSpPr>
                    <p:spPr>
                      <a:xfrm>
                        <a:off x="1676400" y="2344664"/>
                        <a:ext cx="381000" cy="568472"/>
                      </a:xfrm>
                      <a:prstGeom prst="sun">
                        <a:avLst/>
                      </a:prstGeom>
                      <a:solidFill>
                        <a:srgbClr val="92D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21" name="Sun 20"/>
                    <p:cNvSpPr/>
                    <p:nvPr/>
                  </p:nvSpPr>
                  <p:spPr>
                    <a:xfrm>
                      <a:off x="4343400" y="2667000"/>
                      <a:ext cx="533400" cy="568472"/>
                    </a:xfrm>
                    <a:prstGeom prst="sun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0" y="5021680"/>
                      <a:ext cx="8263524" cy="1836320"/>
                    </a:xfrm>
                    <a:custGeom>
                      <a:avLst/>
                      <a:gdLst>
                        <a:gd name="connsiteX0" fmla="*/ 65455 w 6418958"/>
                        <a:gd name="connsiteY0" fmla="*/ 219295 h 1607720"/>
                        <a:gd name="connsiteX1" fmla="*/ 81221 w 6418958"/>
                        <a:gd name="connsiteY1" fmla="*/ 376950 h 1607720"/>
                        <a:gd name="connsiteX2" fmla="*/ 112752 w 6418958"/>
                        <a:gd name="connsiteY2" fmla="*/ 440012 h 1607720"/>
                        <a:gd name="connsiteX3" fmla="*/ 144283 w 6418958"/>
                        <a:gd name="connsiteY3" fmla="*/ 581901 h 1607720"/>
                        <a:gd name="connsiteX4" fmla="*/ 175814 w 6418958"/>
                        <a:gd name="connsiteY4" fmla="*/ 629198 h 1607720"/>
                        <a:gd name="connsiteX5" fmla="*/ 160048 w 6418958"/>
                        <a:gd name="connsiteY5" fmla="*/ 944508 h 1607720"/>
                        <a:gd name="connsiteX6" fmla="*/ 112752 w 6418958"/>
                        <a:gd name="connsiteY6" fmla="*/ 912977 h 1607720"/>
                        <a:gd name="connsiteX7" fmla="*/ 96986 w 6418958"/>
                        <a:gd name="connsiteY7" fmla="*/ 865681 h 1607720"/>
                        <a:gd name="connsiteX8" fmla="*/ 33924 w 6418958"/>
                        <a:gd name="connsiteY8" fmla="*/ 755322 h 1607720"/>
                        <a:gd name="connsiteX9" fmla="*/ 2393 w 6418958"/>
                        <a:gd name="connsiteY9" fmla="*/ 834150 h 1607720"/>
                        <a:gd name="connsiteX10" fmla="*/ 18158 w 6418958"/>
                        <a:gd name="connsiteY10" fmla="*/ 897212 h 1607720"/>
                        <a:gd name="connsiteX11" fmla="*/ 49690 w 6418958"/>
                        <a:gd name="connsiteY11" fmla="*/ 991805 h 1607720"/>
                        <a:gd name="connsiteX12" fmla="*/ 65455 w 6418958"/>
                        <a:gd name="connsiteY12" fmla="*/ 1054867 h 1607720"/>
                        <a:gd name="connsiteX13" fmla="*/ 96986 w 6418958"/>
                        <a:gd name="connsiteY13" fmla="*/ 1212522 h 1607720"/>
                        <a:gd name="connsiteX14" fmla="*/ 112752 w 6418958"/>
                        <a:gd name="connsiteY14" fmla="*/ 1322881 h 1607720"/>
                        <a:gd name="connsiteX15" fmla="*/ 128517 w 6418958"/>
                        <a:gd name="connsiteY15" fmla="*/ 1370177 h 1607720"/>
                        <a:gd name="connsiteX16" fmla="*/ 144283 w 6418958"/>
                        <a:gd name="connsiteY16" fmla="*/ 1496301 h 1607720"/>
                        <a:gd name="connsiteX17" fmla="*/ 175814 w 6418958"/>
                        <a:gd name="connsiteY17" fmla="*/ 1543598 h 1607720"/>
                        <a:gd name="connsiteX18" fmla="*/ 301938 w 6418958"/>
                        <a:gd name="connsiteY18" fmla="*/ 1559363 h 1607720"/>
                        <a:gd name="connsiteX19" fmla="*/ 522655 w 6418958"/>
                        <a:gd name="connsiteY19" fmla="*/ 1559363 h 1607720"/>
                        <a:gd name="connsiteX20" fmla="*/ 475358 w 6418958"/>
                        <a:gd name="connsiteY20" fmla="*/ 1512067 h 1607720"/>
                        <a:gd name="connsiteX21" fmla="*/ 443827 w 6418958"/>
                        <a:gd name="connsiteY21" fmla="*/ 1464770 h 1607720"/>
                        <a:gd name="connsiteX22" fmla="*/ 349234 w 6418958"/>
                        <a:gd name="connsiteY22" fmla="*/ 1433239 h 1607720"/>
                        <a:gd name="connsiteX23" fmla="*/ 365000 w 6418958"/>
                        <a:gd name="connsiteY23" fmla="*/ 1370177 h 1607720"/>
                        <a:gd name="connsiteX24" fmla="*/ 475358 w 6418958"/>
                        <a:gd name="connsiteY24" fmla="*/ 1322881 h 1607720"/>
                        <a:gd name="connsiteX25" fmla="*/ 648779 w 6418958"/>
                        <a:gd name="connsiteY25" fmla="*/ 1275584 h 1607720"/>
                        <a:gd name="connsiteX26" fmla="*/ 696076 w 6418958"/>
                        <a:gd name="connsiteY26" fmla="*/ 1259819 h 1607720"/>
                        <a:gd name="connsiteX27" fmla="*/ 901027 w 6418958"/>
                        <a:gd name="connsiteY27" fmla="*/ 1244053 h 1607720"/>
                        <a:gd name="connsiteX28" fmla="*/ 1121745 w 6418958"/>
                        <a:gd name="connsiteY28" fmla="*/ 1212522 h 1607720"/>
                        <a:gd name="connsiteX29" fmla="*/ 1184807 w 6418958"/>
                        <a:gd name="connsiteY29" fmla="*/ 1196757 h 1607720"/>
                        <a:gd name="connsiteX30" fmla="*/ 1547414 w 6418958"/>
                        <a:gd name="connsiteY30" fmla="*/ 1180991 h 1607720"/>
                        <a:gd name="connsiteX31" fmla="*/ 1846958 w 6418958"/>
                        <a:gd name="connsiteY31" fmla="*/ 1149460 h 1607720"/>
                        <a:gd name="connsiteX32" fmla="*/ 1957317 w 6418958"/>
                        <a:gd name="connsiteY32" fmla="*/ 1117929 h 1607720"/>
                        <a:gd name="connsiteX33" fmla="*/ 2083441 w 6418958"/>
                        <a:gd name="connsiteY33" fmla="*/ 1102163 h 1607720"/>
                        <a:gd name="connsiteX34" fmla="*/ 2319924 w 6418958"/>
                        <a:gd name="connsiteY34" fmla="*/ 1070632 h 1607720"/>
                        <a:gd name="connsiteX35" fmla="*/ 2635234 w 6418958"/>
                        <a:gd name="connsiteY35" fmla="*/ 1023336 h 1607720"/>
                        <a:gd name="connsiteX36" fmla="*/ 2919014 w 6418958"/>
                        <a:gd name="connsiteY36" fmla="*/ 991805 h 1607720"/>
                        <a:gd name="connsiteX37" fmla="*/ 2997841 w 6418958"/>
                        <a:gd name="connsiteY37" fmla="*/ 976039 h 1607720"/>
                        <a:gd name="connsiteX38" fmla="*/ 3060903 w 6418958"/>
                        <a:gd name="connsiteY38" fmla="*/ 960274 h 1607720"/>
                        <a:gd name="connsiteX39" fmla="*/ 2997841 w 6418958"/>
                        <a:gd name="connsiteY39" fmla="*/ 944508 h 1607720"/>
                        <a:gd name="connsiteX40" fmla="*/ 2903248 w 6418958"/>
                        <a:gd name="connsiteY40" fmla="*/ 928743 h 1607720"/>
                        <a:gd name="connsiteX41" fmla="*/ 2714062 w 6418958"/>
                        <a:gd name="connsiteY41" fmla="*/ 897212 h 1607720"/>
                        <a:gd name="connsiteX42" fmla="*/ 2666765 w 6418958"/>
                        <a:gd name="connsiteY42" fmla="*/ 881446 h 1607720"/>
                        <a:gd name="connsiteX43" fmla="*/ 2446048 w 6418958"/>
                        <a:gd name="connsiteY43" fmla="*/ 865681 h 1607720"/>
                        <a:gd name="connsiteX44" fmla="*/ 2367221 w 6418958"/>
                        <a:gd name="connsiteY44" fmla="*/ 849915 h 1607720"/>
                        <a:gd name="connsiteX45" fmla="*/ 2051910 w 6418958"/>
                        <a:gd name="connsiteY45" fmla="*/ 818384 h 1607720"/>
                        <a:gd name="connsiteX46" fmla="*/ 1941552 w 6418958"/>
                        <a:gd name="connsiteY46" fmla="*/ 786853 h 1607720"/>
                        <a:gd name="connsiteX47" fmla="*/ 1973083 w 6418958"/>
                        <a:gd name="connsiteY47" fmla="*/ 739557 h 1607720"/>
                        <a:gd name="connsiteX48" fmla="*/ 2099207 w 6418958"/>
                        <a:gd name="connsiteY48" fmla="*/ 708026 h 1607720"/>
                        <a:gd name="connsiteX49" fmla="*/ 2241096 w 6418958"/>
                        <a:gd name="connsiteY49" fmla="*/ 676495 h 1607720"/>
                        <a:gd name="connsiteX50" fmla="*/ 2319924 w 6418958"/>
                        <a:gd name="connsiteY50" fmla="*/ 644963 h 1607720"/>
                        <a:gd name="connsiteX51" fmla="*/ 2540641 w 6418958"/>
                        <a:gd name="connsiteY51" fmla="*/ 629198 h 1607720"/>
                        <a:gd name="connsiteX52" fmla="*/ 2635234 w 6418958"/>
                        <a:gd name="connsiteY52" fmla="*/ 613432 h 1607720"/>
                        <a:gd name="connsiteX53" fmla="*/ 2966310 w 6418958"/>
                        <a:gd name="connsiteY53" fmla="*/ 581901 h 1607720"/>
                        <a:gd name="connsiteX54" fmla="*/ 3045138 w 6418958"/>
                        <a:gd name="connsiteY54" fmla="*/ 566136 h 1607720"/>
                        <a:gd name="connsiteX55" fmla="*/ 3171262 w 6418958"/>
                        <a:gd name="connsiteY55" fmla="*/ 534605 h 1607720"/>
                        <a:gd name="connsiteX56" fmla="*/ 3486572 w 6418958"/>
                        <a:gd name="connsiteY56" fmla="*/ 503074 h 1607720"/>
                        <a:gd name="connsiteX57" fmla="*/ 3596931 w 6418958"/>
                        <a:gd name="connsiteY57" fmla="*/ 471543 h 1607720"/>
                        <a:gd name="connsiteX58" fmla="*/ 3659993 w 6418958"/>
                        <a:gd name="connsiteY58" fmla="*/ 455777 h 1607720"/>
                        <a:gd name="connsiteX59" fmla="*/ 3912241 w 6418958"/>
                        <a:gd name="connsiteY59" fmla="*/ 440012 h 1607720"/>
                        <a:gd name="connsiteX60" fmla="*/ 4069896 w 6418958"/>
                        <a:gd name="connsiteY60" fmla="*/ 424246 h 1607720"/>
                        <a:gd name="connsiteX61" fmla="*/ 4180255 w 6418958"/>
                        <a:gd name="connsiteY61" fmla="*/ 408481 h 1607720"/>
                        <a:gd name="connsiteX62" fmla="*/ 4542862 w 6418958"/>
                        <a:gd name="connsiteY62" fmla="*/ 392715 h 1607720"/>
                        <a:gd name="connsiteX63" fmla="*/ 5141952 w 6418958"/>
                        <a:gd name="connsiteY63" fmla="*/ 408481 h 1607720"/>
                        <a:gd name="connsiteX64" fmla="*/ 5220779 w 6418958"/>
                        <a:gd name="connsiteY64" fmla="*/ 424246 h 1607720"/>
                        <a:gd name="connsiteX65" fmla="*/ 6355896 w 6418958"/>
                        <a:gd name="connsiteY65" fmla="*/ 408481 h 1607720"/>
                        <a:gd name="connsiteX66" fmla="*/ 6418958 w 6418958"/>
                        <a:gd name="connsiteY66" fmla="*/ 392715 h 1607720"/>
                        <a:gd name="connsiteX67" fmla="*/ 6355896 w 6418958"/>
                        <a:gd name="connsiteY67" fmla="*/ 361184 h 1607720"/>
                        <a:gd name="connsiteX68" fmla="*/ 6182476 w 6418958"/>
                        <a:gd name="connsiteY68" fmla="*/ 329653 h 1607720"/>
                        <a:gd name="connsiteX69" fmla="*/ 5898696 w 6418958"/>
                        <a:gd name="connsiteY69" fmla="*/ 313888 h 1607720"/>
                        <a:gd name="connsiteX70" fmla="*/ 5394200 w 6418958"/>
                        <a:gd name="connsiteY70" fmla="*/ 266591 h 1607720"/>
                        <a:gd name="connsiteX71" fmla="*/ 5346903 w 6418958"/>
                        <a:gd name="connsiteY71" fmla="*/ 250826 h 1607720"/>
                        <a:gd name="connsiteX72" fmla="*/ 4921234 w 6418958"/>
                        <a:gd name="connsiteY72" fmla="*/ 235060 h 1607720"/>
                        <a:gd name="connsiteX73" fmla="*/ 4148724 w 6418958"/>
                        <a:gd name="connsiteY73" fmla="*/ 250826 h 1607720"/>
                        <a:gd name="connsiteX74" fmla="*/ 3912241 w 6418958"/>
                        <a:gd name="connsiteY74" fmla="*/ 282357 h 1607720"/>
                        <a:gd name="connsiteX75" fmla="*/ 3754586 w 6418958"/>
                        <a:gd name="connsiteY75" fmla="*/ 329653 h 1607720"/>
                        <a:gd name="connsiteX76" fmla="*/ 3675758 w 6418958"/>
                        <a:gd name="connsiteY76" fmla="*/ 345419 h 1607720"/>
                        <a:gd name="connsiteX77" fmla="*/ 3518103 w 6418958"/>
                        <a:gd name="connsiteY77" fmla="*/ 329653 h 1607720"/>
                        <a:gd name="connsiteX78" fmla="*/ 3707290 w 6418958"/>
                        <a:gd name="connsiteY78" fmla="*/ 203529 h 1607720"/>
                        <a:gd name="connsiteX79" fmla="*/ 3234324 w 6418958"/>
                        <a:gd name="connsiteY79" fmla="*/ 203529 h 1607720"/>
                        <a:gd name="connsiteX80" fmla="*/ 3155496 w 6418958"/>
                        <a:gd name="connsiteY80" fmla="*/ 250826 h 1607720"/>
                        <a:gd name="connsiteX81" fmla="*/ 3092434 w 6418958"/>
                        <a:gd name="connsiteY81" fmla="*/ 266591 h 1607720"/>
                        <a:gd name="connsiteX82" fmla="*/ 2950545 w 6418958"/>
                        <a:gd name="connsiteY82" fmla="*/ 361184 h 1607720"/>
                        <a:gd name="connsiteX83" fmla="*/ 2903248 w 6418958"/>
                        <a:gd name="connsiteY83" fmla="*/ 392715 h 1607720"/>
                        <a:gd name="connsiteX84" fmla="*/ 2840186 w 6418958"/>
                        <a:gd name="connsiteY84" fmla="*/ 408481 h 1607720"/>
                        <a:gd name="connsiteX85" fmla="*/ 2619469 w 6418958"/>
                        <a:gd name="connsiteY85" fmla="*/ 392715 h 1607720"/>
                        <a:gd name="connsiteX86" fmla="*/ 2572172 w 6418958"/>
                        <a:gd name="connsiteY86" fmla="*/ 361184 h 1607720"/>
                        <a:gd name="connsiteX87" fmla="*/ 2067676 w 6418958"/>
                        <a:gd name="connsiteY87" fmla="*/ 329653 h 1607720"/>
                        <a:gd name="connsiteX88" fmla="*/ 2051910 w 6418958"/>
                        <a:gd name="connsiteY88" fmla="*/ 156232 h 1607720"/>
                        <a:gd name="connsiteX89" fmla="*/ 1768131 w 6418958"/>
                        <a:gd name="connsiteY89" fmla="*/ 171998 h 1607720"/>
                        <a:gd name="connsiteX90" fmla="*/ 1689303 w 6418958"/>
                        <a:gd name="connsiteY90" fmla="*/ 187763 h 1607720"/>
                        <a:gd name="connsiteX91" fmla="*/ 1578945 w 6418958"/>
                        <a:gd name="connsiteY91" fmla="*/ 219295 h 1607720"/>
                        <a:gd name="connsiteX92" fmla="*/ 1452821 w 6418958"/>
                        <a:gd name="connsiteY92" fmla="*/ 266591 h 1607720"/>
                        <a:gd name="connsiteX93" fmla="*/ 1310931 w 6418958"/>
                        <a:gd name="connsiteY93" fmla="*/ 313888 h 1607720"/>
                        <a:gd name="connsiteX94" fmla="*/ 1216338 w 6418958"/>
                        <a:gd name="connsiteY94" fmla="*/ 345419 h 1607720"/>
                        <a:gd name="connsiteX95" fmla="*/ 1090214 w 6418958"/>
                        <a:gd name="connsiteY95" fmla="*/ 376950 h 1607720"/>
                        <a:gd name="connsiteX96" fmla="*/ 995621 w 6418958"/>
                        <a:gd name="connsiteY96" fmla="*/ 361184 h 1607720"/>
                        <a:gd name="connsiteX97" fmla="*/ 1058683 w 6418958"/>
                        <a:gd name="connsiteY97" fmla="*/ 219295 h 1607720"/>
                        <a:gd name="connsiteX98" fmla="*/ 1247869 w 6418958"/>
                        <a:gd name="connsiteY98" fmla="*/ 77405 h 1607720"/>
                        <a:gd name="connsiteX99" fmla="*/ 1326696 w 6418958"/>
                        <a:gd name="connsiteY99" fmla="*/ 30108 h 1607720"/>
                        <a:gd name="connsiteX100" fmla="*/ 1105979 w 6418958"/>
                        <a:gd name="connsiteY100" fmla="*/ 30108 h 1607720"/>
                        <a:gd name="connsiteX101" fmla="*/ 1058683 w 6418958"/>
                        <a:gd name="connsiteY101" fmla="*/ 61639 h 1607720"/>
                        <a:gd name="connsiteX102" fmla="*/ 254641 w 6418958"/>
                        <a:gd name="connsiteY102" fmla="*/ 77405 h 1607720"/>
                        <a:gd name="connsiteX103" fmla="*/ 207345 w 6418958"/>
                        <a:gd name="connsiteY103" fmla="*/ 93170 h 1607720"/>
                        <a:gd name="connsiteX104" fmla="*/ 81221 w 6418958"/>
                        <a:gd name="connsiteY104" fmla="*/ 124701 h 1607720"/>
                        <a:gd name="connsiteX105" fmla="*/ 65455 w 6418958"/>
                        <a:gd name="connsiteY105" fmla="*/ 235060 h 1607720"/>
                        <a:gd name="connsiteX106" fmla="*/ 65455 w 6418958"/>
                        <a:gd name="connsiteY106" fmla="*/ 219295 h 1607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</a:cxnLst>
                      <a:rect l="l" t="t" r="r" b="b"/>
                      <a:pathLst>
                        <a:path w="6418958" h="1607720">
                          <a:moveTo>
                            <a:pt x="65455" y="219295"/>
                          </a:moveTo>
                          <a:cubicBezTo>
                            <a:pt x="68083" y="242943"/>
                            <a:pt x="70155" y="325309"/>
                            <a:pt x="81221" y="376950"/>
                          </a:cubicBezTo>
                          <a:cubicBezTo>
                            <a:pt x="86145" y="399930"/>
                            <a:pt x="105999" y="417501"/>
                            <a:pt x="112752" y="440012"/>
                          </a:cubicBezTo>
                          <a:cubicBezTo>
                            <a:pt x="130920" y="500573"/>
                            <a:pt x="118579" y="530494"/>
                            <a:pt x="144283" y="581901"/>
                          </a:cubicBezTo>
                          <a:cubicBezTo>
                            <a:pt x="152757" y="598848"/>
                            <a:pt x="165304" y="613432"/>
                            <a:pt x="175814" y="629198"/>
                          </a:cubicBezTo>
                          <a:cubicBezTo>
                            <a:pt x="170559" y="734301"/>
                            <a:pt x="182877" y="841779"/>
                            <a:pt x="160048" y="944508"/>
                          </a:cubicBezTo>
                          <a:cubicBezTo>
                            <a:pt x="155938" y="963004"/>
                            <a:pt x="124589" y="927773"/>
                            <a:pt x="112752" y="912977"/>
                          </a:cubicBezTo>
                          <a:cubicBezTo>
                            <a:pt x="102371" y="900000"/>
                            <a:pt x="103532" y="880955"/>
                            <a:pt x="96986" y="865681"/>
                          </a:cubicBezTo>
                          <a:cubicBezTo>
                            <a:pt x="72982" y="809674"/>
                            <a:pt x="65591" y="802823"/>
                            <a:pt x="33924" y="755322"/>
                          </a:cubicBezTo>
                          <a:cubicBezTo>
                            <a:pt x="23414" y="781598"/>
                            <a:pt x="5518" y="806023"/>
                            <a:pt x="2393" y="834150"/>
                          </a:cubicBezTo>
                          <a:cubicBezTo>
                            <a:pt x="0" y="855685"/>
                            <a:pt x="11932" y="876458"/>
                            <a:pt x="18158" y="897212"/>
                          </a:cubicBezTo>
                          <a:cubicBezTo>
                            <a:pt x="27709" y="929047"/>
                            <a:pt x="41629" y="959561"/>
                            <a:pt x="49690" y="991805"/>
                          </a:cubicBezTo>
                          <a:cubicBezTo>
                            <a:pt x="54945" y="1012826"/>
                            <a:pt x="61579" y="1033549"/>
                            <a:pt x="65455" y="1054867"/>
                          </a:cubicBezTo>
                          <a:cubicBezTo>
                            <a:pt x="94440" y="1214283"/>
                            <a:pt x="64610" y="1115391"/>
                            <a:pt x="96986" y="1212522"/>
                          </a:cubicBezTo>
                          <a:cubicBezTo>
                            <a:pt x="102241" y="1249308"/>
                            <a:pt x="105464" y="1286443"/>
                            <a:pt x="112752" y="1322881"/>
                          </a:cubicBezTo>
                          <a:cubicBezTo>
                            <a:pt x="116011" y="1339176"/>
                            <a:pt x="125544" y="1353827"/>
                            <a:pt x="128517" y="1370177"/>
                          </a:cubicBezTo>
                          <a:cubicBezTo>
                            <a:pt x="136096" y="1411862"/>
                            <a:pt x="133135" y="1455425"/>
                            <a:pt x="144283" y="1496301"/>
                          </a:cubicBezTo>
                          <a:cubicBezTo>
                            <a:pt x="149269" y="1514581"/>
                            <a:pt x="158221" y="1536561"/>
                            <a:pt x="175814" y="1543598"/>
                          </a:cubicBezTo>
                          <a:cubicBezTo>
                            <a:pt x="215152" y="1559333"/>
                            <a:pt x="259897" y="1554108"/>
                            <a:pt x="301938" y="1559363"/>
                          </a:cubicBezTo>
                          <a:cubicBezTo>
                            <a:pt x="377602" y="1584585"/>
                            <a:pt x="425940" y="1607720"/>
                            <a:pt x="522655" y="1559363"/>
                          </a:cubicBezTo>
                          <a:cubicBezTo>
                            <a:pt x="542597" y="1549392"/>
                            <a:pt x="489631" y="1529195"/>
                            <a:pt x="475358" y="1512067"/>
                          </a:cubicBezTo>
                          <a:cubicBezTo>
                            <a:pt x="463228" y="1497511"/>
                            <a:pt x="459895" y="1474812"/>
                            <a:pt x="443827" y="1464770"/>
                          </a:cubicBezTo>
                          <a:cubicBezTo>
                            <a:pt x="415642" y="1447155"/>
                            <a:pt x="349234" y="1433239"/>
                            <a:pt x="349234" y="1433239"/>
                          </a:cubicBezTo>
                          <a:cubicBezTo>
                            <a:pt x="354489" y="1412218"/>
                            <a:pt x="352981" y="1388206"/>
                            <a:pt x="365000" y="1370177"/>
                          </a:cubicBezTo>
                          <a:cubicBezTo>
                            <a:pt x="387928" y="1335784"/>
                            <a:pt x="442396" y="1332769"/>
                            <a:pt x="475358" y="1322881"/>
                          </a:cubicBezTo>
                          <a:cubicBezTo>
                            <a:pt x="813587" y="1221414"/>
                            <a:pt x="361433" y="1347420"/>
                            <a:pt x="648779" y="1275584"/>
                          </a:cubicBezTo>
                          <a:cubicBezTo>
                            <a:pt x="664901" y="1271553"/>
                            <a:pt x="679586" y="1261880"/>
                            <a:pt x="696076" y="1259819"/>
                          </a:cubicBezTo>
                          <a:cubicBezTo>
                            <a:pt x="764066" y="1251320"/>
                            <a:pt x="832817" y="1250549"/>
                            <a:pt x="901027" y="1244053"/>
                          </a:cubicBezTo>
                          <a:cubicBezTo>
                            <a:pt x="956528" y="1238767"/>
                            <a:pt x="1062575" y="1224356"/>
                            <a:pt x="1121745" y="1212522"/>
                          </a:cubicBezTo>
                          <a:cubicBezTo>
                            <a:pt x="1142992" y="1208273"/>
                            <a:pt x="1163199" y="1198358"/>
                            <a:pt x="1184807" y="1196757"/>
                          </a:cubicBezTo>
                          <a:cubicBezTo>
                            <a:pt x="1305460" y="1187820"/>
                            <a:pt x="1426545" y="1186246"/>
                            <a:pt x="1547414" y="1180991"/>
                          </a:cubicBezTo>
                          <a:cubicBezTo>
                            <a:pt x="1738699" y="1142735"/>
                            <a:pt x="1489048" y="1189228"/>
                            <a:pt x="1846958" y="1149460"/>
                          </a:cubicBezTo>
                          <a:cubicBezTo>
                            <a:pt x="1960198" y="1136878"/>
                            <a:pt x="1863346" y="1135015"/>
                            <a:pt x="1957317" y="1117929"/>
                          </a:cubicBezTo>
                          <a:cubicBezTo>
                            <a:pt x="1999002" y="1110350"/>
                            <a:pt x="2041498" y="1108155"/>
                            <a:pt x="2083441" y="1102163"/>
                          </a:cubicBezTo>
                          <a:cubicBezTo>
                            <a:pt x="2331111" y="1066782"/>
                            <a:pt x="1988257" y="1107485"/>
                            <a:pt x="2319924" y="1070632"/>
                          </a:cubicBezTo>
                          <a:cubicBezTo>
                            <a:pt x="2472194" y="1032566"/>
                            <a:pt x="2334105" y="1064399"/>
                            <a:pt x="2635234" y="1023336"/>
                          </a:cubicBezTo>
                          <a:cubicBezTo>
                            <a:pt x="2881972" y="989690"/>
                            <a:pt x="2520348" y="1025026"/>
                            <a:pt x="2919014" y="991805"/>
                          </a:cubicBezTo>
                          <a:cubicBezTo>
                            <a:pt x="2945290" y="986550"/>
                            <a:pt x="2971683" y="981852"/>
                            <a:pt x="2997841" y="976039"/>
                          </a:cubicBezTo>
                          <a:cubicBezTo>
                            <a:pt x="3018993" y="971339"/>
                            <a:pt x="3060903" y="981942"/>
                            <a:pt x="3060903" y="960274"/>
                          </a:cubicBezTo>
                          <a:cubicBezTo>
                            <a:pt x="3060903" y="938606"/>
                            <a:pt x="3019088" y="948757"/>
                            <a:pt x="2997841" y="944508"/>
                          </a:cubicBezTo>
                          <a:cubicBezTo>
                            <a:pt x="2966496" y="938239"/>
                            <a:pt x="2934779" y="933998"/>
                            <a:pt x="2903248" y="928743"/>
                          </a:cubicBezTo>
                          <a:cubicBezTo>
                            <a:pt x="2792368" y="891781"/>
                            <a:pt x="2925269" y="932413"/>
                            <a:pt x="2714062" y="897212"/>
                          </a:cubicBezTo>
                          <a:cubicBezTo>
                            <a:pt x="2697670" y="894480"/>
                            <a:pt x="2683270" y="883388"/>
                            <a:pt x="2666765" y="881446"/>
                          </a:cubicBezTo>
                          <a:cubicBezTo>
                            <a:pt x="2593510" y="872828"/>
                            <a:pt x="2519620" y="870936"/>
                            <a:pt x="2446048" y="865681"/>
                          </a:cubicBezTo>
                          <a:cubicBezTo>
                            <a:pt x="2419772" y="860426"/>
                            <a:pt x="2393705" y="853990"/>
                            <a:pt x="2367221" y="849915"/>
                          </a:cubicBezTo>
                          <a:cubicBezTo>
                            <a:pt x="2255604" y="832743"/>
                            <a:pt x="2167866" y="828047"/>
                            <a:pt x="2051910" y="818384"/>
                          </a:cubicBezTo>
                          <a:cubicBezTo>
                            <a:pt x="2015124" y="807874"/>
                            <a:pt x="1968605" y="813906"/>
                            <a:pt x="1941552" y="786853"/>
                          </a:cubicBezTo>
                          <a:cubicBezTo>
                            <a:pt x="1928154" y="773455"/>
                            <a:pt x="1958287" y="751394"/>
                            <a:pt x="1973083" y="739557"/>
                          </a:cubicBezTo>
                          <a:cubicBezTo>
                            <a:pt x="1989173" y="726685"/>
                            <a:pt x="2095393" y="708719"/>
                            <a:pt x="2099207" y="708026"/>
                          </a:cubicBezTo>
                          <a:cubicBezTo>
                            <a:pt x="2186681" y="692122"/>
                            <a:pt x="2175697" y="701020"/>
                            <a:pt x="2241096" y="676495"/>
                          </a:cubicBezTo>
                          <a:cubicBezTo>
                            <a:pt x="2267594" y="666558"/>
                            <a:pt x="2291970" y="649377"/>
                            <a:pt x="2319924" y="644963"/>
                          </a:cubicBezTo>
                          <a:cubicBezTo>
                            <a:pt x="2392781" y="633459"/>
                            <a:pt x="2467069" y="634453"/>
                            <a:pt x="2540641" y="629198"/>
                          </a:cubicBezTo>
                          <a:cubicBezTo>
                            <a:pt x="2572172" y="623943"/>
                            <a:pt x="2603548" y="617657"/>
                            <a:pt x="2635234" y="613432"/>
                          </a:cubicBezTo>
                          <a:cubicBezTo>
                            <a:pt x="2748982" y="598266"/>
                            <a:pt x="2850756" y="591531"/>
                            <a:pt x="2966310" y="581901"/>
                          </a:cubicBezTo>
                          <a:cubicBezTo>
                            <a:pt x="2992586" y="576646"/>
                            <a:pt x="3019142" y="572635"/>
                            <a:pt x="3045138" y="566136"/>
                          </a:cubicBezTo>
                          <a:cubicBezTo>
                            <a:pt x="3152575" y="539277"/>
                            <a:pt x="3020153" y="557852"/>
                            <a:pt x="3171262" y="534605"/>
                          </a:cubicBezTo>
                          <a:cubicBezTo>
                            <a:pt x="3282908" y="517429"/>
                            <a:pt x="3370572" y="512740"/>
                            <a:pt x="3486572" y="503074"/>
                          </a:cubicBezTo>
                          <a:lnTo>
                            <a:pt x="3596931" y="471543"/>
                          </a:lnTo>
                          <a:cubicBezTo>
                            <a:pt x="3617835" y="465842"/>
                            <a:pt x="3638433" y="457933"/>
                            <a:pt x="3659993" y="455777"/>
                          </a:cubicBezTo>
                          <a:cubicBezTo>
                            <a:pt x="3743822" y="447394"/>
                            <a:pt x="3828242" y="446473"/>
                            <a:pt x="3912241" y="440012"/>
                          </a:cubicBezTo>
                          <a:cubicBezTo>
                            <a:pt x="3964899" y="435961"/>
                            <a:pt x="4017444" y="430417"/>
                            <a:pt x="4069896" y="424246"/>
                          </a:cubicBezTo>
                          <a:cubicBezTo>
                            <a:pt x="4106801" y="419904"/>
                            <a:pt x="4143178" y="410953"/>
                            <a:pt x="4180255" y="408481"/>
                          </a:cubicBezTo>
                          <a:cubicBezTo>
                            <a:pt x="4300970" y="400433"/>
                            <a:pt x="4421993" y="397970"/>
                            <a:pt x="4542862" y="392715"/>
                          </a:cubicBezTo>
                          <a:cubicBezTo>
                            <a:pt x="4742559" y="397970"/>
                            <a:pt x="4942402" y="399200"/>
                            <a:pt x="5141952" y="408481"/>
                          </a:cubicBezTo>
                          <a:cubicBezTo>
                            <a:pt x="5168719" y="409726"/>
                            <a:pt x="5193983" y="424246"/>
                            <a:pt x="5220779" y="424246"/>
                          </a:cubicBezTo>
                          <a:cubicBezTo>
                            <a:pt x="5599188" y="424246"/>
                            <a:pt x="5977524" y="413736"/>
                            <a:pt x="6355896" y="408481"/>
                          </a:cubicBezTo>
                          <a:cubicBezTo>
                            <a:pt x="6376917" y="403226"/>
                            <a:pt x="6418958" y="414383"/>
                            <a:pt x="6418958" y="392715"/>
                          </a:cubicBezTo>
                          <a:cubicBezTo>
                            <a:pt x="6418958" y="369213"/>
                            <a:pt x="6378604" y="367240"/>
                            <a:pt x="6355896" y="361184"/>
                          </a:cubicBezTo>
                          <a:cubicBezTo>
                            <a:pt x="6299125" y="346045"/>
                            <a:pt x="6240919" y="335699"/>
                            <a:pt x="6182476" y="329653"/>
                          </a:cubicBezTo>
                          <a:cubicBezTo>
                            <a:pt x="6088240" y="319905"/>
                            <a:pt x="5993289" y="319143"/>
                            <a:pt x="5898696" y="313888"/>
                          </a:cubicBezTo>
                          <a:cubicBezTo>
                            <a:pt x="5565494" y="266286"/>
                            <a:pt x="6153000" y="347890"/>
                            <a:pt x="5394200" y="266591"/>
                          </a:cubicBezTo>
                          <a:cubicBezTo>
                            <a:pt x="5377676" y="264821"/>
                            <a:pt x="5363485" y="251931"/>
                            <a:pt x="5346903" y="250826"/>
                          </a:cubicBezTo>
                          <a:cubicBezTo>
                            <a:pt x="5205231" y="241381"/>
                            <a:pt x="5063124" y="240315"/>
                            <a:pt x="4921234" y="235060"/>
                          </a:cubicBezTo>
                          <a:lnTo>
                            <a:pt x="4148724" y="250826"/>
                          </a:lnTo>
                          <a:cubicBezTo>
                            <a:pt x="4136720" y="251247"/>
                            <a:pt x="3932112" y="278099"/>
                            <a:pt x="3912241" y="282357"/>
                          </a:cubicBezTo>
                          <a:cubicBezTo>
                            <a:pt x="3589587" y="351498"/>
                            <a:pt x="3923453" y="287437"/>
                            <a:pt x="3754586" y="329653"/>
                          </a:cubicBezTo>
                          <a:cubicBezTo>
                            <a:pt x="3728590" y="336152"/>
                            <a:pt x="3702034" y="340164"/>
                            <a:pt x="3675758" y="345419"/>
                          </a:cubicBezTo>
                          <a:cubicBezTo>
                            <a:pt x="3623206" y="340164"/>
                            <a:pt x="3541722" y="376891"/>
                            <a:pt x="3518103" y="329653"/>
                          </a:cubicBezTo>
                          <a:cubicBezTo>
                            <a:pt x="3464844" y="223134"/>
                            <a:pt x="3676180" y="208714"/>
                            <a:pt x="3707290" y="203529"/>
                          </a:cubicBezTo>
                          <a:cubicBezTo>
                            <a:pt x="3519868" y="176754"/>
                            <a:pt x="3495021" y="166286"/>
                            <a:pt x="3234324" y="203529"/>
                          </a:cubicBezTo>
                          <a:cubicBezTo>
                            <a:pt x="3203989" y="207863"/>
                            <a:pt x="3183498" y="238381"/>
                            <a:pt x="3155496" y="250826"/>
                          </a:cubicBezTo>
                          <a:cubicBezTo>
                            <a:pt x="3135696" y="259626"/>
                            <a:pt x="3113455" y="261336"/>
                            <a:pt x="3092434" y="266591"/>
                          </a:cubicBezTo>
                          <a:lnTo>
                            <a:pt x="2950545" y="361184"/>
                          </a:lnTo>
                          <a:cubicBezTo>
                            <a:pt x="2934779" y="371694"/>
                            <a:pt x="2921630" y="388119"/>
                            <a:pt x="2903248" y="392715"/>
                          </a:cubicBezTo>
                          <a:lnTo>
                            <a:pt x="2840186" y="408481"/>
                          </a:lnTo>
                          <a:cubicBezTo>
                            <a:pt x="2766614" y="403226"/>
                            <a:pt x="2692106" y="405533"/>
                            <a:pt x="2619469" y="392715"/>
                          </a:cubicBezTo>
                          <a:cubicBezTo>
                            <a:pt x="2600809" y="389422"/>
                            <a:pt x="2590997" y="363335"/>
                            <a:pt x="2572172" y="361184"/>
                          </a:cubicBezTo>
                          <a:cubicBezTo>
                            <a:pt x="2404768" y="342052"/>
                            <a:pt x="2235841" y="340163"/>
                            <a:pt x="2067676" y="329653"/>
                          </a:cubicBezTo>
                          <a:cubicBezTo>
                            <a:pt x="2062421" y="271846"/>
                            <a:pt x="2103275" y="183266"/>
                            <a:pt x="2051910" y="156232"/>
                          </a:cubicBezTo>
                          <a:cubicBezTo>
                            <a:pt x="1968074" y="112108"/>
                            <a:pt x="1862514" y="163791"/>
                            <a:pt x="1768131" y="171998"/>
                          </a:cubicBezTo>
                          <a:cubicBezTo>
                            <a:pt x="1741435" y="174319"/>
                            <a:pt x="1715461" y="181950"/>
                            <a:pt x="1689303" y="187763"/>
                          </a:cubicBezTo>
                          <a:cubicBezTo>
                            <a:pt x="1661608" y="193917"/>
                            <a:pt x="1607307" y="207140"/>
                            <a:pt x="1578945" y="219295"/>
                          </a:cubicBezTo>
                          <a:cubicBezTo>
                            <a:pt x="1463532" y="268759"/>
                            <a:pt x="1569081" y="237527"/>
                            <a:pt x="1452821" y="266591"/>
                          </a:cubicBezTo>
                          <a:cubicBezTo>
                            <a:pt x="1337199" y="324401"/>
                            <a:pt x="1445403" y="277213"/>
                            <a:pt x="1310931" y="313888"/>
                          </a:cubicBezTo>
                          <a:cubicBezTo>
                            <a:pt x="1278866" y="322633"/>
                            <a:pt x="1248582" y="337358"/>
                            <a:pt x="1216338" y="345419"/>
                          </a:cubicBezTo>
                          <a:lnTo>
                            <a:pt x="1090214" y="376950"/>
                          </a:lnTo>
                          <a:cubicBezTo>
                            <a:pt x="1058683" y="371695"/>
                            <a:pt x="1011145" y="389127"/>
                            <a:pt x="995621" y="361184"/>
                          </a:cubicBezTo>
                          <a:cubicBezTo>
                            <a:pt x="931555" y="245866"/>
                            <a:pt x="1003312" y="237751"/>
                            <a:pt x="1058683" y="219295"/>
                          </a:cubicBezTo>
                          <a:cubicBezTo>
                            <a:pt x="1141979" y="135998"/>
                            <a:pt x="1098121" y="173672"/>
                            <a:pt x="1247869" y="77405"/>
                          </a:cubicBezTo>
                          <a:cubicBezTo>
                            <a:pt x="1273645" y="60835"/>
                            <a:pt x="1326696" y="30108"/>
                            <a:pt x="1326696" y="30108"/>
                          </a:cubicBezTo>
                          <a:cubicBezTo>
                            <a:pt x="1232397" y="6534"/>
                            <a:pt x="1236446" y="0"/>
                            <a:pt x="1105979" y="30108"/>
                          </a:cubicBezTo>
                          <a:cubicBezTo>
                            <a:pt x="1087517" y="34369"/>
                            <a:pt x="1077601" y="60588"/>
                            <a:pt x="1058683" y="61639"/>
                          </a:cubicBezTo>
                          <a:cubicBezTo>
                            <a:pt x="791030" y="76509"/>
                            <a:pt x="522655" y="72150"/>
                            <a:pt x="254641" y="77405"/>
                          </a:cubicBezTo>
                          <a:cubicBezTo>
                            <a:pt x="238876" y="82660"/>
                            <a:pt x="223378" y="88798"/>
                            <a:pt x="207345" y="93170"/>
                          </a:cubicBezTo>
                          <a:cubicBezTo>
                            <a:pt x="165537" y="104572"/>
                            <a:pt x="81221" y="124701"/>
                            <a:pt x="81221" y="124701"/>
                          </a:cubicBezTo>
                          <a:cubicBezTo>
                            <a:pt x="47846" y="174764"/>
                            <a:pt x="33459" y="171069"/>
                            <a:pt x="65455" y="235060"/>
                          </a:cubicBezTo>
                          <a:cubicBezTo>
                            <a:pt x="67805" y="239761"/>
                            <a:pt x="62827" y="195647"/>
                            <a:pt x="65455" y="219295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3" name="Sun 22"/>
                    <p:cNvSpPr/>
                    <p:nvPr/>
                  </p:nvSpPr>
                  <p:spPr>
                    <a:xfrm>
                      <a:off x="6248400" y="2590800"/>
                      <a:ext cx="685800" cy="685800"/>
                    </a:xfrm>
                    <a:prstGeom prst="su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04" name="Freeform 203"/>
              <p:cNvSpPr/>
              <p:nvPr/>
            </p:nvSpPr>
            <p:spPr>
              <a:xfrm>
                <a:off x="-304800" y="1981200"/>
                <a:ext cx="1862515" cy="2162057"/>
              </a:xfrm>
              <a:custGeom>
                <a:avLst/>
                <a:gdLst>
                  <a:gd name="connsiteX0" fmla="*/ 893489 w 1862515"/>
                  <a:gd name="connsiteY0" fmla="*/ 785293 h 2162057"/>
                  <a:gd name="connsiteX1" fmla="*/ 1045889 w 1862515"/>
                  <a:gd name="connsiteY1" fmla="*/ 799148 h 2162057"/>
                  <a:gd name="connsiteX2" fmla="*/ 1129016 w 1862515"/>
                  <a:gd name="connsiteY2" fmla="*/ 868420 h 2162057"/>
                  <a:gd name="connsiteX3" fmla="*/ 1184434 w 1862515"/>
                  <a:gd name="connsiteY3" fmla="*/ 896129 h 2162057"/>
                  <a:gd name="connsiteX4" fmla="*/ 1253707 w 1862515"/>
                  <a:gd name="connsiteY4" fmla="*/ 965402 h 2162057"/>
                  <a:gd name="connsiteX5" fmla="*/ 1295271 w 1862515"/>
                  <a:gd name="connsiteY5" fmla="*/ 1048529 h 2162057"/>
                  <a:gd name="connsiteX6" fmla="*/ 1322980 w 1862515"/>
                  <a:gd name="connsiteY6" fmla="*/ 1090093 h 2162057"/>
                  <a:gd name="connsiteX7" fmla="*/ 1350689 w 1862515"/>
                  <a:gd name="connsiteY7" fmla="*/ 1242493 h 2162057"/>
                  <a:gd name="connsiteX8" fmla="*/ 1378398 w 1862515"/>
                  <a:gd name="connsiteY8" fmla="*/ 1353329 h 2162057"/>
                  <a:gd name="connsiteX9" fmla="*/ 1364543 w 1862515"/>
                  <a:gd name="connsiteY9" fmla="*/ 1422602 h 2162057"/>
                  <a:gd name="connsiteX10" fmla="*/ 1322980 w 1862515"/>
                  <a:gd name="connsiteY10" fmla="*/ 1339475 h 2162057"/>
                  <a:gd name="connsiteX11" fmla="*/ 1253707 w 1862515"/>
                  <a:gd name="connsiteY11" fmla="*/ 1242493 h 2162057"/>
                  <a:gd name="connsiteX12" fmla="*/ 1212143 w 1862515"/>
                  <a:gd name="connsiteY12" fmla="*/ 1270202 h 2162057"/>
                  <a:gd name="connsiteX13" fmla="*/ 1142871 w 1862515"/>
                  <a:gd name="connsiteY13" fmla="*/ 1353329 h 2162057"/>
                  <a:gd name="connsiteX14" fmla="*/ 1115162 w 1862515"/>
                  <a:gd name="connsiteY14" fmla="*/ 1311766 h 2162057"/>
                  <a:gd name="connsiteX15" fmla="*/ 1087453 w 1862515"/>
                  <a:gd name="connsiteY15" fmla="*/ 1228638 h 2162057"/>
                  <a:gd name="connsiteX16" fmla="*/ 1059743 w 1862515"/>
                  <a:gd name="connsiteY16" fmla="*/ 1187075 h 2162057"/>
                  <a:gd name="connsiteX17" fmla="*/ 990471 w 1862515"/>
                  <a:gd name="connsiteY17" fmla="*/ 1270202 h 2162057"/>
                  <a:gd name="connsiteX18" fmla="*/ 948907 w 1862515"/>
                  <a:gd name="connsiteY18" fmla="*/ 1311766 h 2162057"/>
                  <a:gd name="connsiteX19" fmla="*/ 893489 w 1862515"/>
                  <a:gd name="connsiteY19" fmla="*/ 1394893 h 2162057"/>
                  <a:gd name="connsiteX20" fmla="*/ 838071 w 1862515"/>
                  <a:gd name="connsiteY20" fmla="*/ 1353329 h 2162057"/>
                  <a:gd name="connsiteX21" fmla="*/ 824216 w 1862515"/>
                  <a:gd name="connsiteY21" fmla="*/ 1256348 h 2162057"/>
                  <a:gd name="connsiteX22" fmla="*/ 810362 w 1862515"/>
                  <a:gd name="connsiteY22" fmla="*/ 1200929 h 2162057"/>
                  <a:gd name="connsiteX23" fmla="*/ 754943 w 1862515"/>
                  <a:gd name="connsiteY23" fmla="*/ 1173220 h 2162057"/>
                  <a:gd name="connsiteX24" fmla="*/ 699525 w 1862515"/>
                  <a:gd name="connsiteY24" fmla="*/ 1187075 h 2162057"/>
                  <a:gd name="connsiteX25" fmla="*/ 657962 w 1862515"/>
                  <a:gd name="connsiteY25" fmla="*/ 1270202 h 2162057"/>
                  <a:gd name="connsiteX26" fmla="*/ 630253 w 1862515"/>
                  <a:gd name="connsiteY26" fmla="*/ 1311766 h 2162057"/>
                  <a:gd name="connsiteX27" fmla="*/ 602543 w 1862515"/>
                  <a:gd name="connsiteY27" fmla="*/ 1270202 h 2162057"/>
                  <a:gd name="connsiteX28" fmla="*/ 588689 w 1862515"/>
                  <a:gd name="connsiteY28" fmla="*/ 1187075 h 2162057"/>
                  <a:gd name="connsiteX29" fmla="*/ 574834 w 1862515"/>
                  <a:gd name="connsiteY29" fmla="*/ 1145511 h 2162057"/>
                  <a:gd name="connsiteX30" fmla="*/ 560980 w 1862515"/>
                  <a:gd name="connsiteY30" fmla="*/ 1048529 h 2162057"/>
                  <a:gd name="connsiteX31" fmla="*/ 519416 w 1862515"/>
                  <a:gd name="connsiteY31" fmla="*/ 1062384 h 2162057"/>
                  <a:gd name="connsiteX32" fmla="*/ 491707 w 1862515"/>
                  <a:gd name="connsiteY32" fmla="*/ 1103948 h 2162057"/>
                  <a:gd name="connsiteX33" fmla="*/ 450143 w 1862515"/>
                  <a:gd name="connsiteY33" fmla="*/ 1131657 h 2162057"/>
                  <a:gd name="connsiteX34" fmla="*/ 394725 w 1862515"/>
                  <a:gd name="connsiteY34" fmla="*/ 1214784 h 2162057"/>
                  <a:gd name="connsiteX35" fmla="*/ 367016 w 1862515"/>
                  <a:gd name="connsiteY35" fmla="*/ 1256348 h 2162057"/>
                  <a:gd name="connsiteX36" fmla="*/ 353162 w 1862515"/>
                  <a:gd name="connsiteY36" fmla="*/ 1297911 h 2162057"/>
                  <a:gd name="connsiteX37" fmla="*/ 297743 w 1862515"/>
                  <a:gd name="connsiteY37" fmla="*/ 1367184 h 2162057"/>
                  <a:gd name="connsiteX38" fmla="*/ 256180 w 1862515"/>
                  <a:gd name="connsiteY38" fmla="*/ 1491875 h 2162057"/>
                  <a:gd name="connsiteX39" fmla="*/ 214616 w 1862515"/>
                  <a:gd name="connsiteY39" fmla="*/ 1478020 h 2162057"/>
                  <a:gd name="connsiteX40" fmla="*/ 200762 w 1862515"/>
                  <a:gd name="connsiteY40" fmla="*/ 1422602 h 2162057"/>
                  <a:gd name="connsiteX41" fmla="*/ 159198 w 1862515"/>
                  <a:gd name="connsiteY41" fmla="*/ 1394893 h 2162057"/>
                  <a:gd name="connsiteX42" fmla="*/ 186907 w 1862515"/>
                  <a:gd name="connsiteY42" fmla="*/ 1173220 h 2162057"/>
                  <a:gd name="connsiteX43" fmla="*/ 242325 w 1862515"/>
                  <a:gd name="connsiteY43" fmla="*/ 1090093 h 2162057"/>
                  <a:gd name="connsiteX44" fmla="*/ 270034 w 1862515"/>
                  <a:gd name="connsiteY44" fmla="*/ 1048529 h 2162057"/>
                  <a:gd name="connsiteX45" fmla="*/ 311598 w 1862515"/>
                  <a:gd name="connsiteY45" fmla="*/ 1006966 h 2162057"/>
                  <a:gd name="connsiteX46" fmla="*/ 367016 w 1862515"/>
                  <a:gd name="connsiteY46" fmla="*/ 923838 h 2162057"/>
                  <a:gd name="connsiteX47" fmla="*/ 560980 w 1862515"/>
                  <a:gd name="connsiteY47" fmla="*/ 785293 h 2162057"/>
                  <a:gd name="connsiteX48" fmla="*/ 602543 w 1862515"/>
                  <a:gd name="connsiteY48" fmla="*/ 771438 h 2162057"/>
                  <a:gd name="connsiteX49" fmla="*/ 644107 w 1862515"/>
                  <a:gd name="connsiteY49" fmla="*/ 757584 h 2162057"/>
                  <a:gd name="connsiteX50" fmla="*/ 685671 w 1862515"/>
                  <a:gd name="connsiteY50" fmla="*/ 729875 h 2162057"/>
                  <a:gd name="connsiteX51" fmla="*/ 893489 w 1862515"/>
                  <a:gd name="connsiteY51" fmla="*/ 771438 h 2162057"/>
                  <a:gd name="connsiteX52" fmla="*/ 921198 w 1862515"/>
                  <a:gd name="connsiteY52" fmla="*/ 799148 h 2162057"/>
                  <a:gd name="connsiteX53" fmla="*/ 948907 w 1862515"/>
                  <a:gd name="connsiteY53" fmla="*/ 771438 h 2162057"/>
                  <a:gd name="connsiteX54" fmla="*/ 976616 w 1862515"/>
                  <a:gd name="connsiteY54" fmla="*/ 729875 h 2162057"/>
                  <a:gd name="connsiteX55" fmla="*/ 1018180 w 1862515"/>
                  <a:gd name="connsiteY55" fmla="*/ 716020 h 2162057"/>
                  <a:gd name="connsiteX56" fmla="*/ 1101307 w 1862515"/>
                  <a:gd name="connsiteY56" fmla="*/ 660602 h 2162057"/>
                  <a:gd name="connsiteX57" fmla="*/ 1239853 w 1862515"/>
                  <a:gd name="connsiteY57" fmla="*/ 619038 h 2162057"/>
                  <a:gd name="connsiteX58" fmla="*/ 1544653 w 1862515"/>
                  <a:gd name="connsiteY58" fmla="*/ 632893 h 2162057"/>
                  <a:gd name="connsiteX59" fmla="*/ 1627780 w 1862515"/>
                  <a:gd name="connsiteY59" fmla="*/ 688311 h 2162057"/>
                  <a:gd name="connsiteX60" fmla="*/ 1697053 w 1862515"/>
                  <a:gd name="connsiteY60" fmla="*/ 771438 h 2162057"/>
                  <a:gd name="connsiteX61" fmla="*/ 1724762 w 1862515"/>
                  <a:gd name="connsiteY61" fmla="*/ 813002 h 2162057"/>
                  <a:gd name="connsiteX62" fmla="*/ 1738616 w 1862515"/>
                  <a:gd name="connsiteY62" fmla="*/ 854566 h 2162057"/>
                  <a:gd name="connsiteX63" fmla="*/ 1807889 w 1862515"/>
                  <a:gd name="connsiteY63" fmla="*/ 937693 h 2162057"/>
                  <a:gd name="connsiteX64" fmla="*/ 1835598 w 1862515"/>
                  <a:gd name="connsiteY64" fmla="*/ 1034675 h 2162057"/>
                  <a:gd name="connsiteX65" fmla="*/ 1849453 w 1862515"/>
                  <a:gd name="connsiteY65" fmla="*/ 1076238 h 2162057"/>
                  <a:gd name="connsiteX66" fmla="*/ 1752471 w 1862515"/>
                  <a:gd name="connsiteY66" fmla="*/ 965402 h 2162057"/>
                  <a:gd name="connsiteX67" fmla="*/ 1738616 w 1862515"/>
                  <a:gd name="connsiteY67" fmla="*/ 1006966 h 2162057"/>
                  <a:gd name="connsiteX68" fmla="*/ 1724762 w 1862515"/>
                  <a:gd name="connsiteY68" fmla="*/ 1173220 h 2162057"/>
                  <a:gd name="connsiteX69" fmla="*/ 1683198 w 1862515"/>
                  <a:gd name="connsiteY69" fmla="*/ 1145511 h 2162057"/>
                  <a:gd name="connsiteX70" fmla="*/ 1627780 w 1862515"/>
                  <a:gd name="connsiteY70" fmla="*/ 1076238 h 2162057"/>
                  <a:gd name="connsiteX71" fmla="*/ 1558507 w 1862515"/>
                  <a:gd name="connsiteY71" fmla="*/ 1006966 h 2162057"/>
                  <a:gd name="connsiteX72" fmla="*/ 1516943 w 1862515"/>
                  <a:gd name="connsiteY72" fmla="*/ 1020820 h 2162057"/>
                  <a:gd name="connsiteX73" fmla="*/ 1461525 w 1862515"/>
                  <a:gd name="connsiteY73" fmla="*/ 1159366 h 2162057"/>
                  <a:gd name="connsiteX74" fmla="*/ 1447671 w 1862515"/>
                  <a:gd name="connsiteY74" fmla="*/ 1117802 h 2162057"/>
                  <a:gd name="connsiteX75" fmla="*/ 1392253 w 1862515"/>
                  <a:gd name="connsiteY75" fmla="*/ 1034675 h 2162057"/>
                  <a:gd name="connsiteX76" fmla="*/ 1378398 w 1862515"/>
                  <a:gd name="connsiteY76" fmla="*/ 979257 h 2162057"/>
                  <a:gd name="connsiteX77" fmla="*/ 1350689 w 1862515"/>
                  <a:gd name="connsiteY77" fmla="*/ 937693 h 2162057"/>
                  <a:gd name="connsiteX78" fmla="*/ 1225998 w 1862515"/>
                  <a:gd name="connsiteY78" fmla="*/ 868420 h 2162057"/>
                  <a:gd name="connsiteX79" fmla="*/ 1170580 w 1862515"/>
                  <a:gd name="connsiteY79" fmla="*/ 854566 h 2162057"/>
                  <a:gd name="connsiteX80" fmla="*/ 1129016 w 1862515"/>
                  <a:gd name="connsiteY80" fmla="*/ 826857 h 2162057"/>
                  <a:gd name="connsiteX81" fmla="*/ 1087453 w 1862515"/>
                  <a:gd name="connsiteY81" fmla="*/ 813002 h 2162057"/>
                  <a:gd name="connsiteX82" fmla="*/ 948907 w 1862515"/>
                  <a:gd name="connsiteY82" fmla="*/ 785293 h 2162057"/>
                  <a:gd name="connsiteX83" fmla="*/ 893489 w 1862515"/>
                  <a:gd name="connsiteY83" fmla="*/ 771438 h 2162057"/>
                  <a:gd name="connsiteX84" fmla="*/ 810362 w 1862515"/>
                  <a:gd name="connsiteY84" fmla="*/ 660602 h 2162057"/>
                  <a:gd name="connsiteX85" fmla="*/ 768798 w 1862515"/>
                  <a:gd name="connsiteY85" fmla="*/ 619038 h 2162057"/>
                  <a:gd name="connsiteX86" fmla="*/ 754943 w 1862515"/>
                  <a:gd name="connsiteY86" fmla="*/ 577475 h 2162057"/>
                  <a:gd name="connsiteX87" fmla="*/ 699525 w 1862515"/>
                  <a:gd name="connsiteY87" fmla="*/ 563620 h 2162057"/>
                  <a:gd name="connsiteX88" fmla="*/ 657962 w 1862515"/>
                  <a:gd name="connsiteY88" fmla="*/ 535911 h 2162057"/>
                  <a:gd name="connsiteX89" fmla="*/ 602543 w 1862515"/>
                  <a:gd name="connsiteY89" fmla="*/ 508202 h 2162057"/>
                  <a:gd name="connsiteX90" fmla="*/ 367016 w 1862515"/>
                  <a:gd name="connsiteY90" fmla="*/ 522057 h 2162057"/>
                  <a:gd name="connsiteX91" fmla="*/ 270034 w 1862515"/>
                  <a:gd name="connsiteY91" fmla="*/ 549766 h 2162057"/>
                  <a:gd name="connsiteX92" fmla="*/ 200762 w 1862515"/>
                  <a:gd name="connsiteY92" fmla="*/ 563620 h 2162057"/>
                  <a:gd name="connsiteX93" fmla="*/ 159198 w 1862515"/>
                  <a:gd name="connsiteY93" fmla="*/ 591329 h 2162057"/>
                  <a:gd name="connsiteX94" fmla="*/ 131489 w 1862515"/>
                  <a:gd name="connsiteY94" fmla="*/ 632893 h 2162057"/>
                  <a:gd name="connsiteX95" fmla="*/ 89925 w 1862515"/>
                  <a:gd name="connsiteY95" fmla="*/ 702166 h 2162057"/>
                  <a:gd name="connsiteX96" fmla="*/ 76071 w 1862515"/>
                  <a:gd name="connsiteY96" fmla="*/ 743729 h 2162057"/>
                  <a:gd name="connsiteX97" fmla="*/ 48362 w 1862515"/>
                  <a:gd name="connsiteY97" fmla="*/ 785293 h 2162057"/>
                  <a:gd name="connsiteX98" fmla="*/ 20653 w 1862515"/>
                  <a:gd name="connsiteY98" fmla="*/ 868420 h 2162057"/>
                  <a:gd name="connsiteX99" fmla="*/ 117634 w 1862515"/>
                  <a:gd name="connsiteY99" fmla="*/ 771438 h 2162057"/>
                  <a:gd name="connsiteX100" fmla="*/ 145343 w 1862515"/>
                  <a:gd name="connsiteY100" fmla="*/ 729875 h 2162057"/>
                  <a:gd name="connsiteX101" fmla="*/ 186907 w 1862515"/>
                  <a:gd name="connsiteY101" fmla="*/ 716020 h 2162057"/>
                  <a:gd name="connsiteX102" fmla="*/ 228471 w 1862515"/>
                  <a:gd name="connsiteY102" fmla="*/ 813002 h 2162057"/>
                  <a:gd name="connsiteX103" fmla="*/ 242325 w 1862515"/>
                  <a:gd name="connsiteY103" fmla="*/ 854566 h 2162057"/>
                  <a:gd name="connsiteX104" fmla="*/ 297743 w 1862515"/>
                  <a:gd name="connsiteY104" fmla="*/ 799148 h 2162057"/>
                  <a:gd name="connsiteX105" fmla="*/ 339307 w 1862515"/>
                  <a:gd name="connsiteY105" fmla="*/ 771438 h 2162057"/>
                  <a:gd name="connsiteX106" fmla="*/ 353162 w 1862515"/>
                  <a:gd name="connsiteY106" fmla="*/ 729875 h 2162057"/>
                  <a:gd name="connsiteX107" fmla="*/ 380871 w 1862515"/>
                  <a:gd name="connsiteY107" fmla="*/ 771438 h 2162057"/>
                  <a:gd name="connsiteX108" fmla="*/ 477853 w 1862515"/>
                  <a:gd name="connsiteY108" fmla="*/ 743729 h 2162057"/>
                  <a:gd name="connsiteX109" fmla="*/ 505562 w 1862515"/>
                  <a:gd name="connsiteY109" fmla="*/ 785293 h 2162057"/>
                  <a:gd name="connsiteX110" fmla="*/ 547125 w 1862515"/>
                  <a:gd name="connsiteY110" fmla="*/ 799148 h 2162057"/>
                  <a:gd name="connsiteX111" fmla="*/ 838071 w 1862515"/>
                  <a:gd name="connsiteY111" fmla="*/ 771438 h 2162057"/>
                  <a:gd name="connsiteX112" fmla="*/ 879634 w 1862515"/>
                  <a:gd name="connsiteY112" fmla="*/ 729875 h 2162057"/>
                  <a:gd name="connsiteX113" fmla="*/ 865780 w 1862515"/>
                  <a:gd name="connsiteY113" fmla="*/ 619038 h 2162057"/>
                  <a:gd name="connsiteX114" fmla="*/ 810362 w 1862515"/>
                  <a:gd name="connsiteY114" fmla="*/ 535911 h 2162057"/>
                  <a:gd name="connsiteX115" fmla="*/ 741089 w 1862515"/>
                  <a:gd name="connsiteY115" fmla="*/ 522057 h 2162057"/>
                  <a:gd name="connsiteX116" fmla="*/ 685671 w 1862515"/>
                  <a:gd name="connsiteY116" fmla="*/ 508202 h 2162057"/>
                  <a:gd name="connsiteX117" fmla="*/ 602543 w 1862515"/>
                  <a:gd name="connsiteY117" fmla="*/ 480493 h 2162057"/>
                  <a:gd name="connsiteX118" fmla="*/ 547125 w 1862515"/>
                  <a:gd name="connsiteY118" fmla="*/ 438929 h 2162057"/>
                  <a:gd name="connsiteX119" fmla="*/ 477853 w 1862515"/>
                  <a:gd name="connsiteY119" fmla="*/ 411220 h 2162057"/>
                  <a:gd name="connsiteX120" fmla="*/ 394725 w 1862515"/>
                  <a:gd name="connsiteY120" fmla="*/ 328093 h 2162057"/>
                  <a:gd name="connsiteX121" fmla="*/ 339307 w 1862515"/>
                  <a:gd name="connsiteY121" fmla="*/ 272675 h 2162057"/>
                  <a:gd name="connsiteX122" fmla="*/ 283889 w 1862515"/>
                  <a:gd name="connsiteY122" fmla="*/ 217257 h 2162057"/>
                  <a:gd name="connsiteX123" fmla="*/ 256180 w 1862515"/>
                  <a:gd name="connsiteY123" fmla="*/ 175693 h 2162057"/>
                  <a:gd name="connsiteX124" fmla="*/ 270034 w 1862515"/>
                  <a:gd name="connsiteY124" fmla="*/ 51002 h 2162057"/>
                  <a:gd name="connsiteX125" fmla="*/ 325453 w 1862515"/>
                  <a:gd name="connsiteY125" fmla="*/ 23293 h 2162057"/>
                  <a:gd name="connsiteX126" fmla="*/ 463998 w 1862515"/>
                  <a:gd name="connsiteY126" fmla="*/ 106420 h 2162057"/>
                  <a:gd name="connsiteX127" fmla="*/ 560980 w 1862515"/>
                  <a:gd name="connsiteY127" fmla="*/ 161838 h 2162057"/>
                  <a:gd name="connsiteX128" fmla="*/ 588689 w 1862515"/>
                  <a:gd name="connsiteY128" fmla="*/ 189548 h 2162057"/>
                  <a:gd name="connsiteX129" fmla="*/ 602543 w 1862515"/>
                  <a:gd name="connsiteY129" fmla="*/ 231111 h 2162057"/>
                  <a:gd name="connsiteX130" fmla="*/ 616398 w 1862515"/>
                  <a:gd name="connsiteY130" fmla="*/ 189548 h 2162057"/>
                  <a:gd name="connsiteX131" fmla="*/ 602543 w 1862515"/>
                  <a:gd name="connsiteY131" fmla="*/ 78711 h 2162057"/>
                  <a:gd name="connsiteX132" fmla="*/ 685671 w 1862515"/>
                  <a:gd name="connsiteY132" fmla="*/ 147984 h 2162057"/>
                  <a:gd name="connsiteX133" fmla="*/ 699525 w 1862515"/>
                  <a:gd name="connsiteY133" fmla="*/ 189548 h 2162057"/>
                  <a:gd name="connsiteX134" fmla="*/ 741089 w 1862515"/>
                  <a:gd name="connsiteY134" fmla="*/ 231111 h 2162057"/>
                  <a:gd name="connsiteX135" fmla="*/ 768798 w 1862515"/>
                  <a:gd name="connsiteY135" fmla="*/ 272675 h 2162057"/>
                  <a:gd name="connsiteX136" fmla="*/ 796507 w 1862515"/>
                  <a:gd name="connsiteY136" fmla="*/ 217257 h 2162057"/>
                  <a:gd name="connsiteX137" fmla="*/ 824216 w 1862515"/>
                  <a:gd name="connsiteY137" fmla="*/ 134129 h 2162057"/>
                  <a:gd name="connsiteX138" fmla="*/ 865780 w 1862515"/>
                  <a:gd name="connsiteY138" fmla="*/ 147984 h 2162057"/>
                  <a:gd name="connsiteX139" fmla="*/ 921198 w 1862515"/>
                  <a:gd name="connsiteY139" fmla="*/ 244966 h 2162057"/>
                  <a:gd name="connsiteX140" fmla="*/ 948907 w 1862515"/>
                  <a:gd name="connsiteY140" fmla="*/ 286529 h 2162057"/>
                  <a:gd name="connsiteX141" fmla="*/ 962762 w 1862515"/>
                  <a:gd name="connsiteY141" fmla="*/ 328093 h 2162057"/>
                  <a:gd name="connsiteX142" fmla="*/ 1045889 w 1862515"/>
                  <a:gd name="connsiteY142" fmla="*/ 383511 h 2162057"/>
                  <a:gd name="connsiteX143" fmla="*/ 1032034 w 1862515"/>
                  <a:gd name="connsiteY143" fmla="*/ 660602 h 2162057"/>
                  <a:gd name="connsiteX144" fmla="*/ 1018180 w 1862515"/>
                  <a:gd name="connsiteY144" fmla="*/ 702166 h 2162057"/>
                  <a:gd name="connsiteX145" fmla="*/ 990471 w 1862515"/>
                  <a:gd name="connsiteY145" fmla="*/ 646748 h 2162057"/>
                  <a:gd name="connsiteX146" fmla="*/ 1018180 w 1862515"/>
                  <a:gd name="connsiteY146" fmla="*/ 438929 h 2162057"/>
                  <a:gd name="connsiteX147" fmla="*/ 1045889 w 1862515"/>
                  <a:gd name="connsiteY147" fmla="*/ 397366 h 2162057"/>
                  <a:gd name="connsiteX148" fmla="*/ 1087453 w 1862515"/>
                  <a:gd name="connsiteY148" fmla="*/ 328093 h 2162057"/>
                  <a:gd name="connsiteX149" fmla="*/ 1170580 w 1862515"/>
                  <a:gd name="connsiteY149" fmla="*/ 189548 h 2162057"/>
                  <a:gd name="connsiteX150" fmla="*/ 1225998 w 1862515"/>
                  <a:gd name="connsiteY150" fmla="*/ 120275 h 2162057"/>
                  <a:gd name="connsiteX151" fmla="*/ 1295271 w 1862515"/>
                  <a:gd name="connsiteY151" fmla="*/ 23293 h 2162057"/>
                  <a:gd name="connsiteX152" fmla="*/ 1309125 w 1862515"/>
                  <a:gd name="connsiteY152" fmla="*/ 78711 h 2162057"/>
                  <a:gd name="connsiteX153" fmla="*/ 1336834 w 1862515"/>
                  <a:gd name="connsiteY153" fmla="*/ 134129 h 2162057"/>
                  <a:gd name="connsiteX154" fmla="*/ 1378398 w 1862515"/>
                  <a:gd name="connsiteY154" fmla="*/ 300384 h 2162057"/>
                  <a:gd name="connsiteX155" fmla="*/ 1419962 w 1862515"/>
                  <a:gd name="connsiteY155" fmla="*/ 258820 h 2162057"/>
                  <a:gd name="connsiteX156" fmla="*/ 1461525 w 1862515"/>
                  <a:gd name="connsiteY156" fmla="*/ 231111 h 2162057"/>
                  <a:gd name="connsiteX157" fmla="*/ 1516943 w 1862515"/>
                  <a:gd name="connsiteY157" fmla="*/ 189548 h 2162057"/>
                  <a:gd name="connsiteX158" fmla="*/ 1530798 w 1862515"/>
                  <a:gd name="connsiteY158" fmla="*/ 231111 h 2162057"/>
                  <a:gd name="connsiteX159" fmla="*/ 1724762 w 1862515"/>
                  <a:gd name="connsiteY159" fmla="*/ 328093 h 2162057"/>
                  <a:gd name="connsiteX160" fmla="*/ 1766325 w 1862515"/>
                  <a:gd name="connsiteY160" fmla="*/ 355802 h 2162057"/>
                  <a:gd name="connsiteX161" fmla="*/ 1807889 w 1862515"/>
                  <a:gd name="connsiteY161" fmla="*/ 369657 h 2162057"/>
                  <a:gd name="connsiteX162" fmla="*/ 1821743 w 1862515"/>
                  <a:gd name="connsiteY162" fmla="*/ 411220 h 2162057"/>
                  <a:gd name="connsiteX163" fmla="*/ 1807889 w 1862515"/>
                  <a:gd name="connsiteY163" fmla="*/ 466638 h 2162057"/>
                  <a:gd name="connsiteX164" fmla="*/ 1766325 w 1862515"/>
                  <a:gd name="connsiteY164" fmla="*/ 425075 h 2162057"/>
                  <a:gd name="connsiteX165" fmla="*/ 1697053 w 1862515"/>
                  <a:gd name="connsiteY165" fmla="*/ 411220 h 2162057"/>
                  <a:gd name="connsiteX166" fmla="*/ 1655489 w 1862515"/>
                  <a:gd name="connsiteY166" fmla="*/ 397366 h 2162057"/>
                  <a:gd name="connsiteX167" fmla="*/ 1710907 w 1862515"/>
                  <a:gd name="connsiteY167" fmla="*/ 480493 h 2162057"/>
                  <a:gd name="connsiteX168" fmla="*/ 1544653 w 1862515"/>
                  <a:gd name="connsiteY168" fmla="*/ 508202 h 2162057"/>
                  <a:gd name="connsiteX169" fmla="*/ 1419962 w 1862515"/>
                  <a:gd name="connsiteY169" fmla="*/ 480493 h 2162057"/>
                  <a:gd name="connsiteX170" fmla="*/ 1184434 w 1862515"/>
                  <a:gd name="connsiteY170" fmla="*/ 508202 h 2162057"/>
                  <a:gd name="connsiteX171" fmla="*/ 1156725 w 1862515"/>
                  <a:gd name="connsiteY171" fmla="*/ 674457 h 2162057"/>
                  <a:gd name="connsiteX172" fmla="*/ 1115162 w 1862515"/>
                  <a:gd name="connsiteY172" fmla="*/ 729875 h 2162057"/>
                  <a:gd name="connsiteX173" fmla="*/ 1032034 w 1862515"/>
                  <a:gd name="connsiteY173" fmla="*/ 757584 h 2162057"/>
                  <a:gd name="connsiteX174" fmla="*/ 935053 w 1862515"/>
                  <a:gd name="connsiteY174" fmla="*/ 785293 h 2162057"/>
                  <a:gd name="connsiteX175" fmla="*/ 893489 w 1862515"/>
                  <a:gd name="connsiteY175" fmla="*/ 882275 h 2162057"/>
                  <a:gd name="connsiteX176" fmla="*/ 838071 w 1862515"/>
                  <a:gd name="connsiteY176" fmla="*/ 1006966 h 2162057"/>
                  <a:gd name="connsiteX177" fmla="*/ 824216 w 1862515"/>
                  <a:gd name="connsiteY177" fmla="*/ 1090093 h 2162057"/>
                  <a:gd name="connsiteX178" fmla="*/ 810362 w 1862515"/>
                  <a:gd name="connsiteY178" fmla="*/ 1187075 h 2162057"/>
                  <a:gd name="connsiteX179" fmla="*/ 782653 w 1862515"/>
                  <a:gd name="connsiteY179" fmla="*/ 1297911 h 2162057"/>
                  <a:gd name="connsiteX180" fmla="*/ 768798 w 1862515"/>
                  <a:gd name="connsiteY180" fmla="*/ 1796675 h 2162057"/>
                  <a:gd name="connsiteX181" fmla="*/ 741089 w 1862515"/>
                  <a:gd name="connsiteY181" fmla="*/ 1741257 h 2162057"/>
                  <a:gd name="connsiteX182" fmla="*/ 699525 w 1862515"/>
                  <a:gd name="connsiteY182" fmla="*/ 1658129 h 2162057"/>
                  <a:gd name="connsiteX183" fmla="*/ 685671 w 1862515"/>
                  <a:gd name="connsiteY183" fmla="*/ 1575002 h 2162057"/>
                  <a:gd name="connsiteX184" fmla="*/ 644107 w 1862515"/>
                  <a:gd name="connsiteY184" fmla="*/ 1422602 h 2162057"/>
                  <a:gd name="connsiteX185" fmla="*/ 630253 w 1862515"/>
                  <a:gd name="connsiteY185" fmla="*/ 1339475 h 2162057"/>
                  <a:gd name="connsiteX186" fmla="*/ 616398 w 1862515"/>
                  <a:gd name="connsiteY186" fmla="*/ 1852093 h 2162057"/>
                  <a:gd name="connsiteX187" fmla="*/ 602543 w 1862515"/>
                  <a:gd name="connsiteY187" fmla="*/ 1935220 h 216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1862515" h="2162057">
                    <a:moveTo>
                      <a:pt x="893489" y="785293"/>
                    </a:moveTo>
                    <a:cubicBezTo>
                      <a:pt x="944289" y="789911"/>
                      <a:pt x="996012" y="788460"/>
                      <a:pt x="1045889" y="799148"/>
                    </a:cubicBezTo>
                    <a:cubicBezTo>
                      <a:pt x="1077303" y="805880"/>
                      <a:pt x="1106804" y="852555"/>
                      <a:pt x="1129016" y="868420"/>
                    </a:cubicBezTo>
                    <a:cubicBezTo>
                      <a:pt x="1145822" y="880424"/>
                      <a:pt x="1165961" y="886893"/>
                      <a:pt x="1184434" y="896129"/>
                    </a:cubicBezTo>
                    <a:cubicBezTo>
                      <a:pt x="1258325" y="1006966"/>
                      <a:pt x="1161343" y="873038"/>
                      <a:pt x="1253707" y="965402"/>
                    </a:cubicBezTo>
                    <a:cubicBezTo>
                      <a:pt x="1293410" y="1005105"/>
                      <a:pt x="1272736" y="1003459"/>
                      <a:pt x="1295271" y="1048529"/>
                    </a:cubicBezTo>
                    <a:cubicBezTo>
                      <a:pt x="1302718" y="1063422"/>
                      <a:pt x="1313744" y="1076238"/>
                      <a:pt x="1322980" y="1090093"/>
                    </a:cubicBezTo>
                    <a:cubicBezTo>
                      <a:pt x="1351241" y="1174879"/>
                      <a:pt x="1328309" y="1097026"/>
                      <a:pt x="1350689" y="1242493"/>
                    </a:cubicBezTo>
                    <a:cubicBezTo>
                      <a:pt x="1360243" y="1304597"/>
                      <a:pt x="1361539" y="1302753"/>
                      <a:pt x="1378398" y="1353329"/>
                    </a:cubicBezTo>
                    <a:cubicBezTo>
                      <a:pt x="1373780" y="1376420"/>
                      <a:pt x="1384136" y="1409540"/>
                      <a:pt x="1364543" y="1422602"/>
                    </a:cubicBezTo>
                    <a:cubicBezTo>
                      <a:pt x="1349829" y="1432411"/>
                      <a:pt x="1323598" y="1341122"/>
                      <a:pt x="1322980" y="1339475"/>
                    </a:cubicBezTo>
                    <a:cubicBezTo>
                      <a:pt x="1291912" y="1256625"/>
                      <a:pt x="1314073" y="1282736"/>
                      <a:pt x="1253707" y="1242493"/>
                    </a:cubicBezTo>
                    <a:cubicBezTo>
                      <a:pt x="1239852" y="1251729"/>
                      <a:pt x="1224935" y="1259542"/>
                      <a:pt x="1212143" y="1270202"/>
                    </a:cubicBezTo>
                    <a:cubicBezTo>
                      <a:pt x="1172142" y="1303536"/>
                      <a:pt x="1170115" y="1312463"/>
                      <a:pt x="1142871" y="1353329"/>
                    </a:cubicBezTo>
                    <a:cubicBezTo>
                      <a:pt x="1133635" y="1339475"/>
                      <a:pt x="1121925" y="1326982"/>
                      <a:pt x="1115162" y="1311766"/>
                    </a:cubicBezTo>
                    <a:cubicBezTo>
                      <a:pt x="1103299" y="1285075"/>
                      <a:pt x="1103655" y="1252940"/>
                      <a:pt x="1087453" y="1228638"/>
                    </a:cubicBezTo>
                    <a:lnTo>
                      <a:pt x="1059743" y="1187075"/>
                    </a:lnTo>
                    <a:cubicBezTo>
                      <a:pt x="977805" y="1241701"/>
                      <a:pt x="1054391" y="1180715"/>
                      <a:pt x="990471" y="1270202"/>
                    </a:cubicBezTo>
                    <a:cubicBezTo>
                      <a:pt x="979083" y="1286146"/>
                      <a:pt x="960936" y="1296300"/>
                      <a:pt x="948907" y="1311766"/>
                    </a:cubicBezTo>
                    <a:cubicBezTo>
                      <a:pt x="928461" y="1338053"/>
                      <a:pt x="893489" y="1394893"/>
                      <a:pt x="893489" y="1394893"/>
                    </a:cubicBezTo>
                    <a:cubicBezTo>
                      <a:pt x="875016" y="1381038"/>
                      <a:pt x="848398" y="1373982"/>
                      <a:pt x="838071" y="1353329"/>
                    </a:cubicBezTo>
                    <a:cubicBezTo>
                      <a:pt x="823467" y="1324121"/>
                      <a:pt x="830058" y="1288476"/>
                      <a:pt x="824216" y="1256348"/>
                    </a:cubicBezTo>
                    <a:cubicBezTo>
                      <a:pt x="820810" y="1237614"/>
                      <a:pt x="822552" y="1215557"/>
                      <a:pt x="810362" y="1200929"/>
                    </a:cubicBezTo>
                    <a:cubicBezTo>
                      <a:pt x="797140" y="1185063"/>
                      <a:pt x="773416" y="1182456"/>
                      <a:pt x="754943" y="1173220"/>
                    </a:cubicBezTo>
                    <a:cubicBezTo>
                      <a:pt x="736470" y="1177838"/>
                      <a:pt x="715368" y="1176513"/>
                      <a:pt x="699525" y="1187075"/>
                    </a:cubicBezTo>
                    <a:cubicBezTo>
                      <a:pt x="669745" y="1206928"/>
                      <a:pt x="671793" y="1242540"/>
                      <a:pt x="657962" y="1270202"/>
                    </a:cubicBezTo>
                    <a:cubicBezTo>
                      <a:pt x="650516" y="1285095"/>
                      <a:pt x="639489" y="1297911"/>
                      <a:pt x="630253" y="1311766"/>
                    </a:cubicBezTo>
                    <a:cubicBezTo>
                      <a:pt x="621016" y="1297911"/>
                      <a:pt x="607809" y="1285999"/>
                      <a:pt x="602543" y="1270202"/>
                    </a:cubicBezTo>
                    <a:cubicBezTo>
                      <a:pt x="593660" y="1243552"/>
                      <a:pt x="594783" y="1214497"/>
                      <a:pt x="588689" y="1187075"/>
                    </a:cubicBezTo>
                    <a:cubicBezTo>
                      <a:pt x="585521" y="1172819"/>
                      <a:pt x="579452" y="1159366"/>
                      <a:pt x="574834" y="1145511"/>
                    </a:cubicBezTo>
                    <a:cubicBezTo>
                      <a:pt x="570216" y="1113184"/>
                      <a:pt x="579094" y="1075700"/>
                      <a:pt x="560980" y="1048529"/>
                    </a:cubicBezTo>
                    <a:cubicBezTo>
                      <a:pt x="552879" y="1036378"/>
                      <a:pt x="530820" y="1053261"/>
                      <a:pt x="519416" y="1062384"/>
                    </a:cubicBezTo>
                    <a:cubicBezTo>
                      <a:pt x="506414" y="1072786"/>
                      <a:pt x="503481" y="1092174"/>
                      <a:pt x="491707" y="1103948"/>
                    </a:cubicBezTo>
                    <a:cubicBezTo>
                      <a:pt x="479933" y="1115722"/>
                      <a:pt x="463998" y="1122421"/>
                      <a:pt x="450143" y="1131657"/>
                    </a:cubicBezTo>
                    <a:lnTo>
                      <a:pt x="394725" y="1214784"/>
                    </a:lnTo>
                    <a:lnTo>
                      <a:pt x="367016" y="1256348"/>
                    </a:lnTo>
                    <a:cubicBezTo>
                      <a:pt x="362398" y="1270202"/>
                      <a:pt x="359693" y="1284849"/>
                      <a:pt x="353162" y="1297911"/>
                    </a:cubicBezTo>
                    <a:cubicBezTo>
                      <a:pt x="335684" y="1332868"/>
                      <a:pt x="323518" y="1341410"/>
                      <a:pt x="297743" y="1367184"/>
                    </a:cubicBezTo>
                    <a:cubicBezTo>
                      <a:pt x="293711" y="1387344"/>
                      <a:pt x="282253" y="1476231"/>
                      <a:pt x="256180" y="1491875"/>
                    </a:cubicBezTo>
                    <a:cubicBezTo>
                      <a:pt x="243657" y="1499389"/>
                      <a:pt x="228471" y="1482638"/>
                      <a:pt x="214616" y="1478020"/>
                    </a:cubicBezTo>
                    <a:cubicBezTo>
                      <a:pt x="209998" y="1459547"/>
                      <a:pt x="211324" y="1438445"/>
                      <a:pt x="200762" y="1422602"/>
                    </a:cubicBezTo>
                    <a:cubicBezTo>
                      <a:pt x="191526" y="1408747"/>
                      <a:pt x="161399" y="1411398"/>
                      <a:pt x="159198" y="1394893"/>
                    </a:cubicBezTo>
                    <a:cubicBezTo>
                      <a:pt x="158666" y="1390905"/>
                      <a:pt x="157774" y="1225661"/>
                      <a:pt x="186907" y="1173220"/>
                    </a:cubicBezTo>
                    <a:cubicBezTo>
                      <a:pt x="203080" y="1144109"/>
                      <a:pt x="223852" y="1117802"/>
                      <a:pt x="242325" y="1090093"/>
                    </a:cubicBezTo>
                    <a:cubicBezTo>
                      <a:pt x="251561" y="1076238"/>
                      <a:pt x="258260" y="1060303"/>
                      <a:pt x="270034" y="1048529"/>
                    </a:cubicBezTo>
                    <a:cubicBezTo>
                      <a:pt x="283889" y="1034675"/>
                      <a:pt x="299569" y="1022432"/>
                      <a:pt x="311598" y="1006966"/>
                    </a:cubicBezTo>
                    <a:cubicBezTo>
                      <a:pt x="332044" y="980679"/>
                      <a:pt x="343468" y="947386"/>
                      <a:pt x="367016" y="923838"/>
                    </a:cubicBezTo>
                    <a:cubicBezTo>
                      <a:pt x="498508" y="792347"/>
                      <a:pt x="428284" y="829526"/>
                      <a:pt x="560980" y="785293"/>
                    </a:cubicBezTo>
                    <a:lnTo>
                      <a:pt x="602543" y="771438"/>
                    </a:lnTo>
                    <a:lnTo>
                      <a:pt x="644107" y="757584"/>
                    </a:lnTo>
                    <a:cubicBezTo>
                      <a:pt x="657962" y="748348"/>
                      <a:pt x="669057" y="730983"/>
                      <a:pt x="685671" y="729875"/>
                    </a:cubicBezTo>
                    <a:cubicBezTo>
                      <a:pt x="791738" y="722804"/>
                      <a:pt x="828645" y="719562"/>
                      <a:pt x="893489" y="771438"/>
                    </a:cubicBezTo>
                    <a:cubicBezTo>
                      <a:pt x="903689" y="779598"/>
                      <a:pt x="911962" y="789911"/>
                      <a:pt x="921198" y="799148"/>
                    </a:cubicBezTo>
                    <a:cubicBezTo>
                      <a:pt x="930434" y="789911"/>
                      <a:pt x="940747" y="781638"/>
                      <a:pt x="948907" y="771438"/>
                    </a:cubicBezTo>
                    <a:cubicBezTo>
                      <a:pt x="959309" y="758436"/>
                      <a:pt x="963614" y="740277"/>
                      <a:pt x="976616" y="729875"/>
                    </a:cubicBezTo>
                    <a:cubicBezTo>
                      <a:pt x="988020" y="720752"/>
                      <a:pt x="1005414" y="723112"/>
                      <a:pt x="1018180" y="716020"/>
                    </a:cubicBezTo>
                    <a:cubicBezTo>
                      <a:pt x="1047291" y="699847"/>
                      <a:pt x="1069714" y="671133"/>
                      <a:pt x="1101307" y="660602"/>
                    </a:cubicBezTo>
                    <a:cubicBezTo>
                      <a:pt x="1202498" y="626872"/>
                      <a:pt x="1156098" y="639977"/>
                      <a:pt x="1239853" y="619038"/>
                    </a:cubicBezTo>
                    <a:cubicBezTo>
                      <a:pt x="1341453" y="623656"/>
                      <a:pt x="1444532" y="615014"/>
                      <a:pt x="1544653" y="632893"/>
                    </a:cubicBezTo>
                    <a:cubicBezTo>
                      <a:pt x="1577436" y="638747"/>
                      <a:pt x="1627780" y="688311"/>
                      <a:pt x="1627780" y="688311"/>
                    </a:cubicBezTo>
                    <a:cubicBezTo>
                      <a:pt x="1696576" y="791507"/>
                      <a:pt x="1608156" y="664763"/>
                      <a:pt x="1697053" y="771438"/>
                    </a:cubicBezTo>
                    <a:cubicBezTo>
                      <a:pt x="1707713" y="784230"/>
                      <a:pt x="1715526" y="799147"/>
                      <a:pt x="1724762" y="813002"/>
                    </a:cubicBezTo>
                    <a:cubicBezTo>
                      <a:pt x="1729380" y="826857"/>
                      <a:pt x="1732085" y="841504"/>
                      <a:pt x="1738616" y="854566"/>
                    </a:cubicBezTo>
                    <a:cubicBezTo>
                      <a:pt x="1757904" y="893142"/>
                      <a:pt x="1777250" y="907054"/>
                      <a:pt x="1807889" y="937693"/>
                    </a:cubicBezTo>
                    <a:cubicBezTo>
                      <a:pt x="1841115" y="1037375"/>
                      <a:pt x="1800794" y="912865"/>
                      <a:pt x="1835598" y="1034675"/>
                    </a:cubicBezTo>
                    <a:cubicBezTo>
                      <a:pt x="1839610" y="1048717"/>
                      <a:pt x="1862515" y="1082769"/>
                      <a:pt x="1849453" y="1076238"/>
                    </a:cubicBezTo>
                    <a:cubicBezTo>
                      <a:pt x="1808927" y="1055975"/>
                      <a:pt x="1777632" y="1003143"/>
                      <a:pt x="1752471" y="965402"/>
                    </a:cubicBezTo>
                    <a:cubicBezTo>
                      <a:pt x="1747853" y="979257"/>
                      <a:pt x="1740546" y="992490"/>
                      <a:pt x="1738616" y="1006966"/>
                    </a:cubicBezTo>
                    <a:cubicBezTo>
                      <a:pt x="1731266" y="1062088"/>
                      <a:pt x="1745415" y="1121587"/>
                      <a:pt x="1724762" y="1173220"/>
                    </a:cubicBezTo>
                    <a:cubicBezTo>
                      <a:pt x="1718578" y="1188680"/>
                      <a:pt x="1697053" y="1154747"/>
                      <a:pt x="1683198" y="1145511"/>
                    </a:cubicBezTo>
                    <a:cubicBezTo>
                      <a:pt x="1656225" y="1064597"/>
                      <a:pt x="1690446" y="1138905"/>
                      <a:pt x="1627780" y="1076238"/>
                    </a:cubicBezTo>
                    <a:cubicBezTo>
                      <a:pt x="1535424" y="983880"/>
                      <a:pt x="1669337" y="1080852"/>
                      <a:pt x="1558507" y="1006966"/>
                    </a:cubicBezTo>
                    <a:cubicBezTo>
                      <a:pt x="1544652" y="1011584"/>
                      <a:pt x="1521561" y="1006965"/>
                      <a:pt x="1516943" y="1020820"/>
                    </a:cubicBezTo>
                    <a:cubicBezTo>
                      <a:pt x="1465342" y="1175623"/>
                      <a:pt x="1561910" y="1192826"/>
                      <a:pt x="1461525" y="1159366"/>
                    </a:cubicBezTo>
                    <a:cubicBezTo>
                      <a:pt x="1456907" y="1145511"/>
                      <a:pt x="1454763" y="1130568"/>
                      <a:pt x="1447671" y="1117802"/>
                    </a:cubicBezTo>
                    <a:cubicBezTo>
                      <a:pt x="1431498" y="1088691"/>
                      <a:pt x="1392253" y="1034675"/>
                      <a:pt x="1392253" y="1034675"/>
                    </a:cubicBezTo>
                    <a:cubicBezTo>
                      <a:pt x="1387635" y="1016202"/>
                      <a:pt x="1385899" y="996759"/>
                      <a:pt x="1378398" y="979257"/>
                    </a:cubicBezTo>
                    <a:cubicBezTo>
                      <a:pt x="1371839" y="963952"/>
                      <a:pt x="1363220" y="948658"/>
                      <a:pt x="1350689" y="937693"/>
                    </a:cubicBezTo>
                    <a:cubicBezTo>
                      <a:pt x="1302578" y="895596"/>
                      <a:pt x="1278470" y="883412"/>
                      <a:pt x="1225998" y="868420"/>
                    </a:cubicBezTo>
                    <a:cubicBezTo>
                      <a:pt x="1207689" y="863189"/>
                      <a:pt x="1189053" y="859184"/>
                      <a:pt x="1170580" y="854566"/>
                    </a:cubicBezTo>
                    <a:cubicBezTo>
                      <a:pt x="1156725" y="845330"/>
                      <a:pt x="1143909" y="834304"/>
                      <a:pt x="1129016" y="826857"/>
                    </a:cubicBezTo>
                    <a:cubicBezTo>
                      <a:pt x="1115954" y="820326"/>
                      <a:pt x="1101683" y="816286"/>
                      <a:pt x="1087453" y="813002"/>
                    </a:cubicBezTo>
                    <a:cubicBezTo>
                      <a:pt x="1041563" y="802412"/>
                      <a:pt x="995089" y="794529"/>
                      <a:pt x="948907" y="785293"/>
                    </a:cubicBezTo>
                    <a:cubicBezTo>
                      <a:pt x="930236" y="781559"/>
                      <a:pt x="911962" y="776056"/>
                      <a:pt x="893489" y="771438"/>
                    </a:cubicBezTo>
                    <a:cubicBezTo>
                      <a:pt x="860497" y="721950"/>
                      <a:pt x="856434" y="713256"/>
                      <a:pt x="810362" y="660602"/>
                    </a:cubicBezTo>
                    <a:cubicBezTo>
                      <a:pt x="797460" y="645856"/>
                      <a:pt x="782653" y="632893"/>
                      <a:pt x="768798" y="619038"/>
                    </a:cubicBezTo>
                    <a:cubicBezTo>
                      <a:pt x="764180" y="605184"/>
                      <a:pt x="766347" y="586598"/>
                      <a:pt x="754943" y="577475"/>
                    </a:cubicBezTo>
                    <a:cubicBezTo>
                      <a:pt x="740074" y="565580"/>
                      <a:pt x="717027" y="571121"/>
                      <a:pt x="699525" y="563620"/>
                    </a:cubicBezTo>
                    <a:cubicBezTo>
                      <a:pt x="684220" y="557061"/>
                      <a:pt x="672419" y="544172"/>
                      <a:pt x="657962" y="535911"/>
                    </a:cubicBezTo>
                    <a:cubicBezTo>
                      <a:pt x="640030" y="525664"/>
                      <a:pt x="621016" y="517438"/>
                      <a:pt x="602543" y="508202"/>
                    </a:cubicBezTo>
                    <a:cubicBezTo>
                      <a:pt x="524034" y="512820"/>
                      <a:pt x="445053" y="512302"/>
                      <a:pt x="367016" y="522057"/>
                    </a:cubicBezTo>
                    <a:cubicBezTo>
                      <a:pt x="333655" y="526227"/>
                      <a:pt x="302651" y="541612"/>
                      <a:pt x="270034" y="549766"/>
                    </a:cubicBezTo>
                    <a:cubicBezTo>
                      <a:pt x="247189" y="555477"/>
                      <a:pt x="223853" y="559002"/>
                      <a:pt x="200762" y="563620"/>
                    </a:cubicBezTo>
                    <a:cubicBezTo>
                      <a:pt x="186907" y="572856"/>
                      <a:pt x="170972" y="579555"/>
                      <a:pt x="159198" y="591329"/>
                    </a:cubicBezTo>
                    <a:cubicBezTo>
                      <a:pt x="147424" y="603103"/>
                      <a:pt x="140314" y="618773"/>
                      <a:pt x="131489" y="632893"/>
                    </a:cubicBezTo>
                    <a:cubicBezTo>
                      <a:pt x="117217" y="655728"/>
                      <a:pt x="101968" y="678080"/>
                      <a:pt x="89925" y="702166"/>
                    </a:cubicBezTo>
                    <a:cubicBezTo>
                      <a:pt x="83394" y="715228"/>
                      <a:pt x="82602" y="730667"/>
                      <a:pt x="76071" y="743729"/>
                    </a:cubicBezTo>
                    <a:cubicBezTo>
                      <a:pt x="68624" y="758622"/>
                      <a:pt x="55125" y="770077"/>
                      <a:pt x="48362" y="785293"/>
                    </a:cubicBezTo>
                    <a:cubicBezTo>
                      <a:pt x="36500" y="811983"/>
                      <a:pt x="0" y="889073"/>
                      <a:pt x="20653" y="868420"/>
                    </a:cubicBezTo>
                    <a:cubicBezTo>
                      <a:pt x="52980" y="836093"/>
                      <a:pt x="92274" y="809477"/>
                      <a:pt x="117634" y="771438"/>
                    </a:cubicBezTo>
                    <a:cubicBezTo>
                      <a:pt x="126870" y="757584"/>
                      <a:pt x="132341" y="740277"/>
                      <a:pt x="145343" y="729875"/>
                    </a:cubicBezTo>
                    <a:cubicBezTo>
                      <a:pt x="156747" y="720752"/>
                      <a:pt x="173052" y="720638"/>
                      <a:pt x="186907" y="716020"/>
                    </a:cubicBezTo>
                    <a:cubicBezTo>
                      <a:pt x="219403" y="813504"/>
                      <a:pt x="177106" y="693148"/>
                      <a:pt x="228471" y="813002"/>
                    </a:cubicBezTo>
                    <a:cubicBezTo>
                      <a:pt x="234224" y="826425"/>
                      <a:pt x="237707" y="840711"/>
                      <a:pt x="242325" y="854566"/>
                    </a:cubicBezTo>
                    <a:cubicBezTo>
                      <a:pt x="333011" y="824337"/>
                      <a:pt x="244005" y="866321"/>
                      <a:pt x="297743" y="799148"/>
                    </a:cubicBezTo>
                    <a:cubicBezTo>
                      <a:pt x="308145" y="786145"/>
                      <a:pt x="325452" y="780675"/>
                      <a:pt x="339307" y="771438"/>
                    </a:cubicBezTo>
                    <a:cubicBezTo>
                      <a:pt x="343925" y="757584"/>
                      <a:pt x="338558" y="729875"/>
                      <a:pt x="353162" y="729875"/>
                    </a:cubicBezTo>
                    <a:cubicBezTo>
                      <a:pt x="369813" y="729875"/>
                      <a:pt x="365075" y="766173"/>
                      <a:pt x="380871" y="771438"/>
                    </a:cubicBezTo>
                    <a:cubicBezTo>
                      <a:pt x="389571" y="774338"/>
                      <a:pt x="464923" y="748039"/>
                      <a:pt x="477853" y="743729"/>
                    </a:cubicBezTo>
                    <a:cubicBezTo>
                      <a:pt x="487089" y="757584"/>
                      <a:pt x="492560" y="774891"/>
                      <a:pt x="505562" y="785293"/>
                    </a:cubicBezTo>
                    <a:cubicBezTo>
                      <a:pt x="516966" y="794416"/>
                      <a:pt x="532521" y="799148"/>
                      <a:pt x="547125" y="799148"/>
                    </a:cubicBezTo>
                    <a:cubicBezTo>
                      <a:pt x="630675" y="799148"/>
                      <a:pt x="750148" y="782429"/>
                      <a:pt x="838071" y="771438"/>
                    </a:cubicBezTo>
                    <a:cubicBezTo>
                      <a:pt x="851925" y="757584"/>
                      <a:pt x="876129" y="749152"/>
                      <a:pt x="879634" y="729875"/>
                    </a:cubicBezTo>
                    <a:cubicBezTo>
                      <a:pt x="886294" y="693242"/>
                      <a:pt x="872440" y="655671"/>
                      <a:pt x="865780" y="619038"/>
                    </a:cubicBezTo>
                    <a:cubicBezTo>
                      <a:pt x="859623" y="585173"/>
                      <a:pt x="843611" y="552535"/>
                      <a:pt x="810362" y="535911"/>
                    </a:cubicBezTo>
                    <a:cubicBezTo>
                      <a:pt x="789300" y="525380"/>
                      <a:pt x="764077" y="527165"/>
                      <a:pt x="741089" y="522057"/>
                    </a:cubicBezTo>
                    <a:cubicBezTo>
                      <a:pt x="722501" y="517926"/>
                      <a:pt x="703909" y="513673"/>
                      <a:pt x="685671" y="508202"/>
                    </a:cubicBezTo>
                    <a:cubicBezTo>
                      <a:pt x="657695" y="499809"/>
                      <a:pt x="602543" y="480493"/>
                      <a:pt x="602543" y="480493"/>
                    </a:cubicBezTo>
                    <a:cubicBezTo>
                      <a:pt x="584070" y="466638"/>
                      <a:pt x="567310" y="450143"/>
                      <a:pt x="547125" y="438929"/>
                    </a:cubicBezTo>
                    <a:cubicBezTo>
                      <a:pt x="525385" y="426851"/>
                      <a:pt x="497966" y="425847"/>
                      <a:pt x="477853" y="411220"/>
                    </a:cubicBezTo>
                    <a:cubicBezTo>
                      <a:pt x="446161" y="388172"/>
                      <a:pt x="422434" y="355802"/>
                      <a:pt x="394725" y="328093"/>
                    </a:cubicBezTo>
                    <a:lnTo>
                      <a:pt x="339307" y="272675"/>
                    </a:lnTo>
                    <a:cubicBezTo>
                      <a:pt x="320834" y="254202"/>
                      <a:pt x="298380" y="238994"/>
                      <a:pt x="283889" y="217257"/>
                    </a:cubicBezTo>
                    <a:lnTo>
                      <a:pt x="256180" y="175693"/>
                    </a:lnTo>
                    <a:cubicBezTo>
                      <a:pt x="243165" y="123637"/>
                      <a:pt x="226277" y="102051"/>
                      <a:pt x="270034" y="51002"/>
                    </a:cubicBezTo>
                    <a:cubicBezTo>
                      <a:pt x="283475" y="35321"/>
                      <a:pt x="306980" y="32529"/>
                      <a:pt x="325453" y="23293"/>
                    </a:cubicBezTo>
                    <a:cubicBezTo>
                      <a:pt x="371635" y="51002"/>
                      <a:pt x="415827" y="82335"/>
                      <a:pt x="463998" y="106420"/>
                    </a:cubicBezTo>
                    <a:cubicBezTo>
                      <a:pt x="501920" y="125381"/>
                      <a:pt x="528344" y="135729"/>
                      <a:pt x="560980" y="161838"/>
                    </a:cubicBezTo>
                    <a:cubicBezTo>
                      <a:pt x="571180" y="169998"/>
                      <a:pt x="579453" y="180311"/>
                      <a:pt x="588689" y="189548"/>
                    </a:cubicBezTo>
                    <a:cubicBezTo>
                      <a:pt x="593307" y="203402"/>
                      <a:pt x="587939" y="231111"/>
                      <a:pt x="602543" y="231111"/>
                    </a:cubicBezTo>
                    <a:cubicBezTo>
                      <a:pt x="617147" y="231111"/>
                      <a:pt x="616398" y="204152"/>
                      <a:pt x="616398" y="189548"/>
                    </a:cubicBezTo>
                    <a:cubicBezTo>
                      <a:pt x="616398" y="152315"/>
                      <a:pt x="570616" y="97867"/>
                      <a:pt x="602543" y="78711"/>
                    </a:cubicBezTo>
                    <a:cubicBezTo>
                      <a:pt x="633472" y="60153"/>
                      <a:pt x="657962" y="124893"/>
                      <a:pt x="685671" y="147984"/>
                    </a:cubicBezTo>
                    <a:cubicBezTo>
                      <a:pt x="690289" y="161839"/>
                      <a:pt x="691424" y="177397"/>
                      <a:pt x="699525" y="189548"/>
                    </a:cubicBezTo>
                    <a:cubicBezTo>
                      <a:pt x="710393" y="205851"/>
                      <a:pt x="728546" y="216059"/>
                      <a:pt x="741089" y="231111"/>
                    </a:cubicBezTo>
                    <a:cubicBezTo>
                      <a:pt x="751749" y="243903"/>
                      <a:pt x="759562" y="258820"/>
                      <a:pt x="768798" y="272675"/>
                    </a:cubicBezTo>
                    <a:cubicBezTo>
                      <a:pt x="778034" y="254202"/>
                      <a:pt x="788837" y="236433"/>
                      <a:pt x="796507" y="217257"/>
                    </a:cubicBezTo>
                    <a:cubicBezTo>
                      <a:pt x="807355" y="190138"/>
                      <a:pt x="803563" y="154782"/>
                      <a:pt x="824216" y="134129"/>
                    </a:cubicBezTo>
                    <a:cubicBezTo>
                      <a:pt x="834543" y="123802"/>
                      <a:pt x="851925" y="143366"/>
                      <a:pt x="865780" y="147984"/>
                    </a:cubicBezTo>
                    <a:cubicBezTo>
                      <a:pt x="966284" y="281990"/>
                      <a:pt x="868305" y="139181"/>
                      <a:pt x="921198" y="244966"/>
                    </a:cubicBezTo>
                    <a:cubicBezTo>
                      <a:pt x="928645" y="259859"/>
                      <a:pt x="941460" y="271636"/>
                      <a:pt x="948907" y="286529"/>
                    </a:cubicBezTo>
                    <a:cubicBezTo>
                      <a:pt x="955438" y="299591"/>
                      <a:pt x="952435" y="317766"/>
                      <a:pt x="962762" y="328093"/>
                    </a:cubicBezTo>
                    <a:cubicBezTo>
                      <a:pt x="986310" y="351641"/>
                      <a:pt x="1045889" y="383511"/>
                      <a:pt x="1045889" y="383511"/>
                    </a:cubicBezTo>
                    <a:cubicBezTo>
                      <a:pt x="1041271" y="475875"/>
                      <a:pt x="1040045" y="568471"/>
                      <a:pt x="1032034" y="660602"/>
                    </a:cubicBezTo>
                    <a:cubicBezTo>
                      <a:pt x="1030769" y="675151"/>
                      <a:pt x="1032035" y="706784"/>
                      <a:pt x="1018180" y="702166"/>
                    </a:cubicBezTo>
                    <a:cubicBezTo>
                      <a:pt x="998587" y="695635"/>
                      <a:pt x="999707" y="665221"/>
                      <a:pt x="990471" y="646748"/>
                    </a:cubicBezTo>
                    <a:cubicBezTo>
                      <a:pt x="992273" y="628731"/>
                      <a:pt x="1002526" y="480672"/>
                      <a:pt x="1018180" y="438929"/>
                    </a:cubicBezTo>
                    <a:cubicBezTo>
                      <a:pt x="1024027" y="423338"/>
                      <a:pt x="1036653" y="411220"/>
                      <a:pt x="1045889" y="397366"/>
                    </a:cubicBezTo>
                    <a:cubicBezTo>
                      <a:pt x="1078047" y="300886"/>
                      <a:pt x="1036738" y="404163"/>
                      <a:pt x="1087453" y="328093"/>
                    </a:cubicBezTo>
                    <a:cubicBezTo>
                      <a:pt x="1131189" y="262490"/>
                      <a:pt x="1101877" y="258253"/>
                      <a:pt x="1170580" y="189548"/>
                    </a:cubicBezTo>
                    <a:cubicBezTo>
                      <a:pt x="1216919" y="143207"/>
                      <a:pt x="1182303" y="181447"/>
                      <a:pt x="1225998" y="120275"/>
                    </a:cubicBezTo>
                    <a:cubicBezTo>
                      <a:pt x="1311910" y="0"/>
                      <a:pt x="1229978" y="121233"/>
                      <a:pt x="1295271" y="23293"/>
                    </a:cubicBezTo>
                    <a:cubicBezTo>
                      <a:pt x="1299889" y="41766"/>
                      <a:pt x="1302439" y="60882"/>
                      <a:pt x="1309125" y="78711"/>
                    </a:cubicBezTo>
                    <a:cubicBezTo>
                      <a:pt x="1316377" y="98049"/>
                      <a:pt x="1332190" y="114005"/>
                      <a:pt x="1336834" y="134129"/>
                    </a:cubicBezTo>
                    <a:cubicBezTo>
                      <a:pt x="1378376" y="314142"/>
                      <a:pt x="1317200" y="208586"/>
                      <a:pt x="1378398" y="300384"/>
                    </a:cubicBezTo>
                    <a:cubicBezTo>
                      <a:pt x="1392253" y="286529"/>
                      <a:pt x="1404910" y="271363"/>
                      <a:pt x="1419962" y="258820"/>
                    </a:cubicBezTo>
                    <a:cubicBezTo>
                      <a:pt x="1432754" y="248160"/>
                      <a:pt x="1447976" y="240789"/>
                      <a:pt x="1461525" y="231111"/>
                    </a:cubicBezTo>
                    <a:cubicBezTo>
                      <a:pt x="1480315" y="217690"/>
                      <a:pt x="1498470" y="203402"/>
                      <a:pt x="1516943" y="189548"/>
                    </a:cubicBezTo>
                    <a:cubicBezTo>
                      <a:pt x="1521561" y="203402"/>
                      <a:pt x="1527630" y="216855"/>
                      <a:pt x="1530798" y="231111"/>
                    </a:cubicBezTo>
                    <a:cubicBezTo>
                      <a:pt x="1562608" y="374252"/>
                      <a:pt x="1499376" y="310755"/>
                      <a:pt x="1724762" y="328093"/>
                    </a:cubicBezTo>
                    <a:cubicBezTo>
                      <a:pt x="1738616" y="337329"/>
                      <a:pt x="1751432" y="348355"/>
                      <a:pt x="1766325" y="355802"/>
                    </a:cubicBezTo>
                    <a:cubicBezTo>
                      <a:pt x="1779387" y="362333"/>
                      <a:pt x="1797562" y="359330"/>
                      <a:pt x="1807889" y="369657"/>
                    </a:cubicBezTo>
                    <a:cubicBezTo>
                      <a:pt x="1818215" y="379983"/>
                      <a:pt x="1817125" y="397366"/>
                      <a:pt x="1821743" y="411220"/>
                    </a:cubicBezTo>
                    <a:cubicBezTo>
                      <a:pt x="1817125" y="429693"/>
                      <a:pt x="1826362" y="462020"/>
                      <a:pt x="1807889" y="466638"/>
                    </a:cubicBezTo>
                    <a:cubicBezTo>
                      <a:pt x="1788881" y="471390"/>
                      <a:pt x="1783850" y="433837"/>
                      <a:pt x="1766325" y="425075"/>
                    </a:cubicBezTo>
                    <a:cubicBezTo>
                      <a:pt x="1745263" y="414544"/>
                      <a:pt x="1719898" y="416931"/>
                      <a:pt x="1697053" y="411220"/>
                    </a:cubicBezTo>
                    <a:cubicBezTo>
                      <a:pt x="1682885" y="407678"/>
                      <a:pt x="1669344" y="401984"/>
                      <a:pt x="1655489" y="397366"/>
                    </a:cubicBezTo>
                    <a:lnTo>
                      <a:pt x="1710907" y="480493"/>
                    </a:lnTo>
                    <a:cubicBezTo>
                      <a:pt x="1774571" y="575990"/>
                      <a:pt x="1755223" y="523243"/>
                      <a:pt x="1544653" y="508202"/>
                    </a:cubicBezTo>
                    <a:cubicBezTo>
                      <a:pt x="1525473" y="503407"/>
                      <a:pt x="1434839" y="479817"/>
                      <a:pt x="1419962" y="480493"/>
                    </a:cubicBezTo>
                    <a:cubicBezTo>
                      <a:pt x="1340993" y="484082"/>
                      <a:pt x="1262943" y="498966"/>
                      <a:pt x="1184434" y="508202"/>
                    </a:cubicBezTo>
                    <a:cubicBezTo>
                      <a:pt x="1182335" y="527090"/>
                      <a:pt x="1179136" y="635237"/>
                      <a:pt x="1156725" y="674457"/>
                    </a:cubicBezTo>
                    <a:cubicBezTo>
                      <a:pt x="1145269" y="694505"/>
                      <a:pt x="1134375" y="717067"/>
                      <a:pt x="1115162" y="729875"/>
                    </a:cubicBezTo>
                    <a:cubicBezTo>
                      <a:pt x="1090859" y="746077"/>
                      <a:pt x="1059743" y="748348"/>
                      <a:pt x="1032034" y="757584"/>
                    </a:cubicBezTo>
                    <a:cubicBezTo>
                      <a:pt x="972409" y="777459"/>
                      <a:pt x="1004636" y="767897"/>
                      <a:pt x="935053" y="785293"/>
                    </a:cubicBezTo>
                    <a:cubicBezTo>
                      <a:pt x="865487" y="889640"/>
                      <a:pt x="947167" y="757026"/>
                      <a:pt x="893489" y="882275"/>
                    </a:cubicBezTo>
                    <a:cubicBezTo>
                      <a:pt x="854977" y="972137"/>
                      <a:pt x="861575" y="865949"/>
                      <a:pt x="838071" y="1006966"/>
                    </a:cubicBezTo>
                    <a:cubicBezTo>
                      <a:pt x="833453" y="1034675"/>
                      <a:pt x="828487" y="1062328"/>
                      <a:pt x="824216" y="1090093"/>
                    </a:cubicBezTo>
                    <a:cubicBezTo>
                      <a:pt x="819251" y="1122369"/>
                      <a:pt x="816766" y="1155054"/>
                      <a:pt x="810362" y="1187075"/>
                    </a:cubicBezTo>
                    <a:cubicBezTo>
                      <a:pt x="802894" y="1224418"/>
                      <a:pt x="791889" y="1260966"/>
                      <a:pt x="782653" y="1297911"/>
                    </a:cubicBezTo>
                    <a:cubicBezTo>
                      <a:pt x="778035" y="1464166"/>
                      <a:pt x="784322" y="1631082"/>
                      <a:pt x="768798" y="1796675"/>
                    </a:cubicBezTo>
                    <a:cubicBezTo>
                      <a:pt x="766870" y="1817238"/>
                      <a:pt x="749225" y="1760240"/>
                      <a:pt x="741089" y="1741257"/>
                    </a:cubicBezTo>
                    <a:cubicBezTo>
                      <a:pt x="706672" y="1660952"/>
                      <a:pt x="752775" y="1738005"/>
                      <a:pt x="699525" y="1658129"/>
                    </a:cubicBezTo>
                    <a:cubicBezTo>
                      <a:pt x="694907" y="1630420"/>
                      <a:pt x="691557" y="1602470"/>
                      <a:pt x="685671" y="1575002"/>
                    </a:cubicBezTo>
                    <a:cubicBezTo>
                      <a:pt x="666920" y="1487499"/>
                      <a:pt x="665211" y="1485913"/>
                      <a:pt x="644107" y="1422602"/>
                    </a:cubicBezTo>
                    <a:lnTo>
                      <a:pt x="630253" y="1339475"/>
                    </a:lnTo>
                    <a:cubicBezTo>
                      <a:pt x="625635" y="1510348"/>
                      <a:pt x="624529" y="1681351"/>
                      <a:pt x="616398" y="1852093"/>
                    </a:cubicBezTo>
                    <a:cubicBezTo>
                      <a:pt x="601637" y="2162057"/>
                      <a:pt x="602543" y="1851504"/>
                      <a:pt x="602543" y="1935220"/>
                    </a:cubicBezTo>
                  </a:path>
                </a:pathLst>
              </a:custGeom>
              <a:solidFill>
                <a:srgbClr val="00B050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0" y="1219200"/>
                <a:ext cx="1371600" cy="1447800"/>
              </a:xfrm>
              <a:custGeom>
                <a:avLst/>
                <a:gdLst>
                  <a:gd name="connsiteX0" fmla="*/ 893489 w 1862515"/>
                  <a:gd name="connsiteY0" fmla="*/ 785293 h 2162057"/>
                  <a:gd name="connsiteX1" fmla="*/ 1045889 w 1862515"/>
                  <a:gd name="connsiteY1" fmla="*/ 799148 h 2162057"/>
                  <a:gd name="connsiteX2" fmla="*/ 1129016 w 1862515"/>
                  <a:gd name="connsiteY2" fmla="*/ 868420 h 2162057"/>
                  <a:gd name="connsiteX3" fmla="*/ 1184434 w 1862515"/>
                  <a:gd name="connsiteY3" fmla="*/ 896129 h 2162057"/>
                  <a:gd name="connsiteX4" fmla="*/ 1253707 w 1862515"/>
                  <a:gd name="connsiteY4" fmla="*/ 965402 h 2162057"/>
                  <a:gd name="connsiteX5" fmla="*/ 1295271 w 1862515"/>
                  <a:gd name="connsiteY5" fmla="*/ 1048529 h 2162057"/>
                  <a:gd name="connsiteX6" fmla="*/ 1322980 w 1862515"/>
                  <a:gd name="connsiteY6" fmla="*/ 1090093 h 2162057"/>
                  <a:gd name="connsiteX7" fmla="*/ 1350689 w 1862515"/>
                  <a:gd name="connsiteY7" fmla="*/ 1242493 h 2162057"/>
                  <a:gd name="connsiteX8" fmla="*/ 1378398 w 1862515"/>
                  <a:gd name="connsiteY8" fmla="*/ 1353329 h 2162057"/>
                  <a:gd name="connsiteX9" fmla="*/ 1364543 w 1862515"/>
                  <a:gd name="connsiteY9" fmla="*/ 1422602 h 2162057"/>
                  <a:gd name="connsiteX10" fmla="*/ 1322980 w 1862515"/>
                  <a:gd name="connsiteY10" fmla="*/ 1339475 h 2162057"/>
                  <a:gd name="connsiteX11" fmla="*/ 1253707 w 1862515"/>
                  <a:gd name="connsiteY11" fmla="*/ 1242493 h 2162057"/>
                  <a:gd name="connsiteX12" fmla="*/ 1212143 w 1862515"/>
                  <a:gd name="connsiteY12" fmla="*/ 1270202 h 2162057"/>
                  <a:gd name="connsiteX13" fmla="*/ 1142871 w 1862515"/>
                  <a:gd name="connsiteY13" fmla="*/ 1353329 h 2162057"/>
                  <a:gd name="connsiteX14" fmla="*/ 1115162 w 1862515"/>
                  <a:gd name="connsiteY14" fmla="*/ 1311766 h 2162057"/>
                  <a:gd name="connsiteX15" fmla="*/ 1087453 w 1862515"/>
                  <a:gd name="connsiteY15" fmla="*/ 1228638 h 2162057"/>
                  <a:gd name="connsiteX16" fmla="*/ 1059743 w 1862515"/>
                  <a:gd name="connsiteY16" fmla="*/ 1187075 h 2162057"/>
                  <a:gd name="connsiteX17" fmla="*/ 990471 w 1862515"/>
                  <a:gd name="connsiteY17" fmla="*/ 1270202 h 2162057"/>
                  <a:gd name="connsiteX18" fmla="*/ 948907 w 1862515"/>
                  <a:gd name="connsiteY18" fmla="*/ 1311766 h 2162057"/>
                  <a:gd name="connsiteX19" fmla="*/ 893489 w 1862515"/>
                  <a:gd name="connsiteY19" fmla="*/ 1394893 h 2162057"/>
                  <a:gd name="connsiteX20" fmla="*/ 838071 w 1862515"/>
                  <a:gd name="connsiteY20" fmla="*/ 1353329 h 2162057"/>
                  <a:gd name="connsiteX21" fmla="*/ 824216 w 1862515"/>
                  <a:gd name="connsiteY21" fmla="*/ 1256348 h 2162057"/>
                  <a:gd name="connsiteX22" fmla="*/ 810362 w 1862515"/>
                  <a:gd name="connsiteY22" fmla="*/ 1200929 h 2162057"/>
                  <a:gd name="connsiteX23" fmla="*/ 754943 w 1862515"/>
                  <a:gd name="connsiteY23" fmla="*/ 1173220 h 2162057"/>
                  <a:gd name="connsiteX24" fmla="*/ 699525 w 1862515"/>
                  <a:gd name="connsiteY24" fmla="*/ 1187075 h 2162057"/>
                  <a:gd name="connsiteX25" fmla="*/ 657962 w 1862515"/>
                  <a:gd name="connsiteY25" fmla="*/ 1270202 h 2162057"/>
                  <a:gd name="connsiteX26" fmla="*/ 630253 w 1862515"/>
                  <a:gd name="connsiteY26" fmla="*/ 1311766 h 2162057"/>
                  <a:gd name="connsiteX27" fmla="*/ 602543 w 1862515"/>
                  <a:gd name="connsiteY27" fmla="*/ 1270202 h 2162057"/>
                  <a:gd name="connsiteX28" fmla="*/ 588689 w 1862515"/>
                  <a:gd name="connsiteY28" fmla="*/ 1187075 h 2162057"/>
                  <a:gd name="connsiteX29" fmla="*/ 574834 w 1862515"/>
                  <a:gd name="connsiteY29" fmla="*/ 1145511 h 2162057"/>
                  <a:gd name="connsiteX30" fmla="*/ 560980 w 1862515"/>
                  <a:gd name="connsiteY30" fmla="*/ 1048529 h 2162057"/>
                  <a:gd name="connsiteX31" fmla="*/ 519416 w 1862515"/>
                  <a:gd name="connsiteY31" fmla="*/ 1062384 h 2162057"/>
                  <a:gd name="connsiteX32" fmla="*/ 491707 w 1862515"/>
                  <a:gd name="connsiteY32" fmla="*/ 1103948 h 2162057"/>
                  <a:gd name="connsiteX33" fmla="*/ 450143 w 1862515"/>
                  <a:gd name="connsiteY33" fmla="*/ 1131657 h 2162057"/>
                  <a:gd name="connsiteX34" fmla="*/ 394725 w 1862515"/>
                  <a:gd name="connsiteY34" fmla="*/ 1214784 h 2162057"/>
                  <a:gd name="connsiteX35" fmla="*/ 367016 w 1862515"/>
                  <a:gd name="connsiteY35" fmla="*/ 1256348 h 2162057"/>
                  <a:gd name="connsiteX36" fmla="*/ 353162 w 1862515"/>
                  <a:gd name="connsiteY36" fmla="*/ 1297911 h 2162057"/>
                  <a:gd name="connsiteX37" fmla="*/ 297743 w 1862515"/>
                  <a:gd name="connsiteY37" fmla="*/ 1367184 h 2162057"/>
                  <a:gd name="connsiteX38" fmla="*/ 256180 w 1862515"/>
                  <a:gd name="connsiteY38" fmla="*/ 1491875 h 2162057"/>
                  <a:gd name="connsiteX39" fmla="*/ 214616 w 1862515"/>
                  <a:gd name="connsiteY39" fmla="*/ 1478020 h 2162057"/>
                  <a:gd name="connsiteX40" fmla="*/ 200762 w 1862515"/>
                  <a:gd name="connsiteY40" fmla="*/ 1422602 h 2162057"/>
                  <a:gd name="connsiteX41" fmla="*/ 159198 w 1862515"/>
                  <a:gd name="connsiteY41" fmla="*/ 1394893 h 2162057"/>
                  <a:gd name="connsiteX42" fmla="*/ 186907 w 1862515"/>
                  <a:gd name="connsiteY42" fmla="*/ 1173220 h 2162057"/>
                  <a:gd name="connsiteX43" fmla="*/ 242325 w 1862515"/>
                  <a:gd name="connsiteY43" fmla="*/ 1090093 h 2162057"/>
                  <a:gd name="connsiteX44" fmla="*/ 270034 w 1862515"/>
                  <a:gd name="connsiteY44" fmla="*/ 1048529 h 2162057"/>
                  <a:gd name="connsiteX45" fmla="*/ 311598 w 1862515"/>
                  <a:gd name="connsiteY45" fmla="*/ 1006966 h 2162057"/>
                  <a:gd name="connsiteX46" fmla="*/ 367016 w 1862515"/>
                  <a:gd name="connsiteY46" fmla="*/ 923838 h 2162057"/>
                  <a:gd name="connsiteX47" fmla="*/ 560980 w 1862515"/>
                  <a:gd name="connsiteY47" fmla="*/ 785293 h 2162057"/>
                  <a:gd name="connsiteX48" fmla="*/ 602543 w 1862515"/>
                  <a:gd name="connsiteY48" fmla="*/ 771438 h 2162057"/>
                  <a:gd name="connsiteX49" fmla="*/ 644107 w 1862515"/>
                  <a:gd name="connsiteY49" fmla="*/ 757584 h 2162057"/>
                  <a:gd name="connsiteX50" fmla="*/ 685671 w 1862515"/>
                  <a:gd name="connsiteY50" fmla="*/ 729875 h 2162057"/>
                  <a:gd name="connsiteX51" fmla="*/ 893489 w 1862515"/>
                  <a:gd name="connsiteY51" fmla="*/ 771438 h 2162057"/>
                  <a:gd name="connsiteX52" fmla="*/ 921198 w 1862515"/>
                  <a:gd name="connsiteY52" fmla="*/ 799148 h 2162057"/>
                  <a:gd name="connsiteX53" fmla="*/ 948907 w 1862515"/>
                  <a:gd name="connsiteY53" fmla="*/ 771438 h 2162057"/>
                  <a:gd name="connsiteX54" fmla="*/ 976616 w 1862515"/>
                  <a:gd name="connsiteY54" fmla="*/ 729875 h 2162057"/>
                  <a:gd name="connsiteX55" fmla="*/ 1018180 w 1862515"/>
                  <a:gd name="connsiteY55" fmla="*/ 716020 h 2162057"/>
                  <a:gd name="connsiteX56" fmla="*/ 1101307 w 1862515"/>
                  <a:gd name="connsiteY56" fmla="*/ 660602 h 2162057"/>
                  <a:gd name="connsiteX57" fmla="*/ 1239853 w 1862515"/>
                  <a:gd name="connsiteY57" fmla="*/ 619038 h 2162057"/>
                  <a:gd name="connsiteX58" fmla="*/ 1544653 w 1862515"/>
                  <a:gd name="connsiteY58" fmla="*/ 632893 h 2162057"/>
                  <a:gd name="connsiteX59" fmla="*/ 1627780 w 1862515"/>
                  <a:gd name="connsiteY59" fmla="*/ 688311 h 2162057"/>
                  <a:gd name="connsiteX60" fmla="*/ 1697053 w 1862515"/>
                  <a:gd name="connsiteY60" fmla="*/ 771438 h 2162057"/>
                  <a:gd name="connsiteX61" fmla="*/ 1724762 w 1862515"/>
                  <a:gd name="connsiteY61" fmla="*/ 813002 h 2162057"/>
                  <a:gd name="connsiteX62" fmla="*/ 1738616 w 1862515"/>
                  <a:gd name="connsiteY62" fmla="*/ 854566 h 2162057"/>
                  <a:gd name="connsiteX63" fmla="*/ 1807889 w 1862515"/>
                  <a:gd name="connsiteY63" fmla="*/ 937693 h 2162057"/>
                  <a:gd name="connsiteX64" fmla="*/ 1835598 w 1862515"/>
                  <a:gd name="connsiteY64" fmla="*/ 1034675 h 2162057"/>
                  <a:gd name="connsiteX65" fmla="*/ 1849453 w 1862515"/>
                  <a:gd name="connsiteY65" fmla="*/ 1076238 h 2162057"/>
                  <a:gd name="connsiteX66" fmla="*/ 1752471 w 1862515"/>
                  <a:gd name="connsiteY66" fmla="*/ 965402 h 2162057"/>
                  <a:gd name="connsiteX67" fmla="*/ 1738616 w 1862515"/>
                  <a:gd name="connsiteY67" fmla="*/ 1006966 h 2162057"/>
                  <a:gd name="connsiteX68" fmla="*/ 1724762 w 1862515"/>
                  <a:gd name="connsiteY68" fmla="*/ 1173220 h 2162057"/>
                  <a:gd name="connsiteX69" fmla="*/ 1683198 w 1862515"/>
                  <a:gd name="connsiteY69" fmla="*/ 1145511 h 2162057"/>
                  <a:gd name="connsiteX70" fmla="*/ 1627780 w 1862515"/>
                  <a:gd name="connsiteY70" fmla="*/ 1076238 h 2162057"/>
                  <a:gd name="connsiteX71" fmla="*/ 1558507 w 1862515"/>
                  <a:gd name="connsiteY71" fmla="*/ 1006966 h 2162057"/>
                  <a:gd name="connsiteX72" fmla="*/ 1516943 w 1862515"/>
                  <a:gd name="connsiteY72" fmla="*/ 1020820 h 2162057"/>
                  <a:gd name="connsiteX73" fmla="*/ 1461525 w 1862515"/>
                  <a:gd name="connsiteY73" fmla="*/ 1159366 h 2162057"/>
                  <a:gd name="connsiteX74" fmla="*/ 1447671 w 1862515"/>
                  <a:gd name="connsiteY74" fmla="*/ 1117802 h 2162057"/>
                  <a:gd name="connsiteX75" fmla="*/ 1392253 w 1862515"/>
                  <a:gd name="connsiteY75" fmla="*/ 1034675 h 2162057"/>
                  <a:gd name="connsiteX76" fmla="*/ 1378398 w 1862515"/>
                  <a:gd name="connsiteY76" fmla="*/ 979257 h 2162057"/>
                  <a:gd name="connsiteX77" fmla="*/ 1350689 w 1862515"/>
                  <a:gd name="connsiteY77" fmla="*/ 937693 h 2162057"/>
                  <a:gd name="connsiteX78" fmla="*/ 1225998 w 1862515"/>
                  <a:gd name="connsiteY78" fmla="*/ 868420 h 2162057"/>
                  <a:gd name="connsiteX79" fmla="*/ 1170580 w 1862515"/>
                  <a:gd name="connsiteY79" fmla="*/ 854566 h 2162057"/>
                  <a:gd name="connsiteX80" fmla="*/ 1129016 w 1862515"/>
                  <a:gd name="connsiteY80" fmla="*/ 826857 h 2162057"/>
                  <a:gd name="connsiteX81" fmla="*/ 1087453 w 1862515"/>
                  <a:gd name="connsiteY81" fmla="*/ 813002 h 2162057"/>
                  <a:gd name="connsiteX82" fmla="*/ 948907 w 1862515"/>
                  <a:gd name="connsiteY82" fmla="*/ 785293 h 2162057"/>
                  <a:gd name="connsiteX83" fmla="*/ 893489 w 1862515"/>
                  <a:gd name="connsiteY83" fmla="*/ 771438 h 2162057"/>
                  <a:gd name="connsiteX84" fmla="*/ 810362 w 1862515"/>
                  <a:gd name="connsiteY84" fmla="*/ 660602 h 2162057"/>
                  <a:gd name="connsiteX85" fmla="*/ 768798 w 1862515"/>
                  <a:gd name="connsiteY85" fmla="*/ 619038 h 2162057"/>
                  <a:gd name="connsiteX86" fmla="*/ 754943 w 1862515"/>
                  <a:gd name="connsiteY86" fmla="*/ 577475 h 2162057"/>
                  <a:gd name="connsiteX87" fmla="*/ 699525 w 1862515"/>
                  <a:gd name="connsiteY87" fmla="*/ 563620 h 2162057"/>
                  <a:gd name="connsiteX88" fmla="*/ 657962 w 1862515"/>
                  <a:gd name="connsiteY88" fmla="*/ 535911 h 2162057"/>
                  <a:gd name="connsiteX89" fmla="*/ 602543 w 1862515"/>
                  <a:gd name="connsiteY89" fmla="*/ 508202 h 2162057"/>
                  <a:gd name="connsiteX90" fmla="*/ 367016 w 1862515"/>
                  <a:gd name="connsiteY90" fmla="*/ 522057 h 2162057"/>
                  <a:gd name="connsiteX91" fmla="*/ 270034 w 1862515"/>
                  <a:gd name="connsiteY91" fmla="*/ 549766 h 2162057"/>
                  <a:gd name="connsiteX92" fmla="*/ 200762 w 1862515"/>
                  <a:gd name="connsiteY92" fmla="*/ 563620 h 2162057"/>
                  <a:gd name="connsiteX93" fmla="*/ 159198 w 1862515"/>
                  <a:gd name="connsiteY93" fmla="*/ 591329 h 2162057"/>
                  <a:gd name="connsiteX94" fmla="*/ 131489 w 1862515"/>
                  <a:gd name="connsiteY94" fmla="*/ 632893 h 2162057"/>
                  <a:gd name="connsiteX95" fmla="*/ 89925 w 1862515"/>
                  <a:gd name="connsiteY95" fmla="*/ 702166 h 2162057"/>
                  <a:gd name="connsiteX96" fmla="*/ 76071 w 1862515"/>
                  <a:gd name="connsiteY96" fmla="*/ 743729 h 2162057"/>
                  <a:gd name="connsiteX97" fmla="*/ 48362 w 1862515"/>
                  <a:gd name="connsiteY97" fmla="*/ 785293 h 2162057"/>
                  <a:gd name="connsiteX98" fmla="*/ 20653 w 1862515"/>
                  <a:gd name="connsiteY98" fmla="*/ 868420 h 2162057"/>
                  <a:gd name="connsiteX99" fmla="*/ 117634 w 1862515"/>
                  <a:gd name="connsiteY99" fmla="*/ 771438 h 2162057"/>
                  <a:gd name="connsiteX100" fmla="*/ 145343 w 1862515"/>
                  <a:gd name="connsiteY100" fmla="*/ 729875 h 2162057"/>
                  <a:gd name="connsiteX101" fmla="*/ 186907 w 1862515"/>
                  <a:gd name="connsiteY101" fmla="*/ 716020 h 2162057"/>
                  <a:gd name="connsiteX102" fmla="*/ 228471 w 1862515"/>
                  <a:gd name="connsiteY102" fmla="*/ 813002 h 2162057"/>
                  <a:gd name="connsiteX103" fmla="*/ 242325 w 1862515"/>
                  <a:gd name="connsiteY103" fmla="*/ 854566 h 2162057"/>
                  <a:gd name="connsiteX104" fmla="*/ 297743 w 1862515"/>
                  <a:gd name="connsiteY104" fmla="*/ 799148 h 2162057"/>
                  <a:gd name="connsiteX105" fmla="*/ 339307 w 1862515"/>
                  <a:gd name="connsiteY105" fmla="*/ 771438 h 2162057"/>
                  <a:gd name="connsiteX106" fmla="*/ 353162 w 1862515"/>
                  <a:gd name="connsiteY106" fmla="*/ 729875 h 2162057"/>
                  <a:gd name="connsiteX107" fmla="*/ 380871 w 1862515"/>
                  <a:gd name="connsiteY107" fmla="*/ 771438 h 2162057"/>
                  <a:gd name="connsiteX108" fmla="*/ 477853 w 1862515"/>
                  <a:gd name="connsiteY108" fmla="*/ 743729 h 2162057"/>
                  <a:gd name="connsiteX109" fmla="*/ 505562 w 1862515"/>
                  <a:gd name="connsiteY109" fmla="*/ 785293 h 2162057"/>
                  <a:gd name="connsiteX110" fmla="*/ 547125 w 1862515"/>
                  <a:gd name="connsiteY110" fmla="*/ 799148 h 2162057"/>
                  <a:gd name="connsiteX111" fmla="*/ 838071 w 1862515"/>
                  <a:gd name="connsiteY111" fmla="*/ 771438 h 2162057"/>
                  <a:gd name="connsiteX112" fmla="*/ 879634 w 1862515"/>
                  <a:gd name="connsiteY112" fmla="*/ 729875 h 2162057"/>
                  <a:gd name="connsiteX113" fmla="*/ 865780 w 1862515"/>
                  <a:gd name="connsiteY113" fmla="*/ 619038 h 2162057"/>
                  <a:gd name="connsiteX114" fmla="*/ 810362 w 1862515"/>
                  <a:gd name="connsiteY114" fmla="*/ 535911 h 2162057"/>
                  <a:gd name="connsiteX115" fmla="*/ 741089 w 1862515"/>
                  <a:gd name="connsiteY115" fmla="*/ 522057 h 2162057"/>
                  <a:gd name="connsiteX116" fmla="*/ 685671 w 1862515"/>
                  <a:gd name="connsiteY116" fmla="*/ 508202 h 2162057"/>
                  <a:gd name="connsiteX117" fmla="*/ 602543 w 1862515"/>
                  <a:gd name="connsiteY117" fmla="*/ 480493 h 2162057"/>
                  <a:gd name="connsiteX118" fmla="*/ 547125 w 1862515"/>
                  <a:gd name="connsiteY118" fmla="*/ 438929 h 2162057"/>
                  <a:gd name="connsiteX119" fmla="*/ 477853 w 1862515"/>
                  <a:gd name="connsiteY119" fmla="*/ 411220 h 2162057"/>
                  <a:gd name="connsiteX120" fmla="*/ 394725 w 1862515"/>
                  <a:gd name="connsiteY120" fmla="*/ 328093 h 2162057"/>
                  <a:gd name="connsiteX121" fmla="*/ 339307 w 1862515"/>
                  <a:gd name="connsiteY121" fmla="*/ 272675 h 2162057"/>
                  <a:gd name="connsiteX122" fmla="*/ 283889 w 1862515"/>
                  <a:gd name="connsiteY122" fmla="*/ 217257 h 2162057"/>
                  <a:gd name="connsiteX123" fmla="*/ 256180 w 1862515"/>
                  <a:gd name="connsiteY123" fmla="*/ 175693 h 2162057"/>
                  <a:gd name="connsiteX124" fmla="*/ 270034 w 1862515"/>
                  <a:gd name="connsiteY124" fmla="*/ 51002 h 2162057"/>
                  <a:gd name="connsiteX125" fmla="*/ 325453 w 1862515"/>
                  <a:gd name="connsiteY125" fmla="*/ 23293 h 2162057"/>
                  <a:gd name="connsiteX126" fmla="*/ 463998 w 1862515"/>
                  <a:gd name="connsiteY126" fmla="*/ 106420 h 2162057"/>
                  <a:gd name="connsiteX127" fmla="*/ 560980 w 1862515"/>
                  <a:gd name="connsiteY127" fmla="*/ 161838 h 2162057"/>
                  <a:gd name="connsiteX128" fmla="*/ 588689 w 1862515"/>
                  <a:gd name="connsiteY128" fmla="*/ 189548 h 2162057"/>
                  <a:gd name="connsiteX129" fmla="*/ 602543 w 1862515"/>
                  <a:gd name="connsiteY129" fmla="*/ 231111 h 2162057"/>
                  <a:gd name="connsiteX130" fmla="*/ 616398 w 1862515"/>
                  <a:gd name="connsiteY130" fmla="*/ 189548 h 2162057"/>
                  <a:gd name="connsiteX131" fmla="*/ 602543 w 1862515"/>
                  <a:gd name="connsiteY131" fmla="*/ 78711 h 2162057"/>
                  <a:gd name="connsiteX132" fmla="*/ 685671 w 1862515"/>
                  <a:gd name="connsiteY132" fmla="*/ 147984 h 2162057"/>
                  <a:gd name="connsiteX133" fmla="*/ 699525 w 1862515"/>
                  <a:gd name="connsiteY133" fmla="*/ 189548 h 2162057"/>
                  <a:gd name="connsiteX134" fmla="*/ 741089 w 1862515"/>
                  <a:gd name="connsiteY134" fmla="*/ 231111 h 2162057"/>
                  <a:gd name="connsiteX135" fmla="*/ 768798 w 1862515"/>
                  <a:gd name="connsiteY135" fmla="*/ 272675 h 2162057"/>
                  <a:gd name="connsiteX136" fmla="*/ 796507 w 1862515"/>
                  <a:gd name="connsiteY136" fmla="*/ 217257 h 2162057"/>
                  <a:gd name="connsiteX137" fmla="*/ 824216 w 1862515"/>
                  <a:gd name="connsiteY137" fmla="*/ 134129 h 2162057"/>
                  <a:gd name="connsiteX138" fmla="*/ 865780 w 1862515"/>
                  <a:gd name="connsiteY138" fmla="*/ 147984 h 2162057"/>
                  <a:gd name="connsiteX139" fmla="*/ 921198 w 1862515"/>
                  <a:gd name="connsiteY139" fmla="*/ 244966 h 2162057"/>
                  <a:gd name="connsiteX140" fmla="*/ 948907 w 1862515"/>
                  <a:gd name="connsiteY140" fmla="*/ 286529 h 2162057"/>
                  <a:gd name="connsiteX141" fmla="*/ 962762 w 1862515"/>
                  <a:gd name="connsiteY141" fmla="*/ 328093 h 2162057"/>
                  <a:gd name="connsiteX142" fmla="*/ 1045889 w 1862515"/>
                  <a:gd name="connsiteY142" fmla="*/ 383511 h 2162057"/>
                  <a:gd name="connsiteX143" fmla="*/ 1032034 w 1862515"/>
                  <a:gd name="connsiteY143" fmla="*/ 660602 h 2162057"/>
                  <a:gd name="connsiteX144" fmla="*/ 1018180 w 1862515"/>
                  <a:gd name="connsiteY144" fmla="*/ 702166 h 2162057"/>
                  <a:gd name="connsiteX145" fmla="*/ 990471 w 1862515"/>
                  <a:gd name="connsiteY145" fmla="*/ 646748 h 2162057"/>
                  <a:gd name="connsiteX146" fmla="*/ 1018180 w 1862515"/>
                  <a:gd name="connsiteY146" fmla="*/ 438929 h 2162057"/>
                  <a:gd name="connsiteX147" fmla="*/ 1045889 w 1862515"/>
                  <a:gd name="connsiteY147" fmla="*/ 397366 h 2162057"/>
                  <a:gd name="connsiteX148" fmla="*/ 1087453 w 1862515"/>
                  <a:gd name="connsiteY148" fmla="*/ 328093 h 2162057"/>
                  <a:gd name="connsiteX149" fmla="*/ 1170580 w 1862515"/>
                  <a:gd name="connsiteY149" fmla="*/ 189548 h 2162057"/>
                  <a:gd name="connsiteX150" fmla="*/ 1225998 w 1862515"/>
                  <a:gd name="connsiteY150" fmla="*/ 120275 h 2162057"/>
                  <a:gd name="connsiteX151" fmla="*/ 1295271 w 1862515"/>
                  <a:gd name="connsiteY151" fmla="*/ 23293 h 2162057"/>
                  <a:gd name="connsiteX152" fmla="*/ 1309125 w 1862515"/>
                  <a:gd name="connsiteY152" fmla="*/ 78711 h 2162057"/>
                  <a:gd name="connsiteX153" fmla="*/ 1336834 w 1862515"/>
                  <a:gd name="connsiteY153" fmla="*/ 134129 h 2162057"/>
                  <a:gd name="connsiteX154" fmla="*/ 1378398 w 1862515"/>
                  <a:gd name="connsiteY154" fmla="*/ 300384 h 2162057"/>
                  <a:gd name="connsiteX155" fmla="*/ 1419962 w 1862515"/>
                  <a:gd name="connsiteY155" fmla="*/ 258820 h 2162057"/>
                  <a:gd name="connsiteX156" fmla="*/ 1461525 w 1862515"/>
                  <a:gd name="connsiteY156" fmla="*/ 231111 h 2162057"/>
                  <a:gd name="connsiteX157" fmla="*/ 1516943 w 1862515"/>
                  <a:gd name="connsiteY157" fmla="*/ 189548 h 2162057"/>
                  <a:gd name="connsiteX158" fmla="*/ 1530798 w 1862515"/>
                  <a:gd name="connsiteY158" fmla="*/ 231111 h 2162057"/>
                  <a:gd name="connsiteX159" fmla="*/ 1724762 w 1862515"/>
                  <a:gd name="connsiteY159" fmla="*/ 328093 h 2162057"/>
                  <a:gd name="connsiteX160" fmla="*/ 1766325 w 1862515"/>
                  <a:gd name="connsiteY160" fmla="*/ 355802 h 2162057"/>
                  <a:gd name="connsiteX161" fmla="*/ 1807889 w 1862515"/>
                  <a:gd name="connsiteY161" fmla="*/ 369657 h 2162057"/>
                  <a:gd name="connsiteX162" fmla="*/ 1821743 w 1862515"/>
                  <a:gd name="connsiteY162" fmla="*/ 411220 h 2162057"/>
                  <a:gd name="connsiteX163" fmla="*/ 1807889 w 1862515"/>
                  <a:gd name="connsiteY163" fmla="*/ 466638 h 2162057"/>
                  <a:gd name="connsiteX164" fmla="*/ 1766325 w 1862515"/>
                  <a:gd name="connsiteY164" fmla="*/ 425075 h 2162057"/>
                  <a:gd name="connsiteX165" fmla="*/ 1697053 w 1862515"/>
                  <a:gd name="connsiteY165" fmla="*/ 411220 h 2162057"/>
                  <a:gd name="connsiteX166" fmla="*/ 1655489 w 1862515"/>
                  <a:gd name="connsiteY166" fmla="*/ 397366 h 2162057"/>
                  <a:gd name="connsiteX167" fmla="*/ 1710907 w 1862515"/>
                  <a:gd name="connsiteY167" fmla="*/ 480493 h 2162057"/>
                  <a:gd name="connsiteX168" fmla="*/ 1544653 w 1862515"/>
                  <a:gd name="connsiteY168" fmla="*/ 508202 h 2162057"/>
                  <a:gd name="connsiteX169" fmla="*/ 1419962 w 1862515"/>
                  <a:gd name="connsiteY169" fmla="*/ 480493 h 2162057"/>
                  <a:gd name="connsiteX170" fmla="*/ 1184434 w 1862515"/>
                  <a:gd name="connsiteY170" fmla="*/ 508202 h 2162057"/>
                  <a:gd name="connsiteX171" fmla="*/ 1156725 w 1862515"/>
                  <a:gd name="connsiteY171" fmla="*/ 674457 h 2162057"/>
                  <a:gd name="connsiteX172" fmla="*/ 1115162 w 1862515"/>
                  <a:gd name="connsiteY172" fmla="*/ 729875 h 2162057"/>
                  <a:gd name="connsiteX173" fmla="*/ 1032034 w 1862515"/>
                  <a:gd name="connsiteY173" fmla="*/ 757584 h 2162057"/>
                  <a:gd name="connsiteX174" fmla="*/ 935053 w 1862515"/>
                  <a:gd name="connsiteY174" fmla="*/ 785293 h 2162057"/>
                  <a:gd name="connsiteX175" fmla="*/ 893489 w 1862515"/>
                  <a:gd name="connsiteY175" fmla="*/ 882275 h 2162057"/>
                  <a:gd name="connsiteX176" fmla="*/ 838071 w 1862515"/>
                  <a:gd name="connsiteY176" fmla="*/ 1006966 h 2162057"/>
                  <a:gd name="connsiteX177" fmla="*/ 824216 w 1862515"/>
                  <a:gd name="connsiteY177" fmla="*/ 1090093 h 2162057"/>
                  <a:gd name="connsiteX178" fmla="*/ 810362 w 1862515"/>
                  <a:gd name="connsiteY178" fmla="*/ 1187075 h 2162057"/>
                  <a:gd name="connsiteX179" fmla="*/ 782653 w 1862515"/>
                  <a:gd name="connsiteY179" fmla="*/ 1297911 h 2162057"/>
                  <a:gd name="connsiteX180" fmla="*/ 768798 w 1862515"/>
                  <a:gd name="connsiteY180" fmla="*/ 1796675 h 2162057"/>
                  <a:gd name="connsiteX181" fmla="*/ 741089 w 1862515"/>
                  <a:gd name="connsiteY181" fmla="*/ 1741257 h 2162057"/>
                  <a:gd name="connsiteX182" fmla="*/ 699525 w 1862515"/>
                  <a:gd name="connsiteY182" fmla="*/ 1658129 h 2162057"/>
                  <a:gd name="connsiteX183" fmla="*/ 685671 w 1862515"/>
                  <a:gd name="connsiteY183" fmla="*/ 1575002 h 2162057"/>
                  <a:gd name="connsiteX184" fmla="*/ 644107 w 1862515"/>
                  <a:gd name="connsiteY184" fmla="*/ 1422602 h 2162057"/>
                  <a:gd name="connsiteX185" fmla="*/ 630253 w 1862515"/>
                  <a:gd name="connsiteY185" fmla="*/ 1339475 h 2162057"/>
                  <a:gd name="connsiteX186" fmla="*/ 616398 w 1862515"/>
                  <a:gd name="connsiteY186" fmla="*/ 1852093 h 2162057"/>
                  <a:gd name="connsiteX187" fmla="*/ 602543 w 1862515"/>
                  <a:gd name="connsiteY187" fmla="*/ 1935220 h 216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1862515" h="2162057">
                    <a:moveTo>
                      <a:pt x="893489" y="785293"/>
                    </a:moveTo>
                    <a:cubicBezTo>
                      <a:pt x="944289" y="789911"/>
                      <a:pt x="996012" y="788460"/>
                      <a:pt x="1045889" y="799148"/>
                    </a:cubicBezTo>
                    <a:cubicBezTo>
                      <a:pt x="1077303" y="805880"/>
                      <a:pt x="1106804" y="852555"/>
                      <a:pt x="1129016" y="868420"/>
                    </a:cubicBezTo>
                    <a:cubicBezTo>
                      <a:pt x="1145822" y="880424"/>
                      <a:pt x="1165961" y="886893"/>
                      <a:pt x="1184434" y="896129"/>
                    </a:cubicBezTo>
                    <a:cubicBezTo>
                      <a:pt x="1258325" y="1006966"/>
                      <a:pt x="1161343" y="873038"/>
                      <a:pt x="1253707" y="965402"/>
                    </a:cubicBezTo>
                    <a:cubicBezTo>
                      <a:pt x="1293410" y="1005105"/>
                      <a:pt x="1272736" y="1003459"/>
                      <a:pt x="1295271" y="1048529"/>
                    </a:cubicBezTo>
                    <a:cubicBezTo>
                      <a:pt x="1302718" y="1063422"/>
                      <a:pt x="1313744" y="1076238"/>
                      <a:pt x="1322980" y="1090093"/>
                    </a:cubicBezTo>
                    <a:cubicBezTo>
                      <a:pt x="1351241" y="1174879"/>
                      <a:pt x="1328309" y="1097026"/>
                      <a:pt x="1350689" y="1242493"/>
                    </a:cubicBezTo>
                    <a:cubicBezTo>
                      <a:pt x="1360243" y="1304597"/>
                      <a:pt x="1361539" y="1302753"/>
                      <a:pt x="1378398" y="1353329"/>
                    </a:cubicBezTo>
                    <a:cubicBezTo>
                      <a:pt x="1373780" y="1376420"/>
                      <a:pt x="1384136" y="1409540"/>
                      <a:pt x="1364543" y="1422602"/>
                    </a:cubicBezTo>
                    <a:cubicBezTo>
                      <a:pt x="1349829" y="1432411"/>
                      <a:pt x="1323598" y="1341122"/>
                      <a:pt x="1322980" y="1339475"/>
                    </a:cubicBezTo>
                    <a:cubicBezTo>
                      <a:pt x="1291912" y="1256625"/>
                      <a:pt x="1314073" y="1282736"/>
                      <a:pt x="1253707" y="1242493"/>
                    </a:cubicBezTo>
                    <a:cubicBezTo>
                      <a:pt x="1239852" y="1251729"/>
                      <a:pt x="1224935" y="1259542"/>
                      <a:pt x="1212143" y="1270202"/>
                    </a:cubicBezTo>
                    <a:cubicBezTo>
                      <a:pt x="1172142" y="1303536"/>
                      <a:pt x="1170115" y="1312463"/>
                      <a:pt x="1142871" y="1353329"/>
                    </a:cubicBezTo>
                    <a:cubicBezTo>
                      <a:pt x="1133635" y="1339475"/>
                      <a:pt x="1121925" y="1326982"/>
                      <a:pt x="1115162" y="1311766"/>
                    </a:cubicBezTo>
                    <a:cubicBezTo>
                      <a:pt x="1103299" y="1285075"/>
                      <a:pt x="1103655" y="1252940"/>
                      <a:pt x="1087453" y="1228638"/>
                    </a:cubicBezTo>
                    <a:lnTo>
                      <a:pt x="1059743" y="1187075"/>
                    </a:lnTo>
                    <a:cubicBezTo>
                      <a:pt x="977805" y="1241701"/>
                      <a:pt x="1054391" y="1180715"/>
                      <a:pt x="990471" y="1270202"/>
                    </a:cubicBezTo>
                    <a:cubicBezTo>
                      <a:pt x="979083" y="1286146"/>
                      <a:pt x="960936" y="1296300"/>
                      <a:pt x="948907" y="1311766"/>
                    </a:cubicBezTo>
                    <a:cubicBezTo>
                      <a:pt x="928461" y="1338053"/>
                      <a:pt x="893489" y="1394893"/>
                      <a:pt x="893489" y="1394893"/>
                    </a:cubicBezTo>
                    <a:cubicBezTo>
                      <a:pt x="875016" y="1381038"/>
                      <a:pt x="848398" y="1373982"/>
                      <a:pt x="838071" y="1353329"/>
                    </a:cubicBezTo>
                    <a:cubicBezTo>
                      <a:pt x="823467" y="1324121"/>
                      <a:pt x="830058" y="1288476"/>
                      <a:pt x="824216" y="1256348"/>
                    </a:cubicBezTo>
                    <a:cubicBezTo>
                      <a:pt x="820810" y="1237614"/>
                      <a:pt x="822552" y="1215557"/>
                      <a:pt x="810362" y="1200929"/>
                    </a:cubicBezTo>
                    <a:cubicBezTo>
                      <a:pt x="797140" y="1185063"/>
                      <a:pt x="773416" y="1182456"/>
                      <a:pt x="754943" y="1173220"/>
                    </a:cubicBezTo>
                    <a:cubicBezTo>
                      <a:pt x="736470" y="1177838"/>
                      <a:pt x="715368" y="1176513"/>
                      <a:pt x="699525" y="1187075"/>
                    </a:cubicBezTo>
                    <a:cubicBezTo>
                      <a:pt x="669745" y="1206928"/>
                      <a:pt x="671793" y="1242540"/>
                      <a:pt x="657962" y="1270202"/>
                    </a:cubicBezTo>
                    <a:cubicBezTo>
                      <a:pt x="650516" y="1285095"/>
                      <a:pt x="639489" y="1297911"/>
                      <a:pt x="630253" y="1311766"/>
                    </a:cubicBezTo>
                    <a:cubicBezTo>
                      <a:pt x="621016" y="1297911"/>
                      <a:pt x="607809" y="1285999"/>
                      <a:pt x="602543" y="1270202"/>
                    </a:cubicBezTo>
                    <a:cubicBezTo>
                      <a:pt x="593660" y="1243552"/>
                      <a:pt x="594783" y="1214497"/>
                      <a:pt x="588689" y="1187075"/>
                    </a:cubicBezTo>
                    <a:cubicBezTo>
                      <a:pt x="585521" y="1172819"/>
                      <a:pt x="579452" y="1159366"/>
                      <a:pt x="574834" y="1145511"/>
                    </a:cubicBezTo>
                    <a:cubicBezTo>
                      <a:pt x="570216" y="1113184"/>
                      <a:pt x="579094" y="1075700"/>
                      <a:pt x="560980" y="1048529"/>
                    </a:cubicBezTo>
                    <a:cubicBezTo>
                      <a:pt x="552879" y="1036378"/>
                      <a:pt x="530820" y="1053261"/>
                      <a:pt x="519416" y="1062384"/>
                    </a:cubicBezTo>
                    <a:cubicBezTo>
                      <a:pt x="506414" y="1072786"/>
                      <a:pt x="503481" y="1092174"/>
                      <a:pt x="491707" y="1103948"/>
                    </a:cubicBezTo>
                    <a:cubicBezTo>
                      <a:pt x="479933" y="1115722"/>
                      <a:pt x="463998" y="1122421"/>
                      <a:pt x="450143" y="1131657"/>
                    </a:cubicBezTo>
                    <a:lnTo>
                      <a:pt x="394725" y="1214784"/>
                    </a:lnTo>
                    <a:lnTo>
                      <a:pt x="367016" y="1256348"/>
                    </a:lnTo>
                    <a:cubicBezTo>
                      <a:pt x="362398" y="1270202"/>
                      <a:pt x="359693" y="1284849"/>
                      <a:pt x="353162" y="1297911"/>
                    </a:cubicBezTo>
                    <a:cubicBezTo>
                      <a:pt x="335684" y="1332868"/>
                      <a:pt x="323518" y="1341410"/>
                      <a:pt x="297743" y="1367184"/>
                    </a:cubicBezTo>
                    <a:cubicBezTo>
                      <a:pt x="293711" y="1387344"/>
                      <a:pt x="282253" y="1476231"/>
                      <a:pt x="256180" y="1491875"/>
                    </a:cubicBezTo>
                    <a:cubicBezTo>
                      <a:pt x="243657" y="1499389"/>
                      <a:pt x="228471" y="1482638"/>
                      <a:pt x="214616" y="1478020"/>
                    </a:cubicBezTo>
                    <a:cubicBezTo>
                      <a:pt x="209998" y="1459547"/>
                      <a:pt x="211324" y="1438445"/>
                      <a:pt x="200762" y="1422602"/>
                    </a:cubicBezTo>
                    <a:cubicBezTo>
                      <a:pt x="191526" y="1408747"/>
                      <a:pt x="161399" y="1411398"/>
                      <a:pt x="159198" y="1394893"/>
                    </a:cubicBezTo>
                    <a:cubicBezTo>
                      <a:pt x="158666" y="1390905"/>
                      <a:pt x="157774" y="1225661"/>
                      <a:pt x="186907" y="1173220"/>
                    </a:cubicBezTo>
                    <a:cubicBezTo>
                      <a:pt x="203080" y="1144109"/>
                      <a:pt x="223852" y="1117802"/>
                      <a:pt x="242325" y="1090093"/>
                    </a:cubicBezTo>
                    <a:cubicBezTo>
                      <a:pt x="251561" y="1076238"/>
                      <a:pt x="258260" y="1060303"/>
                      <a:pt x="270034" y="1048529"/>
                    </a:cubicBezTo>
                    <a:cubicBezTo>
                      <a:pt x="283889" y="1034675"/>
                      <a:pt x="299569" y="1022432"/>
                      <a:pt x="311598" y="1006966"/>
                    </a:cubicBezTo>
                    <a:cubicBezTo>
                      <a:pt x="332044" y="980679"/>
                      <a:pt x="343468" y="947386"/>
                      <a:pt x="367016" y="923838"/>
                    </a:cubicBezTo>
                    <a:cubicBezTo>
                      <a:pt x="498508" y="792347"/>
                      <a:pt x="428284" y="829526"/>
                      <a:pt x="560980" y="785293"/>
                    </a:cubicBezTo>
                    <a:lnTo>
                      <a:pt x="602543" y="771438"/>
                    </a:lnTo>
                    <a:lnTo>
                      <a:pt x="644107" y="757584"/>
                    </a:lnTo>
                    <a:cubicBezTo>
                      <a:pt x="657962" y="748348"/>
                      <a:pt x="669057" y="730983"/>
                      <a:pt x="685671" y="729875"/>
                    </a:cubicBezTo>
                    <a:cubicBezTo>
                      <a:pt x="791738" y="722804"/>
                      <a:pt x="828645" y="719562"/>
                      <a:pt x="893489" y="771438"/>
                    </a:cubicBezTo>
                    <a:cubicBezTo>
                      <a:pt x="903689" y="779598"/>
                      <a:pt x="911962" y="789911"/>
                      <a:pt x="921198" y="799148"/>
                    </a:cubicBezTo>
                    <a:cubicBezTo>
                      <a:pt x="930434" y="789911"/>
                      <a:pt x="940747" y="781638"/>
                      <a:pt x="948907" y="771438"/>
                    </a:cubicBezTo>
                    <a:cubicBezTo>
                      <a:pt x="959309" y="758436"/>
                      <a:pt x="963614" y="740277"/>
                      <a:pt x="976616" y="729875"/>
                    </a:cubicBezTo>
                    <a:cubicBezTo>
                      <a:pt x="988020" y="720752"/>
                      <a:pt x="1005414" y="723112"/>
                      <a:pt x="1018180" y="716020"/>
                    </a:cubicBezTo>
                    <a:cubicBezTo>
                      <a:pt x="1047291" y="699847"/>
                      <a:pt x="1069714" y="671133"/>
                      <a:pt x="1101307" y="660602"/>
                    </a:cubicBezTo>
                    <a:cubicBezTo>
                      <a:pt x="1202498" y="626872"/>
                      <a:pt x="1156098" y="639977"/>
                      <a:pt x="1239853" y="619038"/>
                    </a:cubicBezTo>
                    <a:cubicBezTo>
                      <a:pt x="1341453" y="623656"/>
                      <a:pt x="1444532" y="615014"/>
                      <a:pt x="1544653" y="632893"/>
                    </a:cubicBezTo>
                    <a:cubicBezTo>
                      <a:pt x="1577436" y="638747"/>
                      <a:pt x="1627780" y="688311"/>
                      <a:pt x="1627780" y="688311"/>
                    </a:cubicBezTo>
                    <a:cubicBezTo>
                      <a:pt x="1696576" y="791507"/>
                      <a:pt x="1608156" y="664763"/>
                      <a:pt x="1697053" y="771438"/>
                    </a:cubicBezTo>
                    <a:cubicBezTo>
                      <a:pt x="1707713" y="784230"/>
                      <a:pt x="1715526" y="799147"/>
                      <a:pt x="1724762" y="813002"/>
                    </a:cubicBezTo>
                    <a:cubicBezTo>
                      <a:pt x="1729380" y="826857"/>
                      <a:pt x="1732085" y="841504"/>
                      <a:pt x="1738616" y="854566"/>
                    </a:cubicBezTo>
                    <a:cubicBezTo>
                      <a:pt x="1757904" y="893142"/>
                      <a:pt x="1777250" y="907054"/>
                      <a:pt x="1807889" y="937693"/>
                    </a:cubicBezTo>
                    <a:cubicBezTo>
                      <a:pt x="1841115" y="1037375"/>
                      <a:pt x="1800794" y="912865"/>
                      <a:pt x="1835598" y="1034675"/>
                    </a:cubicBezTo>
                    <a:cubicBezTo>
                      <a:pt x="1839610" y="1048717"/>
                      <a:pt x="1862515" y="1082769"/>
                      <a:pt x="1849453" y="1076238"/>
                    </a:cubicBezTo>
                    <a:cubicBezTo>
                      <a:pt x="1808927" y="1055975"/>
                      <a:pt x="1777632" y="1003143"/>
                      <a:pt x="1752471" y="965402"/>
                    </a:cubicBezTo>
                    <a:cubicBezTo>
                      <a:pt x="1747853" y="979257"/>
                      <a:pt x="1740546" y="992490"/>
                      <a:pt x="1738616" y="1006966"/>
                    </a:cubicBezTo>
                    <a:cubicBezTo>
                      <a:pt x="1731266" y="1062088"/>
                      <a:pt x="1745415" y="1121587"/>
                      <a:pt x="1724762" y="1173220"/>
                    </a:cubicBezTo>
                    <a:cubicBezTo>
                      <a:pt x="1718578" y="1188680"/>
                      <a:pt x="1697053" y="1154747"/>
                      <a:pt x="1683198" y="1145511"/>
                    </a:cubicBezTo>
                    <a:cubicBezTo>
                      <a:pt x="1656225" y="1064597"/>
                      <a:pt x="1690446" y="1138905"/>
                      <a:pt x="1627780" y="1076238"/>
                    </a:cubicBezTo>
                    <a:cubicBezTo>
                      <a:pt x="1535424" y="983880"/>
                      <a:pt x="1669337" y="1080852"/>
                      <a:pt x="1558507" y="1006966"/>
                    </a:cubicBezTo>
                    <a:cubicBezTo>
                      <a:pt x="1544652" y="1011584"/>
                      <a:pt x="1521561" y="1006965"/>
                      <a:pt x="1516943" y="1020820"/>
                    </a:cubicBezTo>
                    <a:cubicBezTo>
                      <a:pt x="1465342" y="1175623"/>
                      <a:pt x="1561910" y="1192826"/>
                      <a:pt x="1461525" y="1159366"/>
                    </a:cubicBezTo>
                    <a:cubicBezTo>
                      <a:pt x="1456907" y="1145511"/>
                      <a:pt x="1454763" y="1130568"/>
                      <a:pt x="1447671" y="1117802"/>
                    </a:cubicBezTo>
                    <a:cubicBezTo>
                      <a:pt x="1431498" y="1088691"/>
                      <a:pt x="1392253" y="1034675"/>
                      <a:pt x="1392253" y="1034675"/>
                    </a:cubicBezTo>
                    <a:cubicBezTo>
                      <a:pt x="1387635" y="1016202"/>
                      <a:pt x="1385899" y="996759"/>
                      <a:pt x="1378398" y="979257"/>
                    </a:cubicBezTo>
                    <a:cubicBezTo>
                      <a:pt x="1371839" y="963952"/>
                      <a:pt x="1363220" y="948658"/>
                      <a:pt x="1350689" y="937693"/>
                    </a:cubicBezTo>
                    <a:cubicBezTo>
                      <a:pt x="1302578" y="895596"/>
                      <a:pt x="1278470" y="883412"/>
                      <a:pt x="1225998" y="868420"/>
                    </a:cubicBezTo>
                    <a:cubicBezTo>
                      <a:pt x="1207689" y="863189"/>
                      <a:pt x="1189053" y="859184"/>
                      <a:pt x="1170580" y="854566"/>
                    </a:cubicBezTo>
                    <a:cubicBezTo>
                      <a:pt x="1156725" y="845330"/>
                      <a:pt x="1143909" y="834304"/>
                      <a:pt x="1129016" y="826857"/>
                    </a:cubicBezTo>
                    <a:cubicBezTo>
                      <a:pt x="1115954" y="820326"/>
                      <a:pt x="1101683" y="816286"/>
                      <a:pt x="1087453" y="813002"/>
                    </a:cubicBezTo>
                    <a:cubicBezTo>
                      <a:pt x="1041563" y="802412"/>
                      <a:pt x="995089" y="794529"/>
                      <a:pt x="948907" y="785293"/>
                    </a:cubicBezTo>
                    <a:cubicBezTo>
                      <a:pt x="930236" y="781559"/>
                      <a:pt x="911962" y="776056"/>
                      <a:pt x="893489" y="771438"/>
                    </a:cubicBezTo>
                    <a:cubicBezTo>
                      <a:pt x="860497" y="721950"/>
                      <a:pt x="856434" y="713256"/>
                      <a:pt x="810362" y="660602"/>
                    </a:cubicBezTo>
                    <a:cubicBezTo>
                      <a:pt x="797460" y="645856"/>
                      <a:pt x="782653" y="632893"/>
                      <a:pt x="768798" y="619038"/>
                    </a:cubicBezTo>
                    <a:cubicBezTo>
                      <a:pt x="764180" y="605184"/>
                      <a:pt x="766347" y="586598"/>
                      <a:pt x="754943" y="577475"/>
                    </a:cubicBezTo>
                    <a:cubicBezTo>
                      <a:pt x="740074" y="565580"/>
                      <a:pt x="717027" y="571121"/>
                      <a:pt x="699525" y="563620"/>
                    </a:cubicBezTo>
                    <a:cubicBezTo>
                      <a:pt x="684220" y="557061"/>
                      <a:pt x="672419" y="544172"/>
                      <a:pt x="657962" y="535911"/>
                    </a:cubicBezTo>
                    <a:cubicBezTo>
                      <a:pt x="640030" y="525664"/>
                      <a:pt x="621016" y="517438"/>
                      <a:pt x="602543" y="508202"/>
                    </a:cubicBezTo>
                    <a:cubicBezTo>
                      <a:pt x="524034" y="512820"/>
                      <a:pt x="445053" y="512302"/>
                      <a:pt x="367016" y="522057"/>
                    </a:cubicBezTo>
                    <a:cubicBezTo>
                      <a:pt x="333655" y="526227"/>
                      <a:pt x="302651" y="541612"/>
                      <a:pt x="270034" y="549766"/>
                    </a:cubicBezTo>
                    <a:cubicBezTo>
                      <a:pt x="247189" y="555477"/>
                      <a:pt x="223853" y="559002"/>
                      <a:pt x="200762" y="563620"/>
                    </a:cubicBezTo>
                    <a:cubicBezTo>
                      <a:pt x="186907" y="572856"/>
                      <a:pt x="170972" y="579555"/>
                      <a:pt x="159198" y="591329"/>
                    </a:cubicBezTo>
                    <a:cubicBezTo>
                      <a:pt x="147424" y="603103"/>
                      <a:pt x="140314" y="618773"/>
                      <a:pt x="131489" y="632893"/>
                    </a:cubicBezTo>
                    <a:cubicBezTo>
                      <a:pt x="117217" y="655728"/>
                      <a:pt x="101968" y="678080"/>
                      <a:pt x="89925" y="702166"/>
                    </a:cubicBezTo>
                    <a:cubicBezTo>
                      <a:pt x="83394" y="715228"/>
                      <a:pt x="82602" y="730667"/>
                      <a:pt x="76071" y="743729"/>
                    </a:cubicBezTo>
                    <a:cubicBezTo>
                      <a:pt x="68624" y="758622"/>
                      <a:pt x="55125" y="770077"/>
                      <a:pt x="48362" y="785293"/>
                    </a:cubicBezTo>
                    <a:cubicBezTo>
                      <a:pt x="36500" y="811983"/>
                      <a:pt x="0" y="889073"/>
                      <a:pt x="20653" y="868420"/>
                    </a:cubicBezTo>
                    <a:cubicBezTo>
                      <a:pt x="52980" y="836093"/>
                      <a:pt x="92274" y="809477"/>
                      <a:pt x="117634" y="771438"/>
                    </a:cubicBezTo>
                    <a:cubicBezTo>
                      <a:pt x="126870" y="757584"/>
                      <a:pt x="132341" y="740277"/>
                      <a:pt x="145343" y="729875"/>
                    </a:cubicBezTo>
                    <a:cubicBezTo>
                      <a:pt x="156747" y="720752"/>
                      <a:pt x="173052" y="720638"/>
                      <a:pt x="186907" y="716020"/>
                    </a:cubicBezTo>
                    <a:cubicBezTo>
                      <a:pt x="219403" y="813504"/>
                      <a:pt x="177106" y="693148"/>
                      <a:pt x="228471" y="813002"/>
                    </a:cubicBezTo>
                    <a:cubicBezTo>
                      <a:pt x="234224" y="826425"/>
                      <a:pt x="237707" y="840711"/>
                      <a:pt x="242325" y="854566"/>
                    </a:cubicBezTo>
                    <a:cubicBezTo>
                      <a:pt x="333011" y="824337"/>
                      <a:pt x="244005" y="866321"/>
                      <a:pt x="297743" y="799148"/>
                    </a:cubicBezTo>
                    <a:cubicBezTo>
                      <a:pt x="308145" y="786145"/>
                      <a:pt x="325452" y="780675"/>
                      <a:pt x="339307" y="771438"/>
                    </a:cubicBezTo>
                    <a:cubicBezTo>
                      <a:pt x="343925" y="757584"/>
                      <a:pt x="338558" y="729875"/>
                      <a:pt x="353162" y="729875"/>
                    </a:cubicBezTo>
                    <a:cubicBezTo>
                      <a:pt x="369813" y="729875"/>
                      <a:pt x="365075" y="766173"/>
                      <a:pt x="380871" y="771438"/>
                    </a:cubicBezTo>
                    <a:cubicBezTo>
                      <a:pt x="389571" y="774338"/>
                      <a:pt x="464923" y="748039"/>
                      <a:pt x="477853" y="743729"/>
                    </a:cubicBezTo>
                    <a:cubicBezTo>
                      <a:pt x="487089" y="757584"/>
                      <a:pt x="492560" y="774891"/>
                      <a:pt x="505562" y="785293"/>
                    </a:cubicBezTo>
                    <a:cubicBezTo>
                      <a:pt x="516966" y="794416"/>
                      <a:pt x="532521" y="799148"/>
                      <a:pt x="547125" y="799148"/>
                    </a:cubicBezTo>
                    <a:cubicBezTo>
                      <a:pt x="630675" y="799148"/>
                      <a:pt x="750148" y="782429"/>
                      <a:pt x="838071" y="771438"/>
                    </a:cubicBezTo>
                    <a:cubicBezTo>
                      <a:pt x="851925" y="757584"/>
                      <a:pt x="876129" y="749152"/>
                      <a:pt x="879634" y="729875"/>
                    </a:cubicBezTo>
                    <a:cubicBezTo>
                      <a:pt x="886294" y="693242"/>
                      <a:pt x="872440" y="655671"/>
                      <a:pt x="865780" y="619038"/>
                    </a:cubicBezTo>
                    <a:cubicBezTo>
                      <a:pt x="859623" y="585173"/>
                      <a:pt x="843611" y="552535"/>
                      <a:pt x="810362" y="535911"/>
                    </a:cubicBezTo>
                    <a:cubicBezTo>
                      <a:pt x="789300" y="525380"/>
                      <a:pt x="764077" y="527165"/>
                      <a:pt x="741089" y="522057"/>
                    </a:cubicBezTo>
                    <a:cubicBezTo>
                      <a:pt x="722501" y="517926"/>
                      <a:pt x="703909" y="513673"/>
                      <a:pt x="685671" y="508202"/>
                    </a:cubicBezTo>
                    <a:cubicBezTo>
                      <a:pt x="657695" y="499809"/>
                      <a:pt x="602543" y="480493"/>
                      <a:pt x="602543" y="480493"/>
                    </a:cubicBezTo>
                    <a:cubicBezTo>
                      <a:pt x="584070" y="466638"/>
                      <a:pt x="567310" y="450143"/>
                      <a:pt x="547125" y="438929"/>
                    </a:cubicBezTo>
                    <a:cubicBezTo>
                      <a:pt x="525385" y="426851"/>
                      <a:pt x="497966" y="425847"/>
                      <a:pt x="477853" y="411220"/>
                    </a:cubicBezTo>
                    <a:cubicBezTo>
                      <a:pt x="446161" y="388172"/>
                      <a:pt x="422434" y="355802"/>
                      <a:pt x="394725" y="328093"/>
                    </a:cubicBezTo>
                    <a:lnTo>
                      <a:pt x="339307" y="272675"/>
                    </a:lnTo>
                    <a:cubicBezTo>
                      <a:pt x="320834" y="254202"/>
                      <a:pt x="298380" y="238994"/>
                      <a:pt x="283889" y="217257"/>
                    </a:cubicBezTo>
                    <a:lnTo>
                      <a:pt x="256180" y="175693"/>
                    </a:lnTo>
                    <a:cubicBezTo>
                      <a:pt x="243165" y="123637"/>
                      <a:pt x="226277" y="102051"/>
                      <a:pt x="270034" y="51002"/>
                    </a:cubicBezTo>
                    <a:cubicBezTo>
                      <a:pt x="283475" y="35321"/>
                      <a:pt x="306980" y="32529"/>
                      <a:pt x="325453" y="23293"/>
                    </a:cubicBezTo>
                    <a:cubicBezTo>
                      <a:pt x="371635" y="51002"/>
                      <a:pt x="415827" y="82335"/>
                      <a:pt x="463998" y="106420"/>
                    </a:cubicBezTo>
                    <a:cubicBezTo>
                      <a:pt x="501920" y="125381"/>
                      <a:pt x="528344" y="135729"/>
                      <a:pt x="560980" y="161838"/>
                    </a:cubicBezTo>
                    <a:cubicBezTo>
                      <a:pt x="571180" y="169998"/>
                      <a:pt x="579453" y="180311"/>
                      <a:pt x="588689" y="189548"/>
                    </a:cubicBezTo>
                    <a:cubicBezTo>
                      <a:pt x="593307" y="203402"/>
                      <a:pt x="587939" y="231111"/>
                      <a:pt x="602543" y="231111"/>
                    </a:cubicBezTo>
                    <a:cubicBezTo>
                      <a:pt x="617147" y="231111"/>
                      <a:pt x="616398" y="204152"/>
                      <a:pt x="616398" y="189548"/>
                    </a:cubicBezTo>
                    <a:cubicBezTo>
                      <a:pt x="616398" y="152315"/>
                      <a:pt x="570616" y="97867"/>
                      <a:pt x="602543" y="78711"/>
                    </a:cubicBezTo>
                    <a:cubicBezTo>
                      <a:pt x="633472" y="60153"/>
                      <a:pt x="657962" y="124893"/>
                      <a:pt x="685671" y="147984"/>
                    </a:cubicBezTo>
                    <a:cubicBezTo>
                      <a:pt x="690289" y="161839"/>
                      <a:pt x="691424" y="177397"/>
                      <a:pt x="699525" y="189548"/>
                    </a:cubicBezTo>
                    <a:cubicBezTo>
                      <a:pt x="710393" y="205851"/>
                      <a:pt x="728546" y="216059"/>
                      <a:pt x="741089" y="231111"/>
                    </a:cubicBezTo>
                    <a:cubicBezTo>
                      <a:pt x="751749" y="243903"/>
                      <a:pt x="759562" y="258820"/>
                      <a:pt x="768798" y="272675"/>
                    </a:cubicBezTo>
                    <a:cubicBezTo>
                      <a:pt x="778034" y="254202"/>
                      <a:pt x="788837" y="236433"/>
                      <a:pt x="796507" y="217257"/>
                    </a:cubicBezTo>
                    <a:cubicBezTo>
                      <a:pt x="807355" y="190138"/>
                      <a:pt x="803563" y="154782"/>
                      <a:pt x="824216" y="134129"/>
                    </a:cubicBezTo>
                    <a:cubicBezTo>
                      <a:pt x="834543" y="123802"/>
                      <a:pt x="851925" y="143366"/>
                      <a:pt x="865780" y="147984"/>
                    </a:cubicBezTo>
                    <a:cubicBezTo>
                      <a:pt x="966284" y="281990"/>
                      <a:pt x="868305" y="139181"/>
                      <a:pt x="921198" y="244966"/>
                    </a:cubicBezTo>
                    <a:cubicBezTo>
                      <a:pt x="928645" y="259859"/>
                      <a:pt x="941460" y="271636"/>
                      <a:pt x="948907" y="286529"/>
                    </a:cubicBezTo>
                    <a:cubicBezTo>
                      <a:pt x="955438" y="299591"/>
                      <a:pt x="952435" y="317766"/>
                      <a:pt x="962762" y="328093"/>
                    </a:cubicBezTo>
                    <a:cubicBezTo>
                      <a:pt x="986310" y="351641"/>
                      <a:pt x="1045889" y="383511"/>
                      <a:pt x="1045889" y="383511"/>
                    </a:cubicBezTo>
                    <a:cubicBezTo>
                      <a:pt x="1041271" y="475875"/>
                      <a:pt x="1040045" y="568471"/>
                      <a:pt x="1032034" y="660602"/>
                    </a:cubicBezTo>
                    <a:cubicBezTo>
                      <a:pt x="1030769" y="675151"/>
                      <a:pt x="1032035" y="706784"/>
                      <a:pt x="1018180" y="702166"/>
                    </a:cubicBezTo>
                    <a:cubicBezTo>
                      <a:pt x="998587" y="695635"/>
                      <a:pt x="999707" y="665221"/>
                      <a:pt x="990471" y="646748"/>
                    </a:cubicBezTo>
                    <a:cubicBezTo>
                      <a:pt x="992273" y="628731"/>
                      <a:pt x="1002526" y="480672"/>
                      <a:pt x="1018180" y="438929"/>
                    </a:cubicBezTo>
                    <a:cubicBezTo>
                      <a:pt x="1024027" y="423338"/>
                      <a:pt x="1036653" y="411220"/>
                      <a:pt x="1045889" y="397366"/>
                    </a:cubicBezTo>
                    <a:cubicBezTo>
                      <a:pt x="1078047" y="300886"/>
                      <a:pt x="1036738" y="404163"/>
                      <a:pt x="1087453" y="328093"/>
                    </a:cubicBezTo>
                    <a:cubicBezTo>
                      <a:pt x="1131189" y="262490"/>
                      <a:pt x="1101877" y="258253"/>
                      <a:pt x="1170580" y="189548"/>
                    </a:cubicBezTo>
                    <a:cubicBezTo>
                      <a:pt x="1216919" y="143207"/>
                      <a:pt x="1182303" y="181447"/>
                      <a:pt x="1225998" y="120275"/>
                    </a:cubicBezTo>
                    <a:cubicBezTo>
                      <a:pt x="1311910" y="0"/>
                      <a:pt x="1229978" y="121233"/>
                      <a:pt x="1295271" y="23293"/>
                    </a:cubicBezTo>
                    <a:cubicBezTo>
                      <a:pt x="1299889" y="41766"/>
                      <a:pt x="1302439" y="60882"/>
                      <a:pt x="1309125" y="78711"/>
                    </a:cubicBezTo>
                    <a:cubicBezTo>
                      <a:pt x="1316377" y="98049"/>
                      <a:pt x="1332190" y="114005"/>
                      <a:pt x="1336834" y="134129"/>
                    </a:cubicBezTo>
                    <a:cubicBezTo>
                      <a:pt x="1378376" y="314142"/>
                      <a:pt x="1317200" y="208586"/>
                      <a:pt x="1378398" y="300384"/>
                    </a:cubicBezTo>
                    <a:cubicBezTo>
                      <a:pt x="1392253" y="286529"/>
                      <a:pt x="1404910" y="271363"/>
                      <a:pt x="1419962" y="258820"/>
                    </a:cubicBezTo>
                    <a:cubicBezTo>
                      <a:pt x="1432754" y="248160"/>
                      <a:pt x="1447976" y="240789"/>
                      <a:pt x="1461525" y="231111"/>
                    </a:cubicBezTo>
                    <a:cubicBezTo>
                      <a:pt x="1480315" y="217690"/>
                      <a:pt x="1498470" y="203402"/>
                      <a:pt x="1516943" y="189548"/>
                    </a:cubicBezTo>
                    <a:cubicBezTo>
                      <a:pt x="1521561" y="203402"/>
                      <a:pt x="1527630" y="216855"/>
                      <a:pt x="1530798" y="231111"/>
                    </a:cubicBezTo>
                    <a:cubicBezTo>
                      <a:pt x="1562608" y="374252"/>
                      <a:pt x="1499376" y="310755"/>
                      <a:pt x="1724762" y="328093"/>
                    </a:cubicBezTo>
                    <a:cubicBezTo>
                      <a:pt x="1738616" y="337329"/>
                      <a:pt x="1751432" y="348355"/>
                      <a:pt x="1766325" y="355802"/>
                    </a:cubicBezTo>
                    <a:cubicBezTo>
                      <a:pt x="1779387" y="362333"/>
                      <a:pt x="1797562" y="359330"/>
                      <a:pt x="1807889" y="369657"/>
                    </a:cubicBezTo>
                    <a:cubicBezTo>
                      <a:pt x="1818215" y="379983"/>
                      <a:pt x="1817125" y="397366"/>
                      <a:pt x="1821743" y="411220"/>
                    </a:cubicBezTo>
                    <a:cubicBezTo>
                      <a:pt x="1817125" y="429693"/>
                      <a:pt x="1826362" y="462020"/>
                      <a:pt x="1807889" y="466638"/>
                    </a:cubicBezTo>
                    <a:cubicBezTo>
                      <a:pt x="1788881" y="471390"/>
                      <a:pt x="1783850" y="433837"/>
                      <a:pt x="1766325" y="425075"/>
                    </a:cubicBezTo>
                    <a:cubicBezTo>
                      <a:pt x="1745263" y="414544"/>
                      <a:pt x="1719898" y="416931"/>
                      <a:pt x="1697053" y="411220"/>
                    </a:cubicBezTo>
                    <a:cubicBezTo>
                      <a:pt x="1682885" y="407678"/>
                      <a:pt x="1669344" y="401984"/>
                      <a:pt x="1655489" y="397366"/>
                    </a:cubicBezTo>
                    <a:lnTo>
                      <a:pt x="1710907" y="480493"/>
                    </a:lnTo>
                    <a:cubicBezTo>
                      <a:pt x="1774571" y="575990"/>
                      <a:pt x="1755223" y="523243"/>
                      <a:pt x="1544653" y="508202"/>
                    </a:cubicBezTo>
                    <a:cubicBezTo>
                      <a:pt x="1525473" y="503407"/>
                      <a:pt x="1434839" y="479817"/>
                      <a:pt x="1419962" y="480493"/>
                    </a:cubicBezTo>
                    <a:cubicBezTo>
                      <a:pt x="1340993" y="484082"/>
                      <a:pt x="1262943" y="498966"/>
                      <a:pt x="1184434" y="508202"/>
                    </a:cubicBezTo>
                    <a:cubicBezTo>
                      <a:pt x="1182335" y="527090"/>
                      <a:pt x="1179136" y="635237"/>
                      <a:pt x="1156725" y="674457"/>
                    </a:cubicBezTo>
                    <a:cubicBezTo>
                      <a:pt x="1145269" y="694505"/>
                      <a:pt x="1134375" y="717067"/>
                      <a:pt x="1115162" y="729875"/>
                    </a:cubicBezTo>
                    <a:cubicBezTo>
                      <a:pt x="1090859" y="746077"/>
                      <a:pt x="1059743" y="748348"/>
                      <a:pt x="1032034" y="757584"/>
                    </a:cubicBezTo>
                    <a:cubicBezTo>
                      <a:pt x="972409" y="777459"/>
                      <a:pt x="1004636" y="767897"/>
                      <a:pt x="935053" y="785293"/>
                    </a:cubicBezTo>
                    <a:cubicBezTo>
                      <a:pt x="865487" y="889640"/>
                      <a:pt x="947167" y="757026"/>
                      <a:pt x="893489" y="882275"/>
                    </a:cubicBezTo>
                    <a:cubicBezTo>
                      <a:pt x="854977" y="972137"/>
                      <a:pt x="861575" y="865949"/>
                      <a:pt x="838071" y="1006966"/>
                    </a:cubicBezTo>
                    <a:cubicBezTo>
                      <a:pt x="833453" y="1034675"/>
                      <a:pt x="828487" y="1062328"/>
                      <a:pt x="824216" y="1090093"/>
                    </a:cubicBezTo>
                    <a:cubicBezTo>
                      <a:pt x="819251" y="1122369"/>
                      <a:pt x="816766" y="1155054"/>
                      <a:pt x="810362" y="1187075"/>
                    </a:cubicBezTo>
                    <a:cubicBezTo>
                      <a:pt x="802894" y="1224418"/>
                      <a:pt x="791889" y="1260966"/>
                      <a:pt x="782653" y="1297911"/>
                    </a:cubicBezTo>
                    <a:cubicBezTo>
                      <a:pt x="778035" y="1464166"/>
                      <a:pt x="784322" y="1631082"/>
                      <a:pt x="768798" y="1796675"/>
                    </a:cubicBezTo>
                    <a:cubicBezTo>
                      <a:pt x="766870" y="1817238"/>
                      <a:pt x="749225" y="1760240"/>
                      <a:pt x="741089" y="1741257"/>
                    </a:cubicBezTo>
                    <a:cubicBezTo>
                      <a:pt x="706672" y="1660952"/>
                      <a:pt x="752775" y="1738005"/>
                      <a:pt x="699525" y="1658129"/>
                    </a:cubicBezTo>
                    <a:cubicBezTo>
                      <a:pt x="694907" y="1630420"/>
                      <a:pt x="691557" y="1602470"/>
                      <a:pt x="685671" y="1575002"/>
                    </a:cubicBezTo>
                    <a:cubicBezTo>
                      <a:pt x="666920" y="1487499"/>
                      <a:pt x="665211" y="1485913"/>
                      <a:pt x="644107" y="1422602"/>
                    </a:cubicBezTo>
                    <a:lnTo>
                      <a:pt x="630253" y="1339475"/>
                    </a:lnTo>
                    <a:cubicBezTo>
                      <a:pt x="625635" y="1510348"/>
                      <a:pt x="624529" y="1681351"/>
                      <a:pt x="616398" y="1852093"/>
                    </a:cubicBezTo>
                    <a:cubicBezTo>
                      <a:pt x="601637" y="2162057"/>
                      <a:pt x="602543" y="1851504"/>
                      <a:pt x="602543" y="1935220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5302433" y="3516755"/>
                <a:ext cx="1382542" cy="431790"/>
              </a:xfrm>
              <a:custGeom>
                <a:avLst/>
                <a:gdLst>
                  <a:gd name="connsiteX0" fmla="*/ 45422 w 1382542"/>
                  <a:gd name="connsiteY0" fmla="*/ 30009 h 431790"/>
                  <a:gd name="connsiteX1" fmla="*/ 114694 w 1382542"/>
                  <a:gd name="connsiteY1" fmla="*/ 43863 h 431790"/>
                  <a:gd name="connsiteX2" fmla="*/ 211676 w 1382542"/>
                  <a:gd name="connsiteY2" fmla="*/ 113136 h 431790"/>
                  <a:gd name="connsiteX3" fmla="*/ 280949 w 1382542"/>
                  <a:gd name="connsiteY3" fmla="*/ 126990 h 431790"/>
                  <a:gd name="connsiteX4" fmla="*/ 308658 w 1382542"/>
                  <a:gd name="connsiteY4" fmla="*/ 168554 h 431790"/>
                  <a:gd name="connsiteX5" fmla="*/ 405640 w 1382542"/>
                  <a:gd name="connsiteY5" fmla="*/ 210118 h 431790"/>
                  <a:gd name="connsiteX6" fmla="*/ 558040 w 1382542"/>
                  <a:gd name="connsiteY6" fmla="*/ 251681 h 431790"/>
                  <a:gd name="connsiteX7" fmla="*/ 599603 w 1382542"/>
                  <a:gd name="connsiteY7" fmla="*/ 265536 h 431790"/>
                  <a:gd name="connsiteX8" fmla="*/ 682731 w 1382542"/>
                  <a:gd name="connsiteY8" fmla="*/ 279390 h 431790"/>
                  <a:gd name="connsiteX9" fmla="*/ 959822 w 1382542"/>
                  <a:gd name="connsiteY9" fmla="*/ 265536 h 431790"/>
                  <a:gd name="connsiteX10" fmla="*/ 1042949 w 1382542"/>
                  <a:gd name="connsiteY10" fmla="*/ 223972 h 431790"/>
                  <a:gd name="connsiteX11" fmla="*/ 1084512 w 1382542"/>
                  <a:gd name="connsiteY11" fmla="*/ 210118 h 431790"/>
                  <a:gd name="connsiteX12" fmla="*/ 1195349 w 1382542"/>
                  <a:gd name="connsiteY12" fmla="*/ 126990 h 431790"/>
                  <a:gd name="connsiteX13" fmla="*/ 1278476 w 1382542"/>
                  <a:gd name="connsiteY13" fmla="*/ 57718 h 431790"/>
                  <a:gd name="connsiteX14" fmla="*/ 1333894 w 1382542"/>
                  <a:gd name="connsiteY14" fmla="*/ 43863 h 431790"/>
                  <a:gd name="connsiteX15" fmla="*/ 1375458 w 1382542"/>
                  <a:gd name="connsiteY15" fmla="*/ 16154 h 431790"/>
                  <a:gd name="connsiteX16" fmla="*/ 1347749 w 1382542"/>
                  <a:gd name="connsiteY16" fmla="*/ 99281 h 431790"/>
                  <a:gd name="connsiteX17" fmla="*/ 1236912 w 1382542"/>
                  <a:gd name="connsiteY17" fmla="*/ 237827 h 431790"/>
                  <a:gd name="connsiteX18" fmla="*/ 1195349 w 1382542"/>
                  <a:gd name="connsiteY18" fmla="*/ 251681 h 431790"/>
                  <a:gd name="connsiteX19" fmla="*/ 1153785 w 1382542"/>
                  <a:gd name="connsiteY19" fmla="*/ 279390 h 431790"/>
                  <a:gd name="connsiteX20" fmla="*/ 1084512 w 1382542"/>
                  <a:gd name="connsiteY20" fmla="*/ 334809 h 431790"/>
                  <a:gd name="connsiteX21" fmla="*/ 1042949 w 1382542"/>
                  <a:gd name="connsiteY21" fmla="*/ 348663 h 431790"/>
                  <a:gd name="connsiteX22" fmla="*/ 932112 w 1382542"/>
                  <a:gd name="connsiteY22" fmla="*/ 417936 h 431790"/>
                  <a:gd name="connsiteX23" fmla="*/ 890549 w 1382542"/>
                  <a:gd name="connsiteY23" fmla="*/ 431790 h 431790"/>
                  <a:gd name="connsiteX24" fmla="*/ 558040 w 1382542"/>
                  <a:gd name="connsiteY24" fmla="*/ 417936 h 431790"/>
                  <a:gd name="connsiteX25" fmla="*/ 516476 w 1382542"/>
                  <a:gd name="connsiteY25" fmla="*/ 390227 h 431790"/>
                  <a:gd name="connsiteX26" fmla="*/ 433349 w 1382542"/>
                  <a:gd name="connsiteY26" fmla="*/ 362518 h 431790"/>
                  <a:gd name="connsiteX27" fmla="*/ 350222 w 1382542"/>
                  <a:gd name="connsiteY27" fmla="*/ 307100 h 431790"/>
                  <a:gd name="connsiteX28" fmla="*/ 308658 w 1382542"/>
                  <a:gd name="connsiteY28" fmla="*/ 293245 h 431790"/>
                  <a:gd name="connsiteX29" fmla="*/ 225531 w 1382542"/>
                  <a:gd name="connsiteY29" fmla="*/ 223972 h 431790"/>
                  <a:gd name="connsiteX30" fmla="*/ 183967 w 1382542"/>
                  <a:gd name="connsiteY30" fmla="*/ 210118 h 431790"/>
                  <a:gd name="connsiteX31" fmla="*/ 142403 w 1382542"/>
                  <a:gd name="connsiteY31" fmla="*/ 182409 h 431790"/>
                  <a:gd name="connsiteX32" fmla="*/ 114694 w 1382542"/>
                  <a:gd name="connsiteY32" fmla="*/ 140845 h 431790"/>
                  <a:gd name="connsiteX33" fmla="*/ 73131 w 1382542"/>
                  <a:gd name="connsiteY33" fmla="*/ 126990 h 431790"/>
                  <a:gd name="connsiteX34" fmla="*/ 3858 w 1382542"/>
                  <a:gd name="connsiteY34" fmla="*/ 43863 h 431790"/>
                  <a:gd name="connsiteX35" fmla="*/ 45422 w 1382542"/>
                  <a:gd name="connsiteY35" fmla="*/ 30009 h 431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82542" h="431790">
                    <a:moveTo>
                      <a:pt x="45422" y="30009"/>
                    </a:moveTo>
                    <a:cubicBezTo>
                      <a:pt x="63895" y="30009"/>
                      <a:pt x="92645" y="35595"/>
                      <a:pt x="114694" y="43863"/>
                    </a:cubicBezTo>
                    <a:cubicBezTo>
                      <a:pt x="138322" y="52723"/>
                      <a:pt x="194454" y="105482"/>
                      <a:pt x="211676" y="113136"/>
                    </a:cubicBezTo>
                    <a:cubicBezTo>
                      <a:pt x="233195" y="122700"/>
                      <a:pt x="257858" y="122372"/>
                      <a:pt x="280949" y="126990"/>
                    </a:cubicBezTo>
                    <a:cubicBezTo>
                      <a:pt x="290185" y="140845"/>
                      <a:pt x="296884" y="156780"/>
                      <a:pt x="308658" y="168554"/>
                    </a:cubicBezTo>
                    <a:cubicBezTo>
                      <a:pt x="340550" y="200446"/>
                      <a:pt x="363246" y="199519"/>
                      <a:pt x="405640" y="210118"/>
                    </a:cubicBezTo>
                    <a:cubicBezTo>
                      <a:pt x="484858" y="262930"/>
                      <a:pt x="415755" y="225811"/>
                      <a:pt x="558040" y="251681"/>
                    </a:cubicBezTo>
                    <a:cubicBezTo>
                      <a:pt x="572408" y="254293"/>
                      <a:pt x="585347" y="262368"/>
                      <a:pt x="599603" y="265536"/>
                    </a:cubicBezTo>
                    <a:cubicBezTo>
                      <a:pt x="627026" y="271630"/>
                      <a:pt x="655022" y="274772"/>
                      <a:pt x="682731" y="279390"/>
                    </a:cubicBezTo>
                    <a:cubicBezTo>
                      <a:pt x="775095" y="274772"/>
                      <a:pt x="867691" y="273547"/>
                      <a:pt x="959822" y="265536"/>
                    </a:cubicBezTo>
                    <a:cubicBezTo>
                      <a:pt x="1001974" y="261871"/>
                      <a:pt x="1006574" y="242160"/>
                      <a:pt x="1042949" y="223972"/>
                    </a:cubicBezTo>
                    <a:cubicBezTo>
                      <a:pt x="1056011" y="217441"/>
                      <a:pt x="1070658" y="214736"/>
                      <a:pt x="1084512" y="210118"/>
                    </a:cubicBezTo>
                    <a:cubicBezTo>
                      <a:pt x="1164112" y="130518"/>
                      <a:pt x="1122805" y="151172"/>
                      <a:pt x="1195349" y="126990"/>
                    </a:cubicBezTo>
                    <a:cubicBezTo>
                      <a:pt x="1220317" y="102022"/>
                      <a:pt x="1244720" y="72185"/>
                      <a:pt x="1278476" y="57718"/>
                    </a:cubicBezTo>
                    <a:cubicBezTo>
                      <a:pt x="1295978" y="50217"/>
                      <a:pt x="1315421" y="48481"/>
                      <a:pt x="1333894" y="43863"/>
                    </a:cubicBezTo>
                    <a:cubicBezTo>
                      <a:pt x="1347749" y="34627"/>
                      <a:pt x="1371419" y="0"/>
                      <a:pt x="1375458" y="16154"/>
                    </a:cubicBezTo>
                    <a:cubicBezTo>
                      <a:pt x="1382542" y="44490"/>
                      <a:pt x="1360811" y="73157"/>
                      <a:pt x="1347749" y="99281"/>
                    </a:cubicBezTo>
                    <a:cubicBezTo>
                      <a:pt x="1323119" y="148542"/>
                      <a:pt x="1295553" y="218281"/>
                      <a:pt x="1236912" y="237827"/>
                    </a:cubicBezTo>
                    <a:lnTo>
                      <a:pt x="1195349" y="251681"/>
                    </a:lnTo>
                    <a:cubicBezTo>
                      <a:pt x="1181494" y="260917"/>
                      <a:pt x="1166787" y="268988"/>
                      <a:pt x="1153785" y="279390"/>
                    </a:cubicBezTo>
                    <a:cubicBezTo>
                      <a:pt x="1110827" y="313756"/>
                      <a:pt x="1141374" y="306378"/>
                      <a:pt x="1084512" y="334809"/>
                    </a:cubicBezTo>
                    <a:cubicBezTo>
                      <a:pt x="1071450" y="341340"/>
                      <a:pt x="1056803" y="344045"/>
                      <a:pt x="1042949" y="348663"/>
                    </a:cubicBezTo>
                    <a:cubicBezTo>
                      <a:pt x="999038" y="414530"/>
                      <a:pt x="1031037" y="384962"/>
                      <a:pt x="932112" y="417936"/>
                    </a:cubicBezTo>
                    <a:lnTo>
                      <a:pt x="890549" y="431790"/>
                    </a:lnTo>
                    <a:cubicBezTo>
                      <a:pt x="779713" y="427172"/>
                      <a:pt x="668294" y="430186"/>
                      <a:pt x="558040" y="417936"/>
                    </a:cubicBezTo>
                    <a:cubicBezTo>
                      <a:pt x="541491" y="416097"/>
                      <a:pt x="531692" y="396990"/>
                      <a:pt x="516476" y="390227"/>
                    </a:cubicBezTo>
                    <a:cubicBezTo>
                      <a:pt x="489786" y="378365"/>
                      <a:pt x="433349" y="362518"/>
                      <a:pt x="433349" y="362518"/>
                    </a:cubicBezTo>
                    <a:cubicBezTo>
                      <a:pt x="405640" y="344045"/>
                      <a:pt x="381815" y="317631"/>
                      <a:pt x="350222" y="307100"/>
                    </a:cubicBezTo>
                    <a:cubicBezTo>
                      <a:pt x="336367" y="302482"/>
                      <a:pt x="321720" y="299776"/>
                      <a:pt x="308658" y="293245"/>
                    </a:cubicBezTo>
                    <a:cubicBezTo>
                      <a:pt x="217992" y="247912"/>
                      <a:pt x="317462" y="285259"/>
                      <a:pt x="225531" y="223972"/>
                    </a:cubicBezTo>
                    <a:cubicBezTo>
                      <a:pt x="213380" y="215871"/>
                      <a:pt x="197822" y="214736"/>
                      <a:pt x="183967" y="210118"/>
                    </a:cubicBezTo>
                    <a:cubicBezTo>
                      <a:pt x="170112" y="200882"/>
                      <a:pt x="154177" y="194183"/>
                      <a:pt x="142403" y="182409"/>
                    </a:cubicBezTo>
                    <a:cubicBezTo>
                      <a:pt x="130629" y="170635"/>
                      <a:pt x="127696" y="151247"/>
                      <a:pt x="114694" y="140845"/>
                    </a:cubicBezTo>
                    <a:cubicBezTo>
                      <a:pt x="103290" y="131722"/>
                      <a:pt x="86985" y="131608"/>
                      <a:pt x="73131" y="126990"/>
                    </a:cubicBezTo>
                    <a:cubicBezTo>
                      <a:pt x="69726" y="123585"/>
                      <a:pt x="0" y="59295"/>
                      <a:pt x="3858" y="43863"/>
                    </a:cubicBezTo>
                    <a:cubicBezTo>
                      <a:pt x="8052" y="27088"/>
                      <a:pt x="26949" y="30009"/>
                      <a:pt x="45422" y="300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5541818" y="3920836"/>
                <a:ext cx="993118" cy="498764"/>
              </a:xfrm>
              <a:custGeom>
                <a:avLst/>
                <a:gdLst>
                  <a:gd name="connsiteX0" fmla="*/ 0 w 993118"/>
                  <a:gd name="connsiteY0" fmla="*/ 124691 h 498764"/>
                  <a:gd name="connsiteX1" fmla="*/ 13855 w 993118"/>
                  <a:gd name="connsiteY1" fmla="*/ 83128 h 498764"/>
                  <a:gd name="connsiteX2" fmla="*/ 110837 w 993118"/>
                  <a:gd name="connsiteY2" fmla="*/ 27709 h 498764"/>
                  <a:gd name="connsiteX3" fmla="*/ 789709 w 993118"/>
                  <a:gd name="connsiteY3" fmla="*/ 13855 h 498764"/>
                  <a:gd name="connsiteX4" fmla="*/ 942109 w 993118"/>
                  <a:gd name="connsiteY4" fmla="*/ 0 h 498764"/>
                  <a:gd name="connsiteX5" fmla="*/ 720437 w 993118"/>
                  <a:gd name="connsiteY5" fmla="*/ 13855 h 498764"/>
                  <a:gd name="connsiteX6" fmla="*/ 692727 w 993118"/>
                  <a:gd name="connsiteY6" fmla="*/ 41564 h 498764"/>
                  <a:gd name="connsiteX7" fmla="*/ 637309 w 993118"/>
                  <a:gd name="connsiteY7" fmla="*/ 55419 h 498764"/>
                  <a:gd name="connsiteX8" fmla="*/ 498764 w 993118"/>
                  <a:gd name="connsiteY8" fmla="*/ 83128 h 498764"/>
                  <a:gd name="connsiteX9" fmla="*/ 526473 w 993118"/>
                  <a:gd name="connsiteY9" fmla="*/ 138546 h 498764"/>
                  <a:gd name="connsiteX10" fmla="*/ 581891 w 993118"/>
                  <a:gd name="connsiteY10" fmla="*/ 207819 h 498764"/>
                  <a:gd name="connsiteX11" fmla="*/ 568037 w 993118"/>
                  <a:gd name="connsiteY11" fmla="*/ 249382 h 498764"/>
                  <a:gd name="connsiteX12" fmla="*/ 623455 w 993118"/>
                  <a:gd name="connsiteY12" fmla="*/ 360219 h 498764"/>
                  <a:gd name="connsiteX13" fmla="*/ 651164 w 993118"/>
                  <a:gd name="connsiteY13" fmla="*/ 415637 h 498764"/>
                  <a:gd name="connsiteX14" fmla="*/ 623455 w 993118"/>
                  <a:gd name="connsiteY14" fmla="*/ 498764 h 498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3118" h="498764">
                    <a:moveTo>
                      <a:pt x="0" y="124691"/>
                    </a:moveTo>
                    <a:cubicBezTo>
                      <a:pt x="4618" y="110837"/>
                      <a:pt x="4732" y="94532"/>
                      <a:pt x="13855" y="83128"/>
                    </a:cubicBezTo>
                    <a:cubicBezTo>
                      <a:pt x="22826" y="71915"/>
                      <a:pt x="102268" y="28194"/>
                      <a:pt x="110837" y="27709"/>
                    </a:cubicBezTo>
                    <a:cubicBezTo>
                      <a:pt x="336813" y="14918"/>
                      <a:pt x="563418" y="18473"/>
                      <a:pt x="789709" y="13855"/>
                    </a:cubicBezTo>
                    <a:cubicBezTo>
                      <a:pt x="840509" y="9237"/>
                      <a:pt x="993118" y="0"/>
                      <a:pt x="942109" y="0"/>
                    </a:cubicBezTo>
                    <a:cubicBezTo>
                      <a:pt x="868074" y="0"/>
                      <a:pt x="793465" y="1684"/>
                      <a:pt x="720437" y="13855"/>
                    </a:cubicBezTo>
                    <a:cubicBezTo>
                      <a:pt x="707552" y="16002"/>
                      <a:pt x="704410" y="35722"/>
                      <a:pt x="692727" y="41564"/>
                    </a:cubicBezTo>
                    <a:cubicBezTo>
                      <a:pt x="675696" y="50079"/>
                      <a:pt x="655618" y="50188"/>
                      <a:pt x="637309" y="55419"/>
                    </a:cubicBezTo>
                    <a:cubicBezTo>
                      <a:pt x="540590" y="83053"/>
                      <a:pt x="664265" y="59484"/>
                      <a:pt x="498764" y="83128"/>
                    </a:cubicBezTo>
                    <a:cubicBezTo>
                      <a:pt x="614100" y="111961"/>
                      <a:pt x="526473" y="71571"/>
                      <a:pt x="526473" y="138546"/>
                    </a:cubicBezTo>
                    <a:cubicBezTo>
                      <a:pt x="526473" y="156021"/>
                      <a:pt x="569830" y="195757"/>
                      <a:pt x="581891" y="207819"/>
                    </a:cubicBezTo>
                    <a:cubicBezTo>
                      <a:pt x="577273" y="221673"/>
                      <a:pt x="566424" y="234868"/>
                      <a:pt x="568037" y="249382"/>
                    </a:cubicBezTo>
                    <a:cubicBezTo>
                      <a:pt x="581614" y="371575"/>
                      <a:pt x="583261" y="299927"/>
                      <a:pt x="623455" y="360219"/>
                    </a:cubicBezTo>
                    <a:cubicBezTo>
                      <a:pt x="634911" y="377403"/>
                      <a:pt x="641928" y="397164"/>
                      <a:pt x="651164" y="415637"/>
                    </a:cubicBezTo>
                    <a:cubicBezTo>
                      <a:pt x="615770" y="468728"/>
                      <a:pt x="623455" y="440549"/>
                      <a:pt x="623455" y="498764"/>
                    </a:cubicBezTo>
                  </a:path>
                </a:pathLst>
              </a:cu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5774285" y="3414497"/>
                <a:ext cx="932463" cy="433774"/>
              </a:xfrm>
              <a:custGeom>
                <a:avLst/>
                <a:gdLst>
                  <a:gd name="connsiteX0" fmla="*/ 100042 w 932463"/>
                  <a:gd name="connsiteY0" fmla="*/ 118412 h 433774"/>
                  <a:gd name="connsiteX1" fmla="*/ 141606 w 932463"/>
                  <a:gd name="connsiteY1" fmla="*/ 201539 h 433774"/>
                  <a:gd name="connsiteX2" fmla="*/ 155460 w 932463"/>
                  <a:gd name="connsiteY2" fmla="*/ 381648 h 433774"/>
                  <a:gd name="connsiteX3" fmla="*/ 446406 w 932463"/>
                  <a:gd name="connsiteY3" fmla="*/ 395503 h 433774"/>
                  <a:gd name="connsiteX4" fmla="*/ 529533 w 932463"/>
                  <a:gd name="connsiteY4" fmla="*/ 76848 h 433774"/>
                  <a:gd name="connsiteX5" fmla="*/ 127751 w 932463"/>
                  <a:gd name="connsiteY5" fmla="*/ 90703 h 433774"/>
                  <a:gd name="connsiteX6" fmla="*/ 16915 w 932463"/>
                  <a:gd name="connsiteY6" fmla="*/ 187685 h 433774"/>
                  <a:gd name="connsiteX7" fmla="*/ 3060 w 932463"/>
                  <a:gd name="connsiteY7" fmla="*/ 229248 h 433774"/>
                  <a:gd name="connsiteX8" fmla="*/ 3060 w 932463"/>
                  <a:gd name="connsiteY8" fmla="*/ 312376 h 43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2463" h="433774">
                    <a:moveTo>
                      <a:pt x="100042" y="118412"/>
                    </a:moveTo>
                    <a:cubicBezTo>
                      <a:pt x="119081" y="146971"/>
                      <a:pt x="137194" y="166243"/>
                      <a:pt x="141606" y="201539"/>
                    </a:cubicBezTo>
                    <a:cubicBezTo>
                      <a:pt x="149075" y="261288"/>
                      <a:pt x="104660" y="349321"/>
                      <a:pt x="155460" y="381648"/>
                    </a:cubicBezTo>
                    <a:cubicBezTo>
                      <a:pt x="237373" y="433774"/>
                      <a:pt x="349424" y="390885"/>
                      <a:pt x="446406" y="395503"/>
                    </a:cubicBezTo>
                    <a:cubicBezTo>
                      <a:pt x="519622" y="385043"/>
                      <a:pt x="932463" y="358898"/>
                      <a:pt x="529533" y="76848"/>
                    </a:cubicBezTo>
                    <a:cubicBezTo>
                      <a:pt x="419750" y="0"/>
                      <a:pt x="261678" y="86085"/>
                      <a:pt x="127751" y="90703"/>
                    </a:cubicBezTo>
                    <a:cubicBezTo>
                      <a:pt x="65403" y="132268"/>
                      <a:pt x="45780" y="129957"/>
                      <a:pt x="16915" y="187685"/>
                    </a:cubicBezTo>
                    <a:cubicBezTo>
                      <a:pt x="10384" y="200747"/>
                      <a:pt x="4673" y="214734"/>
                      <a:pt x="3060" y="229248"/>
                    </a:cubicBezTo>
                    <a:cubicBezTo>
                      <a:pt x="0" y="256788"/>
                      <a:pt x="3060" y="284667"/>
                      <a:pt x="3060" y="312376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1399309" y="1016001"/>
                <a:ext cx="471055" cy="151819"/>
              </a:xfrm>
              <a:custGeom>
                <a:avLst/>
                <a:gdLst>
                  <a:gd name="connsiteX0" fmla="*/ 0 w 471055"/>
                  <a:gd name="connsiteY0" fmla="*/ 64654 h 151819"/>
                  <a:gd name="connsiteX1" fmla="*/ 152400 w 471055"/>
                  <a:gd name="connsiteY1" fmla="*/ 64654 h 151819"/>
                  <a:gd name="connsiteX2" fmla="*/ 207818 w 471055"/>
                  <a:gd name="connsiteY2" fmla="*/ 106217 h 151819"/>
                  <a:gd name="connsiteX3" fmla="*/ 235527 w 471055"/>
                  <a:gd name="connsiteY3" fmla="*/ 147781 h 151819"/>
                  <a:gd name="connsiteX4" fmla="*/ 263236 w 471055"/>
                  <a:gd name="connsiteY4" fmla="*/ 92363 h 151819"/>
                  <a:gd name="connsiteX5" fmla="*/ 360218 w 471055"/>
                  <a:gd name="connsiteY5" fmla="*/ 9235 h 151819"/>
                  <a:gd name="connsiteX6" fmla="*/ 471055 w 471055"/>
                  <a:gd name="connsiteY6" fmla="*/ 36944 h 15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055" h="151819">
                    <a:moveTo>
                      <a:pt x="0" y="64654"/>
                    </a:moveTo>
                    <a:cubicBezTo>
                      <a:pt x="61525" y="44145"/>
                      <a:pt x="66236" y="35933"/>
                      <a:pt x="152400" y="64654"/>
                    </a:cubicBezTo>
                    <a:cubicBezTo>
                      <a:pt x="174306" y="71956"/>
                      <a:pt x="189345" y="92363"/>
                      <a:pt x="207818" y="106217"/>
                    </a:cubicBezTo>
                    <a:cubicBezTo>
                      <a:pt x="217054" y="120072"/>
                      <a:pt x="219373" y="151819"/>
                      <a:pt x="235527" y="147781"/>
                    </a:cubicBezTo>
                    <a:cubicBezTo>
                      <a:pt x="255563" y="142772"/>
                      <a:pt x="250844" y="108885"/>
                      <a:pt x="263236" y="92363"/>
                    </a:cubicBezTo>
                    <a:cubicBezTo>
                      <a:pt x="296832" y="47568"/>
                      <a:pt x="318331" y="37160"/>
                      <a:pt x="360218" y="9235"/>
                    </a:cubicBezTo>
                    <a:cubicBezTo>
                      <a:pt x="463665" y="24014"/>
                      <a:pt x="434108" y="0"/>
                      <a:pt x="471055" y="36944"/>
                    </a:cubicBezTo>
                  </a:path>
                </a:pathLst>
              </a:custGeom>
              <a:ln w="285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2057400" y="1143000"/>
                <a:ext cx="471055" cy="151819"/>
              </a:xfrm>
              <a:custGeom>
                <a:avLst/>
                <a:gdLst>
                  <a:gd name="connsiteX0" fmla="*/ 0 w 471055"/>
                  <a:gd name="connsiteY0" fmla="*/ 64654 h 151819"/>
                  <a:gd name="connsiteX1" fmla="*/ 152400 w 471055"/>
                  <a:gd name="connsiteY1" fmla="*/ 64654 h 151819"/>
                  <a:gd name="connsiteX2" fmla="*/ 207818 w 471055"/>
                  <a:gd name="connsiteY2" fmla="*/ 106217 h 151819"/>
                  <a:gd name="connsiteX3" fmla="*/ 235527 w 471055"/>
                  <a:gd name="connsiteY3" fmla="*/ 147781 h 151819"/>
                  <a:gd name="connsiteX4" fmla="*/ 263236 w 471055"/>
                  <a:gd name="connsiteY4" fmla="*/ 92363 h 151819"/>
                  <a:gd name="connsiteX5" fmla="*/ 360218 w 471055"/>
                  <a:gd name="connsiteY5" fmla="*/ 9235 h 151819"/>
                  <a:gd name="connsiteX6" fmla="*/ 471055 w 471055"/>
                  <a:gd name="connsiteY6" fmla="*/ 36944 h 15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055" h="151819">
                    <a:moveTo>
                      <a:pt x="0" y="64654"/>
                    </a:moveTo>
                    <a:cubicBezTo>
                      <a:pt x="61525" y="44145"/>
                      <a:pt x="66236" y="35933"/>
                      <a:pt x="152400" y="64654"/>
                    </a:cubicBezTo>
                    <a:cubicBezTo>
                      <a:pt x="174306" y="71956"/>
                      <a:pt x="189345" y="92363"/>
                      <a:pt x="207818" y="106217"/>
                    </a:cubicBezTo>
                    <a:cubicBezTo>
                      <a:pt x="217054" y="120072"/>
                      <a:pt x="219373" y="151819"/>
                      <a:pt x="235527" y="147781"/>
                    </a:cubicBezTo>
                    <a:cubicBezTo>
                      <a:pt x="255563" y="142772"/>
                      <a:pt x="250844" y="108885"/>
                      <a:pt x="263236" y="92363"/>
                    </a:cubicBezTo>
                    <a:cubicBezTo>
                      <a:pt x="296832" y="47568"/>
                      <a:pt x="318331" y="37160"/>
                      <a:pt x="360218" y="9235"/>
                    </a:cubicBezTo>
                    <a:cubicBezTo>
                      <a:pt x="463665" y="24014"/>
                      <a:pt x="434108" y="0"/>
                      <a:pt x="471055" y="36944"/>
                    </a:cubicBezTo>
                  </a:path>
                </a:pathLst>
              </a:custGeom>
              <a:ln w="285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9" name="Rectangle 218"/>
          <p:cNvSpPr/>
          <p:nvPr/>
        </p:nvSpPr>
        <p:spPr>
          <a:xfrm>
            <a:off x="2667000" y="152400"/>
            <a:ext cx="447635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 all</a:t>
            </a:r>
            <a:endParaRPr lang="en-US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152400"/>
            <a:ext cx="70104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New vocabularies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Tribute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4343400" y="2057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00600" y="18288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act or gift intended to show respect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048000"/>
            <a:ext cx="1600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Momentum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>
            <a:off x="4343400" y="33528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4572000"/>
            <a:ext cx="1447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Outlaw</a:t>
            </a:r>
            <a:endParaRPr lang="en-US" sz="2800" dirty="0"/>
          </a:p>
        </p:txBody>
      </p:sp>
      <p:sp>
        <p:nvSpPr>
          <p:cNvPr id="19" name="Right Arrow 18"/>
          <p:cNvSpPr/>
          <p:nvPr/>
        </p:nvSpPr>
        <p:spPr>
          <a:xfrm>
            <a:off x="4343400" y="4648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6800" y="4495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 person who has broken the law and remains at large.</a:t>
            </a:r>
            <a:endParaRPr lang="en-US" sz="2400" dirty="0"/>
          </a:p>
        </p:txBody>
      </p:sp>
      <p:sp>
        <p:nvSpPr>
          <p:cNvPr id="23" name="Right Arrow 22"/>
          <p:cNvSpPr/>
          <p:nvPr/>
        </p:nvSpPr>
        <p:spPr>
          <a:xfrm>
            <a:off x="4343400" y="5943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5715000"/>
            <a:ext cx="1600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Climax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876800" y="5867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most exciting point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524000"/>
            <a:ext cx="1828800" cy="1219200"/>
          </a:xfrm>
          <a:prstGeom prst="rect">
            <a:avLst/>
          </a:prstGeom>
        </p:spPr>
      </p:pic>
      <p:pic>
        <p:nvPicPr>
          <p:cNvPr id="5122" name="Picture 2" descr="C:\Users\nilima\Desktop\materials\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19400"/>
            <a:ext cx="1828800" cy="1219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876800" y="3276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Impetus gained by movement</a:t>
            </a:r>
            <a:endParaRPr lang="en-US" sz="2400" dirty="0"/>
          </a:p>
        </p:txBody>
      </p:sp>
      <p:pic>
        <p:nvPicPr>
          <p:cNvPr id="24" name="Picture 23" descr="wa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114800"/>
            <a:ext cx="1752600" cy="1295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 descr="file (2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5606696"/>
            <a:ext cx="1676400" cy="97010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/>
      <p:bldP spid="14" grpId="0" animBg="1"/>
      <p:bldP spid="16" grpId="0" animBg="1"/>
      <p:bldP spid="18" grpId="0" animBg="1"/>
      <p:bldP spid="19" grpId="0" animBg="1"/>
      <p:bldP spid="23" grpId="0" animBg="1"/>
      <p:bldP spid="25" grpId="0" animBg="1"/>
      <p:bldP spid="2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52600"/>
            <a:ext cx="86106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 the lesson silently and complete the following chart.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3276601"/>
          <a:ext cx="6705600" cy="281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7118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Time</a:t>
                      </a:r>
                      <a:endParaRPr lang="en-US" sz="3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What happened</a:t>
                      </a:r>
                      <a:endParaRPr lang="en-US" sz="3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02527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1947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2527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1948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2527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1952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0" y="304800"/>
            <a:ext cx="4743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Individual Work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1722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happening in these pictures?</a:t>
            </a:r>
            <a:endParaRPr lang="en-US" sz="2800" b="1" dirty="0"/>
          </a:p>
        </p:txBody>
      </p:sp>
      <p:pic>
        <p:nvPicPr>
          <p:cNvPr id="6146" name="Picture 2" descr="C:\Users\nilima\Desktop\materials\21-feb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2590800" cy="2074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147" name="Picture 3" descr="C:\Users\nilima\Desktop\materials\EGAX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1"/>
            <a:ext cx="3048000" cy="1752600"/>
          </a:xfrm>
          <a:prstGeom prst="rect">
            <a:avLst/>
          </a:prstGeom>
          <a:noFill/>
        </p:spPr>
      </p:pic>
      <p:pic>
        <p:nvPicPr>
          <p:cNvPr id="6148" name="Picture 4" descr="C:\Users\nilima\Desktop\materials\pic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371600"/>
            <a:ext cx="2819400" cy="21103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149" name="Picture 5" descr="C:\Users\nilima\Desktop\materials\4635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267200"/>
            <a:ext cx="32004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3657600"/>
            <a:ext cx="65532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Protest for </a:t>
            </a:r>
            <a:r>
              <a:rPr lang="en-US" sz="2800" b="1" dirty="0" err="1" smtClean="0"/>
              <a:t>Bangla</a:t>
            </a:r>
            <a:r>
              <a:rPr lang="en-US" sz="2800" b="1" dirty="0" smtClean="0"/>
              <a:t> as our state language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248400"/>
            <a:ext cx="8534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People are paying homage to the language martyrs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2514600"/>
            <a:ext cx="381000" cy="4572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438400"/>
            <a:ext cx="7467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81000" y="3276600"/>
            <a:ext cx="381000" cy="4572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" y="3886200"/>
            <a:ext cx="381000" cy="4572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4724400"/>
            <a:ext cx="381000" cy="4572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3276600"/>
            <a:ext cx="7467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3886200"/>
            <a:ext cx="7467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4572000"/>
            <a:ext cx="7467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15240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(Here Teacher will use blackboard)</a:t>
            </a:r>
            <a:endParaRPr lang="en-US" sz="32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381000"/>
            <a:ext cx="8458200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Why 21 February is a memorable day in our national history?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81000"/>
            <a:ext cx="291611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Pair work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209800"/>
          <a:ext cx="80772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Words</a:t>
                      </a:r>
                      <a:endParaRPr lang="en-US" sz="4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Meanings</a:t>
                      </a:r>
                      <a:endParaRPr lang="en-US" sz="44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climax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outlaw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defy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provoke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relent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Momentum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tribute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refuse to obey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give in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ability to keep increasing or developing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 act to show respect or admiration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most exciting point in time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ban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cause or to stimulate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447800"/>
            <a:ext cx="8077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Match the words with their meanings.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319433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Evaluation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6172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Answer the following questions  </a:t>
            </a:r>
            <a:endParaRPr lang="en-US" sz="3600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667000"/>
            <a:ext cx="7620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Why do we observe 21 February as the International Mother Language Day?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886200"/>
            <a:ext cx="7620000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2.What happened when Urdu was declared as the only state language of Pakistan?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7543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 “ The seed of independence was sown on 21 February 1952” . Do you agree  with the comment ? Why?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04800"/>
            <a:ext cx="361368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Work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458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Write an article within 150 words on what did you do on the last 21 February.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400347" y="381000"/>
            <a:ext cx="43052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 to all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-40474" y="1828800"/>
            <a:ext cx="9184474" cy="4511213"/>
            <a:chOff x="-40474" y="1828800"/>
            <a:chExt cx="9184474" cy="4511213"/>
          </a:xfrm>
        </p:grpSpPr>
        <p:sp>
          <p:nvSpPr>
            <p:cNvPr id="3" name="Rounded Rectangle 2"/>
            <p:cNvSpPr/>
            <p:nvPr/>
          </p:nvSpPr>
          <p:spPr>
            <a:xfrm>
              <a:off x="0" y="4953000"/>
              <a:ext cx="9144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Process 29"/>
            <p:cNvSpPr/>
            <p:nvPr/>
          </p:nvSpPr>
          <p:spPr>
            <a:xfrm rot="21080124">
              <a:off x="-40474" y="5913455"/>
              <a:ext cx="7696200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95400" y="1828800"/>
              <a:ext cx="7848600" cy="4511213"/>
              <a:chOff x="1295400" y="1828800"/>
              <a:chExt cx="7848600" cy="4511213"/>
            </a:xfrm>
          </p:grpSpPr>
          <p:grpSp>
            <p:nvGrpSpPr>
              <p:cNvPr id="12" name="Group 40"/>
              <p:cNvGrpSpPr/>
              <p:nvPr/>
            </p:nvGrpSpPr>
            <p:grpSpPr>
              <a:xfrm>
                <a:off x="1295400" y="1828800"/>
                <a:ext cx="6858000" cy="4511213"/>
                <a:chOff x="533400" y="365587"/>
                <a:chExt cx="8229600" cy="5242732"/>
              </a:xfrm>
            </p:grpSpPr>
            <p:grpSp>
              <p:nvGrpSpPr>
                <p:cNvPr id="13" name="Group 30"/>
                <p:cNvGrpSpPr/>
                <p:nvPr/>
              </p:nvGrpSpPr>
              <p:grpSpPr>
                <a:xfrm>
                  <a:off x="533400" y="1143000"/>
                  <a:ext cx="8229600" cy="4465319"/>
                  <a:chOff x="533400" y="1143000"/>
                  <a:chExt cx="8229600" cy="4465319"/>
                </a:xfrm>
              </p:grpSpPr>
              <p:sp>
                <p:nvSpPr>
                  <p:cNvPr id="4" name="Flowchart: Process 3"/>
                  <p:cNvSpPr/>
                  <p:nvPr/>
                </p:nvSpPr>
                <p:spPr>
                  <a:xfrm>
                    <a:off x="838200" y="4114800"/>
                    <a:ext cx="1600200" cy="990600"/>
                  </a:xfrm>
                  <a:prstGeom prst="flowChartProcess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Isosceles Triangle 4"/>
                  <p:cNvSpPr/>
                  <p:nvPr/>
                </p:nvSpPr>
                <p:spPr>
                  <a:xfrm>
                    <a:off x="533400" y="2819400"/>
                    <a:ext cx="2286000" cy="1295400"/>
                  </a:xfrm>
                  <a:prstGeom prst="triangl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ounded Rectangle 5"/>
                  <p:cNvSpPr/>
                  <p:nvPr/>
                </p:nvSpPr>
                <p:spPr>
                  <a:xfrm>
                    <a:off x="685800" y="5105400"/>
                    <a:ext cx="1981200" cy="1524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1524000" y="4648200"/>
                    <a:ext cx="228600" cy="4572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Cloud 7"/>
                  <p:cNvSpPr/>
                  <p:nvPr/>
                </p:nvSpPr>
                <p:spPr>
                  <a:xfrm>
                    <a:off x="1981200" y="2819400"/>
                    <a:ext cx="2209800" cy="838200"/>
                  </a:xfrm>
                  <a:prstGeom prst="cloud">
                    <a:avLst/>
                  </a:prstGeom>
                  <a:solidFill>
                    <a:srgbClr val="33993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Cloud 8"/>
                  <p:cNvSpPr/>
                  <p:nvPr/>
                </p:nvSpPr>
                <p:spPr>
                  <a:xfrm>
                    <a:off x="2895600" y="2667000"/>
                    <a:ext cx="2209800" cy="838200"/>
                  </a:xfrm>
                  <a:prstGeom prst="cloud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Cloud 9"/>
                  <p:cNvSpPr/>
                  <p:nvPr/>
                </p:nvSpPr>
                <p:spPr>
                  <a:xfrm>
                    <a:off x="2514600" y="2057400"/>
                    <a:ext cx="2209800" cy="838200"/>
                  </a:xfrm>
                  <a:prstGeom prst="cloud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Cloud 10"/>
                  <p:cNvSpPr/>
                  <p:nvPr/>
                </p:nvSpPr>
                <p:spPr>
                  <a:xfrm>
                    <a:off x="2667000" y="1339706"/>
                    <a:ext cx="1371600" cy="1022496"/>
                  </a:xfrm>
                  <a:prstGeom prst="cloud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3276600" y="3581400"/>
                    <a:ext cx="228600" cy="13716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Wave 14"/>
                  <p:cNvSpPr/>
                  <p:nvPr/>
                </p:nvSpPr>
                <p:spPr>
                  <a:xfrm>
                    <a:off x="2895600" y="4953000"/>
                    <a:ext cx="1219200" cy="152400"/>
                  </a:xfrm>
                  <a:prstGeom prst="wav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ounded Rectangle 15"/>
                  <p:cNvSpPr/>
                  <p:nvPr/>
                </p:nvSpPr>
                <p:spPr>
                  <a:xfrm rot="220240">
                    <a:off x="3552269" y="3481276"/>
                    <a:ext cx="179527" cy="1476171"/>
                  </a:xfrm>
                  <a:prstGeom prst="round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Wave 16"/>
                  <p:cNvSpPr/>
                  <p:nvPr/>
                </p:nvSpPr>
                <p:spPr>
                  <a:xfrm rot="220240">
                    <a:off x="3244071" y="4882710"/>
                    <a:ext cx="1219200" cy="152400"/>
                  </a:xfrm>
                  <a:prstGeom prst="wav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7239000" y="1143000"/>
                    <a:ext cx="76200" cy="3124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6781800" y="1447800"/>
                    <a:ext cx="76200" cy="31242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Moon 23"/>
                  <p:cNvSpPr/>
                  <p:nvPr/>
                </p:nvSpPr>
                <p:spPr>
                  <a:xfrm>
                    <a:off x="6172200" y="1295400"/>
                    <a:ext cx="685800" cy="1219200"/>
                  </a:xfrm>
                  <a:prstGeom prst="moon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Moon 24"/>
                  <p:cNvSpPr/>
                  <p:nvPr/>
                </p:nvSpPr>
                <p:spPr>
                  <a:xfrm>
                    <a:off x="6705600" y="1143000"/>
                    <a:ext cx="685800" cy="1219200"/>
                  </a:xfrm>
                  <a:prstGeom prst="moon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Moon 25"/>
                  <p:cNvSpPr/>
                  <p:nvPr/>
                </p:nvSpPr>
                <p:spPr>
                  <a:xfrm rot="11163862">
                    <a:off x="6615682" y="1252014"/>
                    <a:ext cx="685800" cy="1219200"/>
                  </a:xfrm>
                  <a:prstGeom prst="moon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Moon 26"/>
                  <p:cNvSpPr/>
                  <p:nvPr/>
                </p:nvSpPr>
                <p:spPr>
                  <a:xfrm rot="11238882">
                    <a:off x="7161423" y="1181697"/>
                    <a:ext cx="685800" cy="1219200"/>
                  </a:xfrm>
                  <a:prstGeom prst="moon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Flowchart: Process 28"/>
                  <p:cNvSpPr/>
                  <p:nvPr/>
                </p:nvSpPr>
                <p:spPr>
                  <a:xfrm rot="21080124">
                    <a:off x="1066800" y="5562600"/>
                    <a:ext cx="7696200" cy="45719"/>
                  </a:xfrm>
                  <a:prstGeom prst="flowChart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39"/>
                <p:cNvGrpSpPr/>
                <p:nvPr/>
              </p:nvGrpSpPr>
              <p:grpSpPr>
                <a:xfrm>
                  <a:off x="5257800" y="365587"/>
                  <a:ext cx="1837052" cy="823334"/>
                  <a:chOff x="5257800" y="365587"/>
                  <a:chExt cx="1837052" cy="823334"/>
                </a:xfrm>
              </p:grpSpPr>
              <p:sp>
                <p:nvSpPr>
                  <p:cNvPr id="32" name="Arc 31"/>
                  <p:cNvSpPr/>
                  <p:nvPr/>
                </p:nvSpPr>
                <p:spPr>
                  <a:xfrm>
                    <a:off x="5257800" y="457200"/>
                    <a:ext cx="762000" cy="457200"/>
                  </a:xfrm>
                  <a:prstGeom prst="arc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Arc 32"/>
                  <p:cNvSpPr/>
                  <p:nvPr/>
                </p:nvSpPr>
                <p:spPr>
                  <a:xfrm rot="20705812">
                    <a:off x="5989577" y="623698"/>
                    <a:ext cx="762000" cy="457200"/>
                  </a:xfrm>
                  <a:prstGeom prst="arc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>
                  <a:xfrm rot="17876721">
                    <a:off x="6539052" y="633121"/>
                    <a:ext cx="714096" cy="397504"/>
                  </a:xfrm>
                  <a:prstGeom prst="arc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Arc 34"/>
                  <p:cNvSpPr/>
                  <p:nvPr/>
                </p:nvSpPr>
                <p:spPr>
                  <a:xfrm rot="17690651">
                    <a:off x="5853922" y="517987"/>
                    <a:ext cx="762000" cy="457200"/>
                  </a:xfrm>
                  <a:prstGeom prst="arc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9" name="Group 88"/>
              <p:cNvGrpSpPr/>
              <p:nvPr/>
            </p:nvGrpSpPr>
            <p:grpSpPr>
              <a:xfrm>
                <a:off x="1981200" y="1828800"/>
                <a:ext cx="7162800" cy="4511213"/>
                <a:chOff x="1981200" y="1828800"/>
                <a:chExt cx="7162800" cy="4511213"/>
              </a:xfrm>
            </p:grpSpPr>
            <p:grpSp>
              <p:nvGrpSpPr>
                <p:cNvPr id="36" name="Group 40"/>
                <p:cNvGrpSpPr/>
                <p:nvPr/>
              </p:nvGrpSpPr>
              <p:grpSpPr>
                <a:xfrm>
                  <a:off x="1981200" y="1828800"/>
                  <a:ext cx="6858000" cy="4511213"/>
                  <a:chOff x="533400" y="365587"/>
                  <a:chExt cx="8229600" cy="5242732"/>
                </a:xfrm>
              </p:grpSpPr>
              <p:grpSp>
                <p:nvGrpSpPr>
                  <p:cNvPr id="37" name="Group 30"/>
                  <p:cNvGrpSpPr/>
                  <p:nvPr/>
                </p:nvGrpSpPr>
                <p:grpSpPr>
                  <a:xfrm>
                    <a:off x="533400" y="1143000"/>
                    <a:ext cx="8229600" cy="4465319"/>
                    <a:chOff x="533400" y="1143000"/>
                    <a:chExt cx="8229600" cy="4465319"/>
                  </a:xfrm>
                </p:grpSpPr>
                <p:sp>
                  <p:nvSpPr>
                    <p:cNvPr id="44" name="Flowchart: Process 43"/>
                    <p:cNvSpPr/>
                    <p:nvPr/>
                  </p:nvSpPr>
                  <p:spPr>
                    <a:xfrm>
                      <a:off x="838200" y="4114800"/>
                      <a:ext cx="1600200" cy="990600"/>
                    </a:xfrm>
                    <a:prstGeom prst="flowChartProcess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Isosceles Triangle 44"/>
                    <p:cNvSpPr/>
                    <p:nvPr/>
                  </p:nvSpPr>
                  <p:spPr>
                    <a:xfrm>
                      <a:off x="533400" y="2819400"/>
                      <a:ext cx="2286000" cy="1295400"/>
                    </a:xfrm>
                    <a:prstGeom prst="triangle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685800" y="5105400"/>
                      <a:ext cx="1981200" cy="15240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1524000" y="4648200"/>
                      <a:ext cx="228600" cy="457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Cloud 47"/>
                    <p:cNvSpPr/>
                    <p:nvPr/>
                  </p:nvSpPr>
                  <p:spPr>
                    <a:xfrm>
                      <a:off x="1981200" y="2819400"/>
                      <a:ext cx="2209800" cy="838200"/>
                    </a:xfrm>
                    <a:prstGeom prst="cloud">
                      <a:avLst/>
                    </a:prstGeom>
                    <a:solidFill>
                      <a:srgbClr val="339933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Cloud 48"/>
                    <p:cNvSpPr/>
                    <p:nvPr/>
                  </p:nvSpPr>
                  <p:spPr>
                    <a:xfrm>
                      <a:off x="3002280" y="2579494"/>
                      <a:ext cx="2209800" cy="838200"/>
                    </a:xfrm>
                    <a:prstGeom prst="cloud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Cloud 49"/>
                    <p:cNvSpPr/>
                    <p:nvPr/>
                  </p:nvSpPr>
                  <p:spPr>
                    <a:xfrm>
                      <a:off x="2514600" y="2057400"/>
                      <a:ext cx="2407920" cy="838200"/>
                    </a:xfrm>
                    <a:prstGeom prst="cloud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Cloud 50"/>
                    <p:cNvSpPr/>
                    <p:nvPr/>
                  </p:nvSpPr>
                  <p:spPr>
                    <a:xfrm>
                      <a:off x="2667000" y="1516820"/>
                      <a:ext cx="1371600" cy="845382"/>
                    </a:xfrm>
                    <a:prstGeom prst="cloud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92D050"/>
                        </a:solidFill>
                      </a:endParaRPr>
                    </a:p>
                  </p:txBody>
                </p:sp>
                <p:sp>
                  <p:nvSpPr>
                    <p:cNvPr id="52" name="Rounded Rectangle 51"/>
                    <p:cNvSpPr/>
                    <p:nvPr/>
                  </p:nvSpPr>
                  <p:spPr>
                    <a:xfrm>
                      <a:off x="3276600" y="3581400"/>
                      <a:ext cx="228600" cy="1371600"/>
                    </a:xfrm>
                    <a:prstGeom prst="round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Wave 52"/>
                    <p:cNvSpPr/>
                    <p:nvPr/>
                  </p:nvSpPr>
                  <p:spPr>
                    <a:xfrm>
                      <a:off x="2895600" y="4953000"/>
                      <a:ext cx="1219200" cy="152400"/>
                    </a:xfrm>
                    <a:prstGeom prst="wav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ounded Rectangle 53"/>
                    <p:cNvSpPr/>
                    <p:nvPr/>
                  </p:nvSpPr>
                  <p:spPr>
                    <a:xfrm rot="220240">
                      <a:off x="3552269" y="3481276"/>
                      <a:ext cx="179527" cy="1476171"/>
                    </a:xfrm>
                    <a:prstGeom prst="roundRect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Wave 54"/>
                    <p:cNvSpPr/>
                    <p:nvPr/>
                  </p:nvSpPr>
                  <p:spPr>
                    <a:xfrm rot="220240">
                      <a:off x="3244071" y="4882710"/>
                      <a:ext cx="1219200" cy="152400"/>
                    </a:xfrm>
                    <a:prstGeom prst="wav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239000" y="1143000"/>
                      <a:ext cx="76200" cy="31242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6781800" y="1447800"/>
                      <a:ext cx="76200" cy="3124200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Moon 57"/>
                    <p:cNvSpPr/>
                    <p:nvPr/>
                  </p:nvSpPr>
                  <p:spPr>
                    <a:xfrm>
                      <a:off x="6172200" y="1295400"/>
                      <a:ext cx="685800" cy="1219200"/>
                    </a:xfrm>
                    <a:prstGeom prst="moon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Moon 58"/>
                    <p:cNvSpPr/>
                    <p:nvPr/>
                  </p:nvSpPr>
                  <p:spPr>
                    <a:xfrm>
                      <a:off x="6705600" y="1143000"/>
                      <a:ext cx="685800" cy="1219200"/>
                    </a:xfrm>
                    <a:prstGeom prst="moon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Moon 59"/>
                    <p:cNvSpPr/>
                    <p:nvPr/>
                  </p:nvSpPr>
                  <p:spPr>
                    <a:xfrm rot="11163862">
                      <a:off x="6615682" y="1252014"/>
                      <a:ext cx="685800" cy="1219200"/>
                    </a:xfrm>
                    <a:prstGeom prst="moon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Moon 60"/>
                    <p:cNvSpPr/>
                    <p:nvPr/>
                  </p:nvSpPr>
                  <p:spPr>
                    <a:xfrm rot="11238882">
                      <a:off x="7161423" y="1181697"/>
                      <a:ext cx="685800" cy="1219200"/>
                    </a:xfrm>
                    <a:prstGeom prst="moon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Flowchart: Process 61"/>
                    <p:cNvSpPr/>
                    <p:nvPr/>
                  </p:nvSpPr>
                  <p:spPr>
                    <a:xfrm rot="21080124">
                      <a:off x="1066800" y="5562600"/>
                      <a:ext cx="7696200" cy="45719"/>
                    </a:xfrm>
                    <a:prstGeom prst="flowChartProces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" name="Group 39"/>
                  <p:cNvGrpSpPr/>
                  <p:nvPr/>
                </p:nvGrpSpPr>
                <p:grpSpPr>
                  <a:xfrm>
                    <a:off x="5257800" y="365587"/>
                    <a:ext cx="1837052" cy="823334"/>
                    <a:chOff x="5257800" y="365587"/>
                    <a:chExt cx="1837052" cy="823334"/>
                  </a:xfrm>
                </p:grpSpPr>
                <p:sp>
                  <p:nvSpPr>
                    <p:cNvPr id="39" name="Arc 38"/>
                    <p:cNvSpPr/>
                    <p:nvPr/>
                  </p:nvSpPr>
                  <p:spPr>
                    <a:xfrm>
                      <a:off x="5257800" y="457200"/>
                      <a:ext cx="762000" cy="457200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Arc 39"/>
                    <p:cNvSpPr/>
                    <p:nvPr/>
                  </p:nvSpPr>
                  <p:spPr>
                    <a:xfrm rot="20705812">
                      <a:off x="5989577" y="623698"/>
                      <a:ext cx="762000" cy="457200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Arc 40"/>
                    <p:cNvSpPr/>
                    <p:nvPr/>
                  </p:nvSpPr>
                  <p:spPr>
                    <a:xfrm rot="17876721">
                      <a:off x="6539052" y="633121"/>
                      <a:ext cx="714096" cy="397504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Arc 41"/>
                    <p:cNvSpPr/>
                    <p:nvPr/>
                  </p:nvSpPr>
                  <p:spPr>
                    <a:xfrm rot="17690651">
                      <a:off x="5853922" y="517987"/>
                      <a:ext cx="762000" cy="457200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" name="Group 40"/>
                <p:cNvGrpSpPr/>
                <p:nvPr/>
              </p:nvGrpSpPr>
              <p:grpSpPr>
                <a:xfrm>
                  <a:off x="6553200" y="3657600"/>
                  <a:ext cx="2590800" cy="1447800"/>
                  <a:chOff x="533400" y="365587"/>
                  <a:chExt cx="8229600" cy="5242732"/>
                </a:xfrm>
              </p:grpSpPr>
              <p:grpSp>
                <p:nvGrpSpPr>
                  <p:cNvPr id="64" name="Group 30"/>
                  <p:cNvGrpSpPr/>
                  <p:nvPr/>
                </p:nvGrpSpPr>
                <p:grpSpPr>
                  <a:xfrm>
                    <a:off x="533400" y="1143000"/>
                    <a:ext cx="8229600" cy="4465319"/>
                    <a:chOff x="533400" y="1143000"/>
                    <a:chExt cx="8229600" cy="4465319"/>
                  </a:xfrm>
                </p:grpSpPr>
                <p:sp>
                  <p:nvSpPr>
                    <p:cNvPr id="70" name="Flowchart: Process 69"/>
                    <p:cNvSpPr/>
                    <p:nvPr/>
                  </p:nvSpPr>
                  <p:spPr>
                    <a:xfrm>
                      <a:off x="838200" y="4114800"/>
                      <a:ext cx="1600200" cy="990600"/>
                    </a:xfrm>
                    <a:prstGeom prst="flowChartProcess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Isosceles Triangle 70"/>
                    <p:cNvSpPr/>
                    <p:nvPr/>
                  </p:nvSpPr>
                  <p:spPr>
                    <a:xfrm>
                      <a:off x="533400" y="2819400"/>
                      <a:ext cx="2286000" cy="1295400"/>
                    </a:xfrm>
                    <a:prstGeom prst="triangle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Rounded Rectangle 71"/>
                    <p:cNvSpPr/>
                    <p:nvPr/>
                  </p:nvSpPr>
                  <p:spPr>
                    <a:xfrm>
                      <a:off x="685800" y="5105400"/>
                      <a:ext cx="1981200" cy="15240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1524000" y="4648200"/>
                      <a:ext cx="228600" cy="457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Cloud 73"/>
                    <p:cNvSpPr/>
                    <p:nvPr/>
                  </p:nvSpPr>
                  <p:spPr>
                    <a:xfrm>
                      <a:off x="1981200" y="2819400"/>
                      <a:ext cx="2209800" cy="838200"/>
                    </a:xfrm>
                    <a:prstGeom prst="cloud">
                      <a:avLst/>
                    </a:prstGeom>
                    <a:solidFill>
                      <a:srgbClr val="339933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Cloud 74"/>
                    <p:cNvSpPr/>
                    <p:nvPr/>
                  </p:nvSpPr>
                  <p:spPr>
                    <a:xfrm>
                      <a:off x="2895600" y="2667000"/>
                      <a:ext cx="2209800" cy="838200"/>
                    </a:xfrm>
                    <a:prstGeom prst="cloud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Cloud 75"/>
                    <p:cNvSpPr/>
                    <p:nvPr/>
                  </p:nvSpPr>
                  <p:spPr>
                    <a:xfrm>
                      <a:off x="2514600" y="2057400"/>
                      <a:ext cx="2209800" cy="838200"/>
                    </a:xfrm>
                    <a:prstGeom prst="cloud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Cloud 76"/>
                    <p:cNvSpPr/>
                    <p:nvPr/>
                  </p:nvSpPr>
                  <p:spPr>
                    <a:xfrm>
                      <a:off x="2667000" y="1752600"/>
                      <a:ext cx="1371600" cy="609600"/>
                    </a:xfrm>
                    <a:prstGeom prst="cloud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92D050"/>
                        </a:solidFill>
                      </a:endParaRPr>
                    </a:p>
                  </p:txBody>
                </p:sp>
                <p:sp>
                  <p:nvSpPr>
                    <p:cNvPr id="78" name="Rounded Rectangle 77"/>
                    <p:cNvSpPr/>
                    <p:nvPr/>
                  </p:nvSpPr>
                  <p:spPr>
                    <a:xfrm>
                      <a:off x="3276600" y="3581400"/>
                      <a:ext cx="228600" cy="1371600"/>
                    </a:xfrm>
                    <a:prstGeom prst="round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Wave 78"/>
                    <p:cNvSpPr/>
                    <p:nvPr/>
                  </p:nvSpPr>
                  <p:spPr>
                    <a:xfrm>
                      <a:off x="2895600" y="4953000"/>
                      <a:ext cx="1219200" cy="152400"/>
                    </a:xfrm>
                    <a:prstGeom prst="wav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Rounded Rectangle 79"/>
                    <p:cNvSpPr/>
                    <p:nvPr/>
                  </p:nvSpPr>
                  <p:spPr>
                    <a:xfrm rot="220240">
                      <a:off x="3552269" y="3481276"/>
                      <a:ext cx="179527" cy="1476171"/>
                    </a:xfrm>
                    <a:prstGeom prst="roundRect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Wave 80"/>
                    <p:cNvSpPr/>
                    <p:nvPr/>
                  </p:nvSpPr>
                  <p:spPr>
                    <a:xfrm rot="220240">
                      <a:off x="3244071" y="4882710"/>
                      <a:ext cx="1219200" cy="152400"/>
                    </a:xfrm>
                    <a:prstGeom prst="wav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7239000" y="1143000"/>
                      <a:ext cx="76200" cy="31242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6781800" y="1447800"/>
                      <a:ext cx="76200" cy="3124200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Moon 83"/>
                    <p:cNvSpPr/>
                    <p:nvPr/>
                  </p:nvSpPr>
                  <p:spPr>
                    <a:xfrm>
                      <a:off x="6172200" y="1295400"/>
                      <a:ext cx="685800" cy="1219200"/>
                    </a:xfrm>
                    <a:prstGeom prst="moon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Moon 84"/>
                    <p:cNvSpPr/>
                    <p:nvPr/>
                  </p:nvSpPr>
                  <p:spPr>
                    <a:xfrm>
                      <a:off x="6705600" y="1143000"/>
                      <a:ext cx="685800" cy="1219200"/>
                    </a:xfrm>
                    <a:prstGeom prst="moon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Moon 85"/>
                    <p:cNvSpPr/>
                    <p:nvPr/>
                  </p:nvSpPr>
                  <p:spPr>
                    <a:xfrm rot="11163862">
                      <a:off x="6615682" y="1252014"/>
                      <a:ext cx="685800" cy="1219200"/>
                    </a:xfrm>
                    <a:prstGeom prst="moon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Moon 86"/>
                    <p:cNvSpPr/>
                    <p:nvPr/>
                  </p:nvSpPr>
                  <p:spPr>
                    <a:xfrm rot="11238882">
                      <a:off x="7161423" y="1181697"/>
                      <a:ext cx="685800" cy="1219200"/>
                    </a:xfrm>
                    <a:prstGeom prst="moon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Flowchart: Process 87"/>
                    <p:cNvSpPr/>
                    <p:nvPr/>
                  </p:nvSpPr>
                  <p:spPr>
                    <a:xfrm rot="21080124">
                      <a:off x="1066800" y="5562600"/>
                      <a:ext cx="7696200" cy="45719"/>
                    </a:xfrm>
                    <a:prstGeom prst="flowChartProces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5" name="Group 39"/>
                  <p:cNvGrpSpPr/>
                  <p:nvPr/>
                </p:nvGrpSpPr>
                <p:grpSpPr>
                  <a:xfrm>
                    <a:off x="5257800" y="365587"/>
                    <a:ext cx="1837052" cy="823334"/>
                    <a:chOff x="5257800" y="365587"/>
                    <a:chExt cx="1837052" cy="823334"/>
                  </a:xfrm>
                </p:grpSpPr>
                <p:sp>
                  <p:nvSpPr>
                    <p:cNvPr id="66" name="Arc 65"/>
                    <p:cNvSpPr/>
                    <p:nvPr/>
                  </p:nvSpPr>
                  <p:spPr>
                    <a:xfrm>
                      <a:off x="5257800" y="457200"/>
                      <a:ext cx="762000" cy="457200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Arc 66"/>
                    <p:cNvSpPr/>
                    <p:nvPr/>
                  </p:nvSpPr>
                  <p:spPr>
                    <a:xfrm rot="20705812">
                      <a:off x="5989577" y="623698"/>
                      <a:ext cx="762000" cy="457200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Arc 67"/>
                    <p:cNvSpPr/>
                    <p:nvPr/>
                  </p:nvSpPr>
                  <p:spPr>
                    <a:xfrm rot="17876721">
                      <a:off x="6539052" y="633121"/>
                      <a:ext cx="714096" cy="397504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Arc 68"/>
                    <p:cNvSpPr/>
                    <p:nvPr/>
                  </p:nvSpPr>
                  <p:spPr>
                    <a:xfrm rot="17690651">
                      <a:off x="5853922" y="517987"/>
                      <a:ext cx="762000" cy="457200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57200"/>
            <a:ext cx="4572000" cy="11079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="1" cap="none" spc="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SUBJECT</a:t>
            </a:r>
            <a:endParaRPr lang="en-US" sz="6600" b="1" cap="none" spc="0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0"/>
            <a:ext cx="4724400" cy="6432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1st Paper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Class-Nine</a:t>
            </a:r>
          </a:p>
          <a:p>
            <a:pPr algn="ctr"/>
            <a:r>
              <a:rPr lang="en-US" sz="4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–Three,Lesson-2</a:t>
            </a:r>
          </a:p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Time- 50 minutes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609600" y="1874519"/>
            <a:ext cx="75438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1981200"/>
            <a:ext cx="45719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00600" y="2057400"/>
            <a:ext cx="45719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3276600"/>
            <a:ext cx="3962400" cy="3352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Mohammed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Faizur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rahman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Bhuiyan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.(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M.a,b.p.ed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Assistant Teacher.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Bara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Gobindapur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A.M.B high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</a:p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Chandina,Comilla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Picture 9" descr="F:\Copy of DSC_2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0"/>
            <a:ext cx="198119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12532" y="1371600"/>
            <a:ext cx="83058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838200" y="381000"/>
            <a:ext cx="152400" cy="6324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09600" y="381000"/>
            <a:ext cx="152400" cy="57912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600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be able to</a:t>
            </a:r>
            <a:endParaRPr lang="en-US" sz="40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667000"/>
            <a:ext cx="65532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about International Mother Language Day.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5029200"/>
            <a:ext cx="6781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and answer questions.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5715000"/>
            <a:ext cx="67818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the words with their meanings.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3962400"/>
            <a:ext cx="6781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speak out why &amp; how the language movement took place.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0200" y="381000"/>
            <a:ext cx="5729774" cy="92333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14" grpId="0" animBg="1"/>
      <p:bldP spid="15" grpId="0" animBg="1"/>
      <p:bldP spid="18" grpId="0" animBg="1"/>
      <p:bldP spid="1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at the pictures and talk about it :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nilima\Desktop\materials\Shaheed-Mina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1"/>
            <a:ext cx="3810000" cy="25460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7" name="Picture 3" descr="C:\Users\nilima\Desktop\materials\21-February-Ekushey-Wallpaper-rootsbd.com-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4267200" cy="25908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609600" y="4191000"/>
            <a:ext cx="5334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What’s the picture about?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876800"/>
            <a:ext cx="533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Where do you think it is?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486400"/>
            <a:ext cx="5334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Why was it built?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1524000" y="914400"/>
              <a:ext cx="5932265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 w="11430"/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Lesson Declaration</a:t>
              </a:r>
              <a:endParaRPr lang="en-US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2050" name="Picture 2" descr="C:\Users\nilima\Desktop\materials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77687" y="2667000"/>
              <a:ext cx="966313" cy="1023937"/>
            </a:xfrm>
            <a:prstGeom prst="rect">
              <a:avLst/>
            </a:prstGeom>
            <a:noFill/>
          </p:spPr>
        </p:pic>
        <p:pic>
          <p:nvPicPr>
            <p:cNvPr id="4" name="Picture 2" descr="C:\Users\nilima\Desktop\materials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85800"/>
              <a:ext cx="966313" cy="1023937"/>
            </a:xfrm>
            <a:prstGeom prst="rect">
              <a:avLst/>
            </a:prstGeom>
            <a:noFill/>
          </p:spPr>
        </p:pic>
        <p:pic>
          <p:nvPicPr>
            <p:cNvPr id="5" name="Picture 2" descr="C:\Users\nilima\Desktop\materials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743200"/>
              <a:ext cx="966313" cy="1023937"/>
            </a:xfrm>
            <a:prstGeom prst="rect">
              <a:avLst/>
            </a:prstGeom>
            <a:noFill/>
          </p:spPr>
        </p:pic>
        <p:pic>
          <p:nvPicPr>
            <p:cNvPr id="8" name="Picture 2" descr="C:\Users\nilima\Desktop\materials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77687" y="609600"/>
              <a:ext cx="966313" cy="1023937"/>
            </a:xfrm>
            <a:prstGeom prst="rect">
              <a:avLst/>
            </a:prstGeom>
            <a:noFill/>
          </p:spPr>
        </p:pic>
        <p:pic>
          <p:nvPicPr>
            <p:cNvPr id="2051" name="Picture 3" descr="C:\Users\nilima\Desktop\materials\564e7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9600" y="1600200"/>
              <a:ext cx="914400" cy="1066800"/>
            </a:xfrm>
            <a:prstGeom prst="rect">
              <a:avLst/>
            </a:prstGeom>
            <a:noFill/>
          </p:spPr>
        </p:pic>
        <p:pic>
          <p:nvPicPr>
            <p:cNvPr id="2052" name="Picture 4" descr="C:\Users\nilima\Desktop\materials\1392978639-tributes-rain-down-on-language-martyrs_398378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5200" y="5943600"/>
              <a:ext cx="1828800" cy="914400"/>
            </a:xfrm>
            <a:prstGeom prst="rect">
              <a:avLst/>
            </a:prstGeom>
            <a:noFill/>
          </p:spPr>
        </p:pic>
        <p:pic>
          <p:nvPicPr>
            <p:cNvPr id="13" name="Picture 4" descr="C:\Users\nilima\Desktop\materials\1392978639-tributes-rain-down-on-language-martyrs_398378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5943600"/>
              <a:ext cx="1828800" cy="914400"/>
            </a:xfrm>
            <a:prstGeom prst="rect">
              <a:avLst/>
            </a:prstGeom>
            <a:noFill/>
          </p:spPr>
        </p:pic>
        <p:pic>
          <p:nvPicPr>
            <p:cNvPr id="14" name="Picture 4" descr="C:\Users\nilima\Desktop\materials\1392978639-tributes-rain-down-on-language-martyrs_398378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5943600"/>
              <a:ext cx="1828800" cy="914400"/>
            </a:xfrm>
            <a:prstGeom prst="rect">
              <a:avLst/>
            </a:prstGeom>
            <a:noFill/>
          </p:spPr>
        </p:pic>
        <p:pic>
          <p:nvPicPr>
            <p:cNvPr id="15" name="Picture 4" descr="C:\Users\nilima\Desktop\materials\1392978639-tributes-rain-down-on-language-martyrs_398378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5943600"/>
              <a:ext cx="1828800" cy="914400"/>
            </a:xfrm>
            <a:prstGeom prst="rect">
              <a:avLst/>
            </a:prstGeom>
            <a:noFill/>
          </p:spPr>
        </p:pic>
        <p:pic>
          <p:nvPicPr>
            <p:cNvPr id="16" name="Picture 2" descr="C:\Users\nilima\Desktop\materials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77687" y="4876800"/>
              <a:ext cx="966313" cy="1023937"/>
            </a:xfrm>
            <a:prstGeom prst="rect">
              <a:avLst/>
            </a:prstGeom>
            <a:noFill/>
          </p:spPr>
        </p:pic>
        <p:pic>
          <p:nvPicPr>
            <p:cNvPr id="18" name="Picture 4" descr="C:\Users\nilima\Desktop\materials\1392978639-tributes-rain-down-on-language-martyrs_398378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943600"/>
              <a:ext cx="1828800" cy="914400"/>
            </a:xfrm>
            <a:prstGeom prst="rect">
              <a:avLst/>
            </a:prstGeom>
            <a:noFill/>
          </p:spPr>
        </p:pic>
        <p:pic>
          <p:nvPicPr>
            <p:cNvPr id="2053" name="Picture 5" descr="C:\Users\nilima\Desktop\materials\Shaheed-Mina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95363" cy="665163"/>
            </a:xfrm>
            <a:prstGeom prst="rect">
              <a:avLst/>
            </a:prstGeom>
            <a:noFill/>
          </p:spPr>
        </p:pic>
        <p:pic>
          <p:nvPicPr>
            <p:cNvPr id="20" name="Picture 5" descr="C:\Users\nilima\Desktop\materials\Shaheed-Mina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600" y="0"/>
              <a:ext cx="995363" cy="665163"/>
            </a:xfrm>
            <a:prstGeom prst="rect">
              <a:avLst/>
            </a:prstGeom>
            <a:noFill/>
          </p:spPr>
        </p:pic>
        <p:pic>
          <p:nvPicPr>
            <p:cNvPr id="21" name="Picture 5" descr="C:\Users\nilima\Desktop\materials\Shaheed-Mina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0"/>
              <a:ext cx="995363" cy="665163"/>
            </a:xfrm>
            <a:prstGeom prst="rect">
              <a:avLst/>
            </a:prstGeom>
            <a:noFill/>
          </p:spPr>
        </p:pic>
        <p:pic>
          <p:nvPicPr>
            <p:cNvPr id="22" name="Picture 5" descr="C:\Users\nilima\Desktop\materials\Shaheed-Mina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0"/>
              <a:ext cx="995363" cy="665163"/>
            </a:xfrm>
            <a:prstGeom prst="rect">
              <a:avLst/>
            </a:prstGeom>
            <a:noFill/>
          </p:spPr>
        </p:pic>
        <p:pic>
          <p:nvPicPr>
            <p:cNvPr id="23" name="Picture 5" descr="C:\Users\nilima\Desktop\materials\Shaheed-Mina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0"/>
              <a:ext cx="995363" cy="665163"/>
            </a:xfrm>
            <a:prstGeom prst="rect">
              <a:avLst/>
            </a:prstGeom>
            <a:noFill/>
          </p:spPr>
        </p:pic>
        <p:pic>
          <p:nvPicPr>
            <p:cNvPr id="24" name="Picture 5" descr="C:\Users\nilima\Desktop\materials\Shaheed-Mina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0"/>
              <a:ext cx="995363" cy="665163"/>
            </a:xfrm>
            <a:prstGeom prst="rect">
              <a:avLst/>
            </a:prstGeom>
            <a:noFill/>
          </p:spPr>
        </p:pic>
        <p:pic>
          <p:nvPicPr>
            <p:cNvPr id="25" name="Picture 5" descr="C:\Users\nilima\Desktop\materials\Shaheed-Mina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0"/>
              <a:ext cx="995363" cy="665163"/>
            </a:xfrm>
            <a:prstGeom prst="rect">
              <a:avLst/>
            </a:prstGeom>
            <a:noFill/>
          </p:spPr>
        </p:pic>
        <p:pic>
          <p:nvPicPr>
            <p:cNvPr id="26" name="Picture 5" descr="C:\Users\nilima\Desktop\materials\Shaheed-Mina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4200" y="0"/>
              <a:ext cx="995363" cy="665163"/>
            </a:xfrm>
            <a:prstGeom prst="rect">
              <a:avLst/>
            </a:prstGeom>
            <a:noFill/>
          </p:spPr>
        </p:pic>
        <p:pic>
          <p:nvPicPr>
            <p:cNvPr id="27" name="Picture 5" descr="C:\Users\nilima\Desktop\materials\Shaheed-Mina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24800" y="0"/>
              <a:ext cx="1219200" cy="665163"/>
            </a:xfrm>
            <a:prstGeom prst="rect">
              <a:avLst/>
            </a:prstGeom>
            <a:noFill/>
          </p:spPr>
        </p:pic>
        <p:pic>
          <p:nvPicPr>
            <p:cNvPr id="28" name="Picture 3" descr="C:\Users\nilima\Desktop\materials\564e7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9600" y="3733800"/>
              <a:ext cx="914400" cy="1066800"/>
            </a:xfrm>
            <a:prstGeom prst="rect">
              <a:avLst/>
            </a:prstGeom>
            <a:noFill/>
          </p:spPr>
        </p:pic>
        <p:pic>
          <p:nvPicPr>
            <p:cNvPr id="29" name="Picture 3" descr="C:\Users\nilima\Desktop\materials\564e7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76400"/>
              <a:ext cx="914400" cy="1066800"/>
            </a:xfrm>
            <a:prstGeom prst="rect">
              <a:avLst/>
            </a:prstGeom>
            <a:noFill/>
          </p:spPr>
        </p:pic>
        <p:pic>
          <p:nvPicPr>
            <p:cNvPr id="30" name="Picture 2" descr="C:\Users\nilima\Desktop\materials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876800"/>
              <a:ext cx="966313" cy="1023937"/>
            </a:xfrm>
            <a:prstGeom prst="rect">
              <a:avLst/>
            </a:prstGeom>
            <a:noFill/>
          </p:spPr>
        </p:pic>
        <p:pic>
          <p:nvPicPr>
            <p:cNvPr id="32" name="Picture 3" descr="C:\Users\nilima\Desktop\materials\564e7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10000"/>
              <a:ext cx="914400" cy="1066800"/>
            </a:xfrm>
            <a:prstGeom prst="rect">
              <a:avLst/>
            </a:prstGeom>
            <a:noFill/>
          </p:spPr>
        </p:pic>
      </p:grpSp>
      <p:sp>
        <p:nvSpPr>
          <p:cNvPr id="34" name="Rectangle 33"/>
          <p:cNvSpPr/>
          <p:nvPr/>
        </p:nvSpPr>
        <p:spPr>
          <a:xfrm>
            <a:off x="1219200" y="3048000"/>
            <a:ext cx="6275628" cy="1754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International Mother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Language Day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3810000" y="2133600"/>
            <a:ext cx="685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lima\Desktop\materials\Jinn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5257800" cy="3878077"/>
          </a:xfrm>
          <a:prstGeom prst="rect">
            <a:avLst/>
          </a:prstGeom>
          <a:noFill/>
        </p:spPr>
      </p:pic>
      <p:pic>
        <p:nvPicPr>
          <p:cNvPr id="3075" name="Picture 3" descr="C:\Users\nilima\Desktop\materials\Mohammed_Ali_Jinnah,_Pres._of_India's_Moslem_League,_at_Karchi_in_1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3038475" cy="39020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228600"/>
            <a:ext cx="5257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 you know who is he?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410200"/>
            <a:ext cx="4495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Mohammad Ali </a:t>
            </a:r>
            <a:r>
              <a:rPr lang="en-US" sz="3600" dirty="0" err="1" smtClean="0"/>
              <a:t>Zinnah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6847764" cy="514723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5994604"/>
            <a:ext cx="732543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Peaceful protest of the students of Dhaka University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4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038600" cy="304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71600" y="4648200"/>
            <a:ext cx="6477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The protest of women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ilima\Desktop\materials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3000"/>
            <a:ext cx="39370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10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1"/>
            <a:ext cx="8534400" cy="5334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23900" y="5943600"/>
            <a:ext cx="7696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Language martyrs: Salam,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Rafiq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Jabbar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377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nilima</dc:creator>
  <cp:lastModifiedBy>user</cp:lastModifiedBy>
  <cp:revision>97</cp:revision>
  <dcterms:created xsi:type="dcterms:W3CDTF">2006-08-16T00:00:00Z</dcterms:created>
  <dcterms:modified xsi:type="dcterms:W3CDTF">2021-11-01T02:02:32Z</dcterms:modified>
</cp:coreProperties>
</file>