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9" r:id="rId11"/>
    <p:sldId id="268" r:id="rId12"/>
    <p:sldId id="267" r:id="rId13"/>
    <p:sldId id="270" r:id="rId14"/>
    <p:sldId id="271" r:id="rId15"/>
    <p:sldId id="272" r:id="rId16"/>
    <p:sldId id="273" r:id="rId17"/>
    <p:sldId id="274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87814" autoAdjust="0"/>
  </p:normalViewPr>
  <p:slideViewPr>
    <p:cSldViewPr>
      <p:cViewPr varScale="1">
        <p:scale>
          <a:sx n="62" d="100"/>
          <a:sy n="62" d="100"/>
        </p:scale>
        <p:origin x="151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3AC704-4842-455D-B814-A53FD14D16B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984DB3-CECC-483E-99C6-EBE00B40A00E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কম্পিউটারের</a:t>
          </a:r>
        </a:p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বৈশিষ্ট্য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60E3A698-769F-42E0-939F-AAB54051592B}" type="parTrans" cxnId="{DDB81109-812D-4DDE-836F-D26B1B0C90F5}">
      <dgm:prSet/>
      <dgm:spPr/>
      <dgm:t>
        <a:bodyPr/>
        <a:lstStyle/>
        <a:p>
          <a:endParaRPr lang="en-US"/>
        </a:p>
      </dgm:t>
    </dgm:pt>
    <dgm:pt modelId="{16A76078-8E89-4D6B-A834-743CA9AECEA3}" type="sibTrans" cxnId="{DDB81109-812D-4DDE-836F-D26B1B0C90F5}">
      <dgm:prSet/>
      <dgm:spPr/>
      <dgm:t>
        <a:bodyPr/>
        <a:lstStyle/>
        <a:p>
          <a:endParaRPr lang="en-US"/>
        </a:p>
      </dgm:t>
    </dgm:pt>
    <dgm:pt modelId="{3C0A4349-B5FB-48BA-85AA-3789A5A69550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দ্রুত গতিতে কাজ করা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B9005B8F-B314-4F5E-ADA5-31E2AD937D85}" type="parTrans" cxnId="{55305710-8E19-4DC1-847B-847D37A47448}">
      <dgm:prSet/>
      <dgm:spPr/>
      <dgm:t>
        <a:bodyPr/>
        <a:lstStyle/>
        <a:p>
          <a:endParaRPr lang="en-US"/>
        </a:p>
      </dgm:t>
    </dgm:pt>
    <dgm:pt modelId="{C21EE6ED-B126-4751-AB09-3F61474DA19E}" type="sibTrans" cxnId="{55305710-8E19-4DC1-847B-847D37A47448}">
      <dgm:prSet/>
      <dgm:spPr/>
      <dgm:t>
        <a:bodyPr/>
        <a:lstStyle/>
        <a:p>
          <a:endParaRPr lang="en-US"/>
        </a:p>
      </dgm:t>
    </dgm:pt>
    <dgm:pt modelId="{636E2C73-84A3-4147-9781-EB5D5C786BD1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নির্ভুলভাবে কাজ করা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7D2EFE40-5AEA-4243-B153-C46C174A6DBD}" type="parTrans" cxnId="{F552CDDB-E512-477A-BD48-F1750EB904DD}">
      <dgm:prSet/>
      <dgm:spPr/>
      <dgm:t>
        <a:bodyPr/>
        <a:lstStyle/>
        <a:p>
          <a:endParaRPr lang="en-US"/>
        </a:p>
      </dgm:t>
    </dgm:pt>
    <dgm:pt modelId="{02C68F09-4271-4FB7-9580-023225173C4F}" type="sibTrans" cxnId="{F552CDDB-E512-477A-BD48-F1750EB904DD}">
      <dgm:prSet/>
      <dgm:spPr/>
      <dgm:t>
        <a:bodyPr/>
        <a:lstStyle/>
        <a:p>
          <a:endParaRPr lang="en-US"/>
        </a:p>
      </dgm:t>
    </dgm:pt>
    <dgm:pt modelId="{96F0E7F2-3DF9-4B6C-AE06-8823E0FDE389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স্মৃতিতে কাজ জমা রেখে পরবর্তীতে সেই কাজ ব্যাবহার করা যায়।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F4E8FADE-B823-4045-BADF-C5568E00B430}" type="parTrans" cxnId="{CCC45F47-DB73-4BC1-921A-5B8002F3010D}">
      <dgm:prSet/>
      <dgm:spPr/>
      <dgm:t>
        <a:bodyPr/>
        <a:lstStyle/>
        <a:p>
          <a:endParaRPr lang="en-US"/>
        </a:p>
      </dgm:t>
    </dgm:pt>
    <dgm:pt modelId="{D802E345-DFCC-4647-9FDF-43711830C2A3}" type="sibTrans" cxnId="{CCC45F47-DB73-4BC1-921A-5B8002F3010D}">
      <dgm:prSet/>
      <dgm:spPr/>
      <dgm:t>
        <a:bodyPr/>
        <a:lstStyle/>
        <a:p>
          <a:endParaRPr lang="en-US"/>
        </a:p>
      </dgm:t>
    </dgm:pt>
    <dgm:pt modelId="{C0819DA5-68FA-4A84-86E4-EC7AC7CDEB88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জমা রাখা অসমাপ্ত  কাজ পড়বতীতে সমাপ্ত করা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7249F0D0-E473-4605-AFFB-9BB4F48BB478}" type="parTrans" cxnId="{3772AFB4-C6E7-4F39-A199-50F211B1A0D7}">
      <dgm:prSet/>
      <dgm:spPr/>
      <dgm:t>
        <a:bodyPr/>
        <a:lstStyle/>
        <a:p>
          <a:endParaRPr lang="en-US"/>
        </a:p>
      </dgm:t>
    </dgm:pt>
    <dgm:pt modelId="{B9240735-EF15-46A5-A74D-8F3A006FA950}" type="sibTrans" cxnId="{3772AFB4-C6E7-4F39-A199-50F211B1A0D7}">
      <dgm:prSet/>
      <dgm:spPr/>
      <dgm:t>
        <a:bodyPr/>
        <a:lstStyle/>
        <a:p>
          <a:endParaRPr lang="en-US"/>
        </a:p>
      </dgm:t>
    </dgm:pt>
    <dgm:pt modelId="{D06F52A4-BA6F-42A5-AAF7-4B1847242391}" type="pres">
      <dgm:prSet presAssocID="{CD3AC704-4842-455D-B814-A53FD14D16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41A79C-9BEF-4B5B-B389-F4FC4407A9B2}" type="pres">
      <dgm:prSet presAssocID="{00984DB3-CECC-483E-99C6-EBE00B40A00E}" presName="centerShape" presStyleLbl="node0" presStyleIdx="0" presStyleCnt="1" custScaleX="143656" custScaleY="105909" custLinFactNeighborX="3903" custLinFactNeighborY="-211"/>
      <dgm:spPr/>
      <dgm:t>
        <a:bodyPr/>
        <a:lstStyle/>
        <a:p>
          <a:endParaRPr lang="en-US"/>
        </a:p>
      </dgm:t>
    </dgm:pt>
    <dgm:pt modelId="{F35EED02-5A09-45A8-9120-901E6708377A}" type="pres">
      <dgm:prSet presAssocID="{B9005B8F-B314-4F5E-ADA5-31E2AD937D85}" presName="parTrans" presStyleLbl="sibTrans2D1" presStyleIdx="0" presStyleCnt="4"/>
      <dgm:spPr/>
      <dgm:t>
        <a:bodyPr/>
        <a:lstStyle/>
        <a:p>
          <a:endParaRPr lang="en-US"/>
        </a:p>
      </dgm:t>
    </dgm:pt>
    <dgm:pt modelId="{5374877C-FAD5-4C4A-A68D-003A6E66F07E}" type="pres">
      <dgm:prSet presAssocID="{B9005B8F-B314-4F5E-ADA5-31E2AD937D85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CB8EFE89-5666-4A7B-A3AC-358809BFAF34}" type="pres">
      <dgm:prSet presAssocID="{3C0A4349-B5FB-48BA-85AA-3789A5A69550}" presName="node" presStyleLbl="node1" presStyleIdx="0" presStyleCnt="4" custScaleX="116743" custScaleY="91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EEFAA0-D741-442A-93C3-6DA211ECB15E}" type="pres">
      <dgm:prSet presAssocID="{7D2EFE40-5AEA-4243-B153-C46C174A6DBD}" presName="parTrans" presStyleLbl="sibTrans2D1" presStyleIdx="1" presStyleCnt="4"/>
      <dgm:spPr/>
      <dgm:t>
        <a:bodyPr/>
        <a:lstStyle/>
        <a:p>
          <a:endParaRPr lang="en-US"/>
        </a:p>
      </dgm:t>
    </dgm:pt>
    <dgm:pt modelId="{A64121AA-11A1-4DE1-A4E7-9650B39A87E3}" type="pres">
      <dgm:prSet presAssocID="{7D2EFE40-5AEA-4243-B153-C46C174A6DBD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50B7197-AA2E-483D-9395-34CF5504334B}" type="pres">
      <dgm:prSet presAssocID="{636E2C73-84A3-4147-9781-EB5D5C786BD1}" presName="node" presStyleLbl="node1" presStyleIdx="1" presStyleCnt="4" custScaleX="104036" custScaleY="114628" custRadScaleRad="137155" custRadScaleInc="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3D971F-1FC1-4F9B-8F6F-223F8757B3A5}" type="pres">
      <dgm:prSet presAssocID="{F4E8FADE-B823-4045-BADF-C5568E00B430}" presName="parTrans" presStyleLbl="sibTrans2D1" presStyleIdx="2" presStyleCnt="4"/>
      <dgm:spPr/>
      <dgm:t>
        <a:bodyPr/>
        <a:lstStyle/>
        <a:p>
          <a:endParaRPr lang="en-US"/>
        </a:p>
      </dgm:t>
    </dgm:pt>
    <dgm:pt modelId="{31355E3B-B267-44C3-8151-A77A5CA52B9E}" type="pres">
      <dgm:prSet presAssocID="{F4E8FADE-B823-4045-BADF-C5568E00B43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6B25DEB-FA88-4388-A962-B92C412B0E3E}" type="pres">
      <dgm:prSet presAssocID="{96F0E7F2-3DF9-4B6C-AE06-8823E0FDE389}" presName="node" presStyleLbl="node1" presStyleIdx="2" presStyleCnt="4" custScaleX="199784" custScaleY="87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7A9DD-5225-4992-A94E-A1F2CBCEABE2}" type="pres">
      <dgm:prSet presAssocID="{7249F0D0-E473-4605-AFFB-9BB4F48BB478}" presName="parTrans" presStyleLbl="sibTrans2D1" presStyleIdx="3" presStyleCnt="4"/>
      <dgm:spPr/>
      <dgm:t>
        <a:bodyPr/>
        <a:lstStyle/>
        <a:p>
          <a:endParaRPr lang="en-US"/>
        </a:p>
      </dgm:t>
    </dgm:pt>
    <dgm:pt modelId="{06C2A3B0-A7D5-4A4C-9972-6B8AE7A3C507}" type="pres">
      <dgm:prSet presAssocID="{7249F0D0-E473-4605-AFFB-9BB4F48BB478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025595B-4864-47B8-81BA-9C1F8BFDB71F}" type="pres">
      <dgm:prSet presAssocID="{C0819DA5-68FA-4A84-86E4-EC7AC7CDEB88}" presName="node" presStyleLbl="node1" presStyleIdx="3" presStyleCnt="4" custScaleX="110660" custScaleY="128209" custRadScaleRad="125690" custRadScaleInc="-29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07BF10-C212-4298-B517-B14DBA078AB2}" type="presOf" srcId="{3C0A4349-B5FB-48BA-85AA-3789A5A69550}" destId="{CB8EFE89-5666-4A7B-A3AC-358809BFAF34}" srcOrd="0" destOrd="0" presId="urn:microsoft.com/office/officeart/2005/8/layout/radial5"/>
    <dgm:cxn modelId="{E266A130-0C15-4645-B118-8973D77F1BC2}" type="presOf" srcId="{CD3AC704-4842-455D-B814-A53FD14D16B8}" destId="{D06F52A4-BA6F-42A5-AAF7-4B1847242391}" srcOrd="0" destOrd="0" presId="urn:microsoft.com/office/officeart/2005/8/layout/radial5"/>
    <dgm:cxn modelId="{6F16A5E8-F353-47A5-8349-C76932F1AC21}" type="presOf" srcId="{7D2EFE40-5AEA-4243-B153-C46C174A6DBD}" destId="{A64121AA-11A1-4DE1-A4E7-9650B39A87E3}" srcOrd="1" destOrd="0" presId="urn:microsoft.com/office/officeart/2005/8/layout/radial5"/>
    <dgm:cxn modelId="{11508D92-6350-40B5-998C-024AA4CAAC8F}" type="presOf" srcId="{7249F0D0-E473-4605-AFFB-9BB4F48BB478}" destId="{06C2A3B0-A7D5-4A4C-9972-6B8AE7A3C507}" srcOrd="1" destOrd="0" presId="urn:microsoft.com/office/officeart/2005/8/layout/radial5"/>
    <dgm:cxn modelId="{C88E7747-63E3-4860-AE25-9CE91D29F359}" type="presOf" srcId="{C0819DA5-68FA-4A84-86E4-EC7AC7CDEB88}" destId="{7025595B-4864-47B8-81BA-9C1F8BFDB71F}" srcOrd="0" destOrd="0" presId="urn:microsoft.com/office/officeart/2005/8/layout/radial5"/>
    <dgm:cxn modelId="{98E9941B-1E38-437A-B0BA-4920AEF2AC98}" type="presOf" srcId="{B9005B8F-B314-4F5E-ADA5-31E2AD937D85}" destId="{F35EED02-5A09-45A8-9120-901E6708377A}" srcOrd="0" destOrd="0" presId="urn:microsoft.com/office/officeart/2005/8/layout/radial5"/>
    <dgm:cxn modelId="{5A087578-A90A-4FAF-9DC6-264374442117}" type="presOf" srcId="{96F0E7F2-3DF9-4B6C-AE06-8823E0FDE389}" destId="{96B25DEB-FA88-4388-A962-B92C412B0E3E}" srcOrd="0" destOrd="0" presId="urn:microsoft.com/office/officeart/2005/8/layout/radial5"/>
    <dgm:cxn modelId="{09673E0F-D2D3-4AFE-B7F7-06A110989B31}" type="presOf" srcId="{7D2EFE40-5AEA-4243-B153-C46C174A6DBD}" destId="{20EEFAA0-D741-442A-93C3-6DA211ECB15E}" srcOrd="0" destOrd="0" presId="urn:microsoft.com/office/officeart/2005/8/layout/radial5"/>
    <dgm:cxn modelId="{5BA363CD-A238-43A1-A2DF-FB15EA3EE62A}" type="presOf" srcId="{F4E8FADE-B823-4045-BADF-C5568E00B430}" destId="{31355E3B-B267-44C3-8151-A77A5CA52B9E}" srcOrd="1" destOrd="0" presId="urn:microsoft.com/office/officeart/2005/8/layout/radial5"/>
    <dgm:cxn modelId="{3772AFB4-C6E7-4F39-A199-50F211B1A0D7}" srcId="{00984DB3-CECC-483E-99C6-EBE00B40A00E}" destId="{C0819DA5-68FA-4A84-86E4-EC7AC7CDEB88}" srcOrd="3" destOrd="0" parTransId="{7249F0D0-E473-4605-AFFB-9BB4F48BB478}" sibTransId="{B9240735-EF15-46A5-A74D-8F3A006FA950}"/>
    <dgm:cxn modelId="{DDB81109-812D-4DDE-836F-D26B1B0C90F5}" srcId="{CD3AC704-4842-455D-B814-A53FD14D16B8}" destId="{00984DB3-CECC-483E-99C6-EBE00B40A00E}" srcOrd="0" destOrd="0" parTransId="{60E3A698-769F-42E0-939F-AAB54051592B}" sibTransId="{16A76078-8E89-4D6B-A834-743CA9AECEA3}"/>
    <dgm:cxn modelId="{8BD4A388-790E-4B4E-A857-EF5BE721FF64}" type="presOf" srcId="{F4E8FADE-B823-4045-BADF-C5568E00B430}" destId="{813D971F-1FC1-4F9B-8F6F-223F8757B3A5}" srcOrd="0" destOrd="0" presId="urn:microsoft.com/office/officeart/2005/8/layout/radial5"/>
    <dgm:cxn modelId="{CCC45F47-DB73-4BC1-921A-5B8002F3010D}" srcId="{00984DB3-CECC-483E-99C6-EBE00B40A00E}" destId="{96F0E7F2-3DF9-4B6C-AE06-8823E0FDE389}" srcOrd="2" destOrd="0" parTransId="{F4E8FADE-B823-4045-BADF-C5568E00B430}" sibTransId="{D802E345-DFCC-4647-9FDF-43711830C2A3}"/>
    <dgm:cxn modelId="{6FAB5EF6-C367-468F-BBC0-523E809CB998}" type="presOf" srcId="{636E2C73-84A3-4147-9781-EB5D5C786BD1}" destId="{F50B7197-AA2E-483D-9395-34CF5504334B}" srcOrd="0" destOrd="0" presId="urn:microsoft.com/office/officeart/2005/8/layout/radial5"/>
    <dgm:cxn modelId="{F552CDDB-E512-477A-BD48-F1750EB904DD}" srcId="{00984DB3-CECC-483E-99C6-EBE00B40A00E}" destId="{636E2C73-84A3-4147-9781-EB5D5C786BD1}" srcOrd="1" destOrd="0" parTransId="{7D2EFE40-5AEA-4243-B153-C46C174A6DBD}" sibTransId="{02C68F09-4271-4FB7-9580-023225173C4F}"/>
    <dgm:cxn modelId="{288110A3-5043-47C7-88A2-4CB641809A31}" type="presOf" srcId="{00984DB3-CECC-483E-99C6-EBE00B40A00E}" destId="{E941A79C-9BEF-4B5B-B389-F4FC4407A9B2}" srcOrd="0" destOrd="0" presId="urn:microsoft.com/office/officeart/2005/8/layout/radial5"/>
    <dgm:cxn modelId="{192AF246-2E6B-43A0-9003-5E90BC08047A}" type="presOf" srcId="{7249F0D0-E473-4605-AFFB-9BB4F48BB478}" destId="{EE47A9DD-5225-4992-A94E-A1F2CBCEABE2}" srcOrd="0" destOrd="0" presId="urn:microsoft.com/office/officeart/2005/8/layout/radial5"/>
    <dgm:cxn modelId="{C4620F9F-1B44-4EC3-8DF8-D7F6B27F2A06}" type="presOf" srcId="{B9005B8F-B314-4F5E-ADA5-31E2AD937D85}" destId="{5374877C-FAD5-4C4A-A68D-003A6E66F07E}" srcOrd="1" destOrd="0" presId="urn:microsoft.com/office/officeart/2005/8/layout/radial5"/>
    <dgm:cxn modelId="{55305710-8E19-4DC1-847B-847D37A47448}" srcId="{00984DB3-CECC-483E-99C6-EBE00B40A00E}" destId="{3C0A4349-B5FB-48BA-85AA-3789A5A69550}" srcOrd="0" destOrd="0" parTransId="{B9005B8F-B314-4F5E-ADA5-31E2AD937D85}" sibTransId="{C21EE6ED-B126-4751-AB09-3F61474DA19E}"/>
    <dgm:cxn modelId="{B1B5BD60-03CA-4ABB-B41B-E1A136BEB0B9}" type="presParOf" srcId="{D06F52A4-BA6F-42A5-AAF7-4B1847242391}" destId="{E941A79C-9BEF-4B5B-B389-F4FC4407A9B2}" srcOrd="0" destOrd="0" presId="urn:microsoft.com/office/officeart/2005/8/layout/radial5"/>
    <dgm:cxn modelId="{6CDBD0E1-89DD-41FF-BD81-D0EF4125DB91}" type="presParOf" srcId="{D06F52A4-BA6F-42A5-AAF7-4B1847242391}" destId="{F35EED02-5A09-45A8-9120-901E6708377A}" srcOrd="1" destOrd="0" presId="urn:microsoft.com/office/officeart/2005/8/layout/radial5"/>
    <dgm:cxn modelId="{87306771-C7C2-4EF7-8E35-D250B886C6B9}" type="presParOf" srcId="{F35EED02-5A09-45A8-9120-901E6708377A}" destId="{5374877C-FAD5-4C4A-A68D-003A6E66F07E}" srcOrd="0" destOrd="0" presId="urn:microsoft.com/office/officeart/2005/8/layout/radial5"/>
    <dgm:cxn modelId="{646AD145-5A9F-4CE7-A9F5-3A3D007F5C3F}" type="presParOf" srcId="{D06F52A4-BA6F-42A5-AAF7-4B1847242391}" destId="{CB8EFE89-5666-4A7B-A3AC-358809BFAF34}" srcOrd="2" destOrd="0" presId="urn:microsoft.com/office/officeart/2005/8/layout/radial5"/>
    <dgm:cxn modelId="{56B1E322-2D7D-41CD-8FCF-0C8EB912FB27}" type="presParOf" srcId="{D06F52A4-BA6F-42A5-AAF7-4B1847242391}" destId="{20EEFAA0-D741-442A-93C3-6DA211ECB15E}" srcOrd="3" destOrd="0" presId="urn:microsoft.com/office/officeart/2005/8/layout/radial5"/>
    <dgm:cxn modelId="{E8DFBB86-3DE8-44EF-9599-E64AFE4EA2D7}" type="presParOf" srcId="{20EEFAA0-D741-442A-93C3-6DA211ECB15E}" destId="{A64121AA-11A1-4DE1-A4E7-9650B39A87E3}" srcOrd="0" destOrd="0" presId="urn:microsoft.com/office/officeart/2005/8/layout/radial5"/>
    <dgm:cxn modelId="{01398FCE-950E-4903-89FC-7E4CB6E88BB5}" type="presParOf" srcId="{D06F52A4-BA6F-42A5-AAF7-4B1847242391}" destId="{F50B7197-AA2E-483D-9395-34CF5504334B}" srcOrd="4" destOrd="0" presId="urn:microsoft.com/office/officeart/2005/8/layout/radial5"/>
    <dgm:cxn modelId="{C5EDBD0B-7B83-4D58-85E0-2001107B37E3}" type="presParOf" srcId="{D06F52A4-BA6F-42A5-AAF7-4B1847242391}" destId="{813D971F-1FC1-4F9B-8F6F-223F8757B3A5}" srcOrd="5" destOrd="0" presId="urn:microsoft.com/office/officeart/2005/8/layout/radial5"/>
    <dgm:cxn modelId="{B4A21B0E-EB34-4339-B3B1-1A263FEBBCE4}" type="presParOf" srcId="{813D971F-1FC1-4F9B-8F6F-223F8757B3A5}" destId="{31355E3B-B267-44C3-8151-A77A5CA52B9E}" srcOrd="0" destOrd="0" presId="urn:microsoft.com/office/officeart/2005/8/layout/radial5"/>
    <dgm:cxn modelId="{E919392D-D4D5-4BEF-8259-14271A3BA618}" type="presParOf" srcId="{D06F52A4-BA6F-42A5-AAF7-4B1847242391}" destId="{96B25DEB-FA88-4388-A962-B92C412B0E3E}" srcOrd="6" destOrd="0" presId="urn:microsoft.com/office/officeart/2005/8/layout/radial5"/>
    <dgm:cxn modelId="{6A33A58F-3C78-485F-878B-B4F93837385D}" type="presParOf" srcId="{D06F52A4-BA6F-42A5-AAF7-4B1847242391}" destId="{EE47A9DD-5225-4992-A94E-A1F2CBCEABE2}" srcOrd="7" destOrd="0" presId="urn:microsoft.com/office/officeart/2005/8/layout/radial5"/>
    <dgm:cxn modelId="{EA6F9D2E-0BD2-4EBE-9997-F4C5F796DBD8}" type="presParOf" srcId="{EE47A9DD-5225-4992-A94E-A1F2CBCEABE2}" destId="{06C2A3B0-A7D5-4A4C-9972-6B8AE7A3C507}" srcOrd="0" destOrd="0" presId="urn:microsoft.com/office/officeart/2005/8/layout/radial5"/>
    <dgm:cxn modelId="{726BDF18-EA50-458E-AFE1-D3D94DAB8C28}" type="presParOf" srcId="{D06F52A4-BA6F-42A5-AAF7-4B1847242391}" destId="{7025595B-4864-47B8-81BA-9C1F8BFDB71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9D042-932B-4C4B-A276-3DBC6B4A12B3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54B5C-21BF-49EA-9AE8-ADE9617636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6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54B5C-21BF-49EA-9AE8-ADE96176365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22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54B5C-21BF-49EA-9AE8-ADE96176365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39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108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8382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ivek com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4648200" cy="4952873"/>
          </a:xfrm>
          <a:prstGeom prst="rect">
            <a:avLst/>
          </a:prstGeom>
        </p:spPr>
      </p:pic>
      <p:pic>
        <p:nvPicPr>
          <p:cNvPr id="4" name="Picture 3" descr="present com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143000"/>
            <a:ext cx="4343400" cy="5151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57200"/>
            <a:ext cx="8915400" cy="507831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>
              <a:bevelB w="38100" h="38100"/>
              <a:contourClr>
                <a:srgbClr val="002060"/>
              </a:contourClr>
            </a:sp3d>
          </a:bodyPr>
          <a:lstStyle/>
          <a:p>
            <a:r>
              <a:rPr lang="bn-BD" sz="5400" dirty="0" smtClean="0">
                <a:ln cmpd="sng">
                  <a:solidFill>
                    <a:srgbClr val="FFFFFF">
                      <a:alpha val="36000"/>
                    </a:srgbClr>
                  </a:solidFill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  <a:latin typeface="NikoshBAN" pitchFamily="2" charset="0"/>
                <a:cs typeface="NikoshBAN" pitchFamily="2" charset="0"/>
              </a:rPr>
              <a:t>ইংরেজি </a:t>
            </a:r>
            <a:r>
              <a:rPr lang="en-US" sz="5400" dirty="0" smtClean="0">
                <a:ln cmpd="sng">
                  <a:solidFill>
                    <a:srgbClr val="FFFFFF">
                      <a:alpha val="36000"/>
                    </a:srgbClr>
                  </a:solidFill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  <a:latin typeface="NikoshBAN" pitchFamily="2" charset="0"/>
                <a:cs typeface="NikoshBAN" pitchFamily="2" charset="0"/>
              </a:rPr>
              <a:t>“Computer”</a:t>
            </a:r>
            <a:r>
              <a:rPr lang="bn-BD" sz="5200" dirty="0" smtClean="0">
                <a:ln cmpd="sng">
                  <a:solidFill>
                    <a:srgbClr val="FFFFFF">
                      <a:alpha val="36000"/>
                    </a:srgbClr>
                  </a:solidFill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  <a:latin typeface="NikoshBAN" pitchFamily="2" charset="0"/>
                <a:cs typeface="NikoshBAN" pitchFamily="2" charset="0"/>
              </a:rPr>
              <a:t>শব্দটিরউৎপত্তি </a:t>
            </a:r>
          </a:p>
          <a:p>
            <a:r>
              <a:rPr lang="bn-BD" sz="5400" dirty="0" smtClean="0">
                <a:ln cmpd="sng">
                  <a:solidFill>
                    <a:srgbClr val="FFFFFF">
                      <a:alpha val="36000"/>
                    </a:srgbClr>
                  </a:solidFill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  <a:latin typeface="NikoshBAN" pitchFamily="2" charset="0"/>
                <a:cs typeface="NikoshBAN" pitchFamily="2" charset="0"/>
              </a:rPr>
              <a:t>গ্রিক শব্দ </a:t>
            </a:r>
            <a:r>
              <a:rPr lang="en-US" sz="5400" dirty="0" smtClean="0">
                <a:ln cmpd="sng">
                  <a:solidFill>
                    <a:srgbClr val="FFFFFF">
                      <a:alpha val="36000"/>
                    </a:srgbClr>
                  </a:solidFill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  <a:latin typeface="NikoshBAN" pitchFamily="2" charset="0"/>
                <a:cs typeface="NikoshBAN" pitchFamily="2" charset="0"/>
              </a:rPr>
              <a:t>“Compute” </a:t>
            </a:r>
            <a:r>
              <a:rPr lang="bn-BD" sz="5400" dirty="0" smtClean="0">
                <a:ln cmpd="sng">
                  <a:solidFill>
                    <a:srgbClr val="FFFFFF">
                      <a:alpha val="36000"/>
                    </a:srgbClr>
                  </a:solidFill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  <a:latin typeface="NikoshBAN" pitchFamily="2" charset="0"/>
                <a:cs typeface="NikoshBAN" pitchFamily="2" charset="0"/>
              </a:rPr>
              <a:t>থেকে যার আভিধানিক অর্থ হল ‘গণনাকারী’ বা ‘হিসাবকারী’ যন্ত্র। অর্থাৎ যে যন্ত্র গণনা, হিসাব,ধারণা ও পরিমাপ জাতীয় কাজ করে তাকে কম্পিউটার বলে।    </a:t>
            </a:r>
            <a:endParaRPr lang="en-US" sz="5400" dirty="0">
              <a:ln cmpd="sng">
                <a:solidFill>
                  <a:srgbClr val="FFFFFF">
                    <a:alpha val="36000"/>
                  </a:srgbClr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943600" y="3505201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152400" y="76200"/>
          <a:ext cx="89154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941A79C-9BEF-4B5B-B389-F4FC4407A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dgm id="{E941A79C-9BEF-4B5B-B389-F4FC4407A9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35EED02-5A09-45A8-9120-901E67083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>
                                            <p:graphicEl>
                                              <a:dgm id="{F35EED02-5A09-45A8-9120-901E670837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B8EFE89-5666-4A7B-A3AC-358809BFA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">
                                            <p:graphicEl>
                                              <a:dgm id="{CB8EFE89-5666-4A7B-A3AC-358809BFA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0EEFAA0-D741-442A-93C3-6DA211ECB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0">
                                            <p:graphicEl>
                                              <a:dgm id="{20EEFAA0-D741-442A-93C3-6DA211ECB1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50B7197-AA2E-483D-9395-34CF55043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>
                                            <p:graphicEl>
                                              <a:dgm id="{F50B7197-AA2E-483D-9395-34CF550433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3D971F-1FC1-4F9B-8F6F-223F8757B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0">
                                            <p:graphicEl>
                                              <a:dgm id="{813D971F-1FC1-4F9B-8F6F-223F8757B3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6B25DEB-FA88-4388-A962-B92C412B0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0">
                                            <p:graphicEl>
                                              <a:dgm id="{96B25DEB-FA88-4388-A962-B92C412B0E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E47A9DD-5225-4992-A94E-A1F2CBCEA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0">
                                            <p:graphicEl>
                                              <a:dgm id="{EE47A9DD-5225-4992-A94E-A1F2CBCEA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025595B-4864-47B8-81BA-9C1F8BFDB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0">
                                            <p:graphicEl>
                                              <a:dgm id="{7025595B-4864-47B8-81BA-9C1F8BFDB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bile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0"/>
            <a:ext cx="32766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352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894138" algn="l"/>
              </a:tabLst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জোড়ায় কাজঃ নিচের ছক অনুসারে কম্পিউটার ও মোবাইলের মধ্যে পার্থক্য লিখ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" y="3898503"/>
          <a:ext cx="8915400" cy="2743200"/>
        </p:xfrm>
        <a:graphic>
          <a:graphicData uri="http://schemas.openxmlformats.org/drawingml/2006/table">
            <a:tbl>
              <a:tblPr firstRow="1" bandRow="1"/>
              <a:tblGrid>
                <a:gridCol w="2819400"/>
                <a:gridCol w="3505200"/>
                <a:gridCol w="2590800"/>
              </a:tblGrid>
              <a:tr h="457012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বিষয়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কম্পিউটার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মোবাইল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39537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আকার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39537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ব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হনযোগ্য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292497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ব্যয়বহুল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68697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কাজ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39537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ধারণ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ক্ষমতা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Computer-pre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0"/>
            <a:ext cx="4495800" cy="3352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14400" y="609600"/>
          <a:ext cx="7543800" cy="5181600"/>
        </p:xfrm>
        <a:graphic>
          <a:graphicData uri="http://schemas.openxmlformats.org/drawingml/2006/table">
            <a:tbl>
              <a:tblPr firstRow="1" bandRow="1"/>
              <a:tblGrid>
                <a:gridCol w="3886200"/>
                <a:gridCol w="3657600"/>
              </a:tblGrid>
              <a:tr h="734748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কম্পিউটার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মোবাইল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34748"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১। আকারে বড় হয়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আকারে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ছোট হয়।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34748"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সহজে বহন করা যায় না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সহজে বহন করা যায় 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92452"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সাধারণ মানুষের ক্রয়ক্ষমতার </a:t>
                      </a:r>
                    </a:p>
                    <a:p>
                      <a:pPr algn="l"/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    বাইরে।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সাধারণ মানুষের ক্রয়ক্ষমতার ভিতরে।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92452"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৪। কম্পিউটার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দিয়ে অনেক কাজ করা যায়।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 মোবাইল কম্পিউটারের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মতো অনেক কাজ করা যায় না।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92452"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৫। কম্পিউটারের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ধারণ ক্ষমতা বেশি 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মোবাইলের ধারণ ক্ষমতা  কম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কম্পিউটার ও মোবাইলের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মধ্যে পার্থক্য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0" y="8382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কম্পিউটারের কাজ  করার পদ্ধতি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prin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600"/>
            <a:ext cx="3005138" cy="2362200"/>
          </a:xfrm>
          <a:prstGeom prst="rect">
            <a:avLst/>
          </a:prstGeom>
        </p:spPr>
      </p:pic>
      <p:pic>
        <p:nvPicPr>
          <p:cNvPr id="12" name="Picture 11" descr="lapt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03789">
            <a:off x="3388785" y="1709909"/>
            <a:ext cx="2667000" cy="2722179"/>
          </a:xfrm>
          <a:prstGeom prst="rect">
            <a:avLst/>
          </a:prstGeom>
        </p:spPr>
      </p:pic>
      <p:pic>
        <p:nvPicPr>
          <p:cNvPr id="15" name="Picture 14" descr="mouce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225" y="3581400"/>
            <a:ext cx="2390775" cy="1914525"/>
          </a:xfrm>
          <a:prstGeom prst="rect">
            <a:avLst/>
          </a:prstGeom>
        </p:spPr>
      </p:pic>
      <p:sp>
        <p:nvSpPr>
          <p:cNvPr id="18" name="Left Arrow 17"/>
          <p:cNvSpPr/>
          <p:nvPr/>
        </p:nvSpPr>
        <p:spPr>
          <a:xfrm rot="939917">
            <a:off x="5395279" y="4162967"/>
            <a:ext cx="1543480" cy="420831"/>
          </a:xfrm>
          <a:prstGeom prst="leftArrow">
            <a:avLst>
              <a:gd name="adj1" fmla="val 6630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 rot="391387">
            <a:off x="2977698" y="3587430"/>
            <a:ext cx="1230722" cy="3750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57400" y="56388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animBg="1"/>
      <p:bldP spid="19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8"/>
          <p:cNvSpPr/>
          <p:nvPr/>
        </p:nvSpPr>
        <p:spPr>
          <a:xfrm>
            <a:off x="5105400" y="3200400"/>
            <a:ext cx="838200" cy="251460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flipH="1">
            <a:off x="2971799" y="2895600"/>
            <a:ext cx="914400" cy="160020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172200" y="1752600"/>
            <a:ext cx="2971800" cy="137160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0" y="1676400"/>
            <a:ext cx="2895600" cy="144780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19400" y="1371600"/>
            <a:ext cx="3429000" cy="1905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কেন্দ্রীয় প্রক্রিয়াকরণ </a:t>
            </a: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ইউনিট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4495800"/>
            <a:ext cx="2057400" cy="762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3181350" y="5429250"/>
            <a:ext cx="5334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828800" y="5715000"/>
            <a:ext cx="60960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মজুদ যন্ত্র বা স্টরেজ ডিভাইস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6" grpId="0" animBg="1"/>
      <p:bldP spid="3" grpId="0" animBg="1"/>
      <p:bldP spid="4" grpId="0" animBg="1"/>
      <p:bldP spid="8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 flipV="1">
            <a:off x="1752600" y="418605"/>
            <a:ext cx="4572000" cy="1323439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8000" u="sng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86000"/>
            <a:ext cx="9144000" cy="144655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প্রথম প্রজন্মের কম্পিউটারের নামগুলো বল ।</a:t>
            </a:r>
          </a:p>
          <a:p>
            <a:pPr>
              <a:buFont typeface="Wingdings" pitchFamily="2" charset="2"/>
              <a:buChar char="v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দ্বিতীয়  প্রজন্মের কম্পিউটারের নামগুলো বল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-Up Arrow 2"/>
          <p:cNvSpPr/>
          <p:nvPr/>
        </p:nvSpPr>
        <p:spPr>
          <a:xfrm>
            <a:off x="2133600" y="609600"/>
            <a:ext cx="4267200" cy="2514600"/>
          </a:xfrm>
          <a:prstGeom prst="leftRightUp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886200"/>
            <a:ext cx="8534400" cy="144655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পঞ্চম প্রজন্মের কম্পিউটারের পাঁচটি বৈশিষ্ট্য   লিখে নিয়ে আসবে।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4800600"/>
            <a:ext cx="37338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IRD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90800"/>
            <a:ext cx="9144000" cy="280076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মোঃ আরিফুর রহমান</a:t>
            </a:r>
          </a:p>
          <a:p>
            <a:r>
              <a:rPr lang="bn-BD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BD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আজিজপুর উচ্চ বিদ্যালয়। </a:t>
            </a:r>
          </a:p>
          <a:p>
            <a:r>
              <a:rPr lang="bn-BD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বালাগঞ্জ,সিলেট  </a:t>
            </a:r>
            <a:endParaRPr lang="en-US" sz="4400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371600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2057400"/>
            <a:ext cx="6781800" cy="4800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৯ম</a:t>
            </a:r>
          </a:p>
          <a:p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কম্পিউটার</a:t>
            </a:r>
          </a:p>
          <a:p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 ১ম</a:t>
            </a:r>
          </a:p>
          <a:p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০মিনিট</a:t>
            </a:r>
          </a:p>
          <a:p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 ০১-১১-২০২১ইং        </a:t>
            </a:r>
            <a:endParaRPr lang="en-US" sz="48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286000" y="0"/>
            <a:ext cx="4267200" cy="220980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Down Arrow 2"/>
          <p:cNvSpPr/>
          <p:nvPr/>
        </p:nvSpPr>
        <p:spPr>
          <a:xfrm>
            <a:off x="1600200" y="0"/>
            <a:ext cx="5638800" cy="2362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209800"/>
            <a:ext cx="86106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১।কম্পিউটার কী বলতে পারবে;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কম্পিউটারের কাজ করার বৈশিষ্ট্য বলতে পারবে;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কম্পিউটার ও মোবাইল ফোনের মধে পার্থক্য   নিরুপণ করতে পারবে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iyk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9653"/>
            <a:ext cx="9144000" cy="5616053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52600" y="5867400"/>
            <a:ext cx="4876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এনিয়াক-১কম্পিউটার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57150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ইউনিভ্যাক কম্পিউটার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ent com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74" y="304800"/>
            <a:ext cx="7311326" cy="51663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600" y="5715000"/>
            <a:ext cx="518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ডেস্কটপ কম্পিউটার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p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49" y="838200"/>
            <a:ext cx="5059051" cy="3789405"/>
          </a:xfrm>
          <a:prstGeom prst="rect">
            <a:avLst/>
          </a:prstGeom>
        </p:spPr>
      </p:pic>
      <p:sp>
        <p:nvSpPr>
          <p:cNvPr id="4" name="Flowchart: Data 3"/>
          <p:cNvSpPr/>
          <p:nvPr/>
        </p:nvSpPr>
        <p:spPr>
          <a:xfrm rot="10103263" flipV="1">
            <a:off x="4495800" y="4648200"/>
            <a:ext cx="4495800" cy="1676400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smtClean="0">
                <a:latin typeface="NikoshBAN" pitchFamily="2" charset="0"/>
                <a:cs typeface="NikoshBAN" pitchFamily="2" charset="0"/>
              </a:rPr>
              <a:t>ল্যাপটপ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2286000" y="0"/>
            <a:ext cx="4495800" cy="28956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609600" y="3505200"/>
            <a:ext cx="7924800" cy="2819400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কম্পিউটার ও কম্পিউটারের ইতিহাস</a:t>
            </a:r>
            <a:endParaRPr lang="en-US" sz="4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1432</TotalTime>
  <Words>281</Words>
  <Application>Microsoft Office PowerPoint</Application>
  <PresentationFormat>On-screen Show (4:3)</PresentationFormat>
  <Paragraphs>72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Constantia</vt:lpstr>
      <vt:lpstr>NikoshBAN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mcs</dc:creator>
  <cp:lastModifiedBy>123</cp:lastModifiedBy>
  <cp:revision>317</cp:revision>
  <dcterms:created xsi:type="dcterms:W3CDTF">2006-08-16T00:00:00Z</dcterms:created>
  <dcterms:modified xsi:type="dcterms:W3CDTF">2021-11-01T13:00:28Z</dcterms:modified>
</cp:coreProperties>
</file>