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3" r:id="rId6"/>
    <p:sldId id="266" r:id="rId7"/>
    <p:sldId id="258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FFCC"/>
    <a:srgbClr val="00FF00"/>
    <a:srgbClr val="FFFFCC"/>
    <a:srgbClr val="FFFF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biburs2015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3519078_1913622148955277_2850410043331100223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069"/>
            <a:ext cx="9220200" cy="6857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00111" y="228600"/>
            <a:ext cx="1691489" cy="64633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শু</a:t>
            </a:r>
            <a:endParaRPr lang="en-US" sz="1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ভে</a:t>
            </a:r>
            <a:endParaRPr lang="en-US" sz="13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Box 168"/>
          <p:cNvSpPr txBox="1"/>
          <p:nvPr/>
        </p:nvSpPr>
        <p:spPr>
          <a:xfrm>
            <a:off x="1447800" y="1981200"/>
            <a:ext cx="6781800" cy="2819400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bn-BD" sz="19900" b="1" dirty="0" smtClean="0">
                <a:ln w="57150">
                  <a:solidFill>
                    <a:srgbClr val="FFFF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b="1" dirty="0">
              <a:ln w="57150">
                <a:solidFill>
                  <a:srgbClr val="FFFF00"/>
                </a:solidFill>
              </a:ln>
              <a:solidFill>
                <a:srgbClr val="C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638559"/>
            <a:ext cx="4537364" cy="13426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txBody>
          <a:bodyPr wrap="square" rtlCol="0">
            <a:prstTxWarp prst="textWave1">
              <a:avLst>
                <a:gd name="adj1" fmla="val 17726"/>
                <a:gd name="adj2" fmla="val 539"/>
              </a:avLst>
            </a:prstTxWarp>
            <a:spAutoFit/>
          </a:bodyPr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362200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MD HABIBUR RAHMAN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ASSISTANT TEACHER (I.C.T)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NikoshBAN" pitchFamily="2" charset="0"/>
              </a:rPr>
              <a:t>AMROBARI  ADARSHO HIGH SCHOOL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habiburs2015@gmail.com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FULBARI-DIJAJPUR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9194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শ্রেণীঃ ৭ম শ্রেণী</a:t>
            </a:r>
            <a:endParaRPr lang="en-US" sz="3600" spc="-3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600" spc="-300" dirty="0" smtClean="0">
                <a:latin typeface="NikoshBAN" pitchFamily="2" charset="0"/>
                <a:cs typeface="NikoshBAN" pitchFamily="2" charset="0"/>
              </a:rPr>
              <a:t>2</a:t>
            </a:r>
            <a:endParaRPr lang="bn-BD" sz="3600" spc="-3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সময়ঃ </a:t>
            </a:r>
          </a:p>
          <a:p>
            <a:r>
              <a:rPr lang="bn-BD" sz="3600" spc="-300" dirty="0" smtClean="0">
                <a:latin typeface="NikoshBAN" pitchFamily="2" charset="0"/>
                <a:cs typeface="NikoshBAN" pitchFamily="2" charset="0"/>
              </a:rPr>
              <a:t>তারিখঃ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228600" y="381000"/>
            <a:ext cx="8158604" cy="6198637"/>
            <a:chOff x="228600" y="381000"/>
            <a:chExt cx="8158604" cy="6198637"/>
          </a:xfrm>
        </p:grpSpPr>
        <p:sp>
          <p:nvSpPr>
            <p:cNvPr id="12" name="Circular Arrow 11"/>
            <p:cNvSpPr/>
            <p:nvPr/>
          </p:nvSpPr>
          <p:spPr>
            <a:xfrm rot="9672471">
              <a:off x="3487716" y="4794153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2" name="Picture 1" descr="redio_ezg_1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2057400"/>
              <a:ext cx="2381250" cy="2152650"/>
            </a:xfrm>
            <a:prstGeom prst="rect">
              <a:avLst/>
            </a:prstGeom>
          </p:spPr>
        </p:pic>
        <p:pic>
          <p:nvPicPr>
            <p:cNvPr id="3" name="Picture 2" descr="DETACHABLE SPEAKER   REDIO CASSETTE RECORDER537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24200" y="381000"/>
              <a:ext cx="2667000" cy="1787260"/>
            </a:xfrm>
            <a:prstGeom prst="rect">
              <a:avLst/>
            </a:prstGeom>
          </p:spPr>
        </p:pic>
        <p:pic>
          <p:nvPicPr>
            <p:cNvPr id="4" name="Picture 3" descr="d57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62600" y="4648200"/>
              <a:ext cx="1057434" cy="1931437"/>
            </a:xfrm>
            <a:prstGeom prst="rect">
              <a:avLst/>
            </a:prstGeom>
          </p:spPr>
        </p:pic>
        <p:pic>
          <p:nvPicPr>
            <p:cNvPr id="5" name="Picture 4" descr="clichemag_tv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48400" y="2209800"/>
              <a:ext cx="2138804" cy="1600200"/>
            </a:xfrm>
            <a:prstGeom prst="rect">
              <a:avLst/>
            </a:prstGeom>
          </p:spPr>
        </p:pic>
        <p:pic>
          <p:nvPicPr>
            <p:cNvPr id="6" name="Picture 5" descr="290px-LG_L194WT-SF_LCD_monito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24000" y="4800600"/>
              <a:ext cx="2002353" cy="1719262"/>
            </a:xfrm>
            <a:prstGeom prst="rect">
              <a:avLst/>
            </a:prstGeom>
          </p:spPr>
        </p:pic>
        <p:sp>
          <p:nvSpPr>
            <p:cNvPr id="9" name="Circular Arrow 8"/>
            <p:cNvSpPr/>
            <p:nvPr/>
          </p:nvSpPr>
          <p:spPr>
            <a:xfrm rot="18767492">
              <a:off x="1187008" y="1286774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ircular Arrow 9"/>
            <p:cNvSpPr/>
            <p:nvPr/>
          </p:nvSpPr>
          <p:spPr>
            <a:xfrm rot="1749664">
              <a:off x="5145185" y="821694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ircular Arrow 10"/>
            <p:cNvSpPr/>
            <p:nvPr/>
          </p:nvSpPr>
          <p:spPr>
            <a:xfrm rot="6349235">
              <a:off x="5946374" y="3653762"/>
              <a:ext cx="2209800" cy="1676400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3304965"/>
                <a:gd name="adj5" fmla="val 125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800" y="30480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1600" y="1411069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34200" y="25908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95110" y="5029200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27566" y="5043054"/>
              <a:ext cx="533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807278"/>
            <a:ext cx="7162800" cy="4723297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72836" y="5715000"/>
            <a:ext cx="7252855" cy="76944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শিরোনামঃ তথ্যপ্রযুক্তির পরিচিতি</a:t>
            </a:r>
            <a:endParaRPr lang="en-US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533400"/>
            <a:ext cx="5029200" cy="13426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rgbClr val="00B050"/>
            </a:solidFill>
          </a:ln>
        </p:spPr>
        <p:txBody>
          <a:bodyPr wrap="square" rtlCol="0">
            <a:prstTxWarp prst="textWave1">
              <a:avLst>
                <a:gd name="adj1" fmla="val 11534"/>
                <a:gd name="adj2" fmla="val -81"/>
              </a:avLst>
            </a:prstTxWarp>
            <a:spAutoFit/>
          </a:bodyPr>
          <a:lstStyle/>
          <a:p>
            <a:pPr algn="ctr"/>
            <a:r>
              <a:rPr lang="bn-BD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4953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3400" y="2743200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তথ্যপ্রযুক্তি কি তা বলতে পারবে 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তথ্যপ্রযুক্তির ডিভাইসগুলোর নাম </a:t>
            </a:r>
            <a:b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লিখতে পারবে।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তথ্যপ্রযুক্তির ডিভাইসগুলোর কাজ ব্যাখ্যা করতে পারবে।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33600"/>
            <a:ext cx="6477000" cy="2209800"/>
          </a:xfrm>
        </p:spPr>
        <p:txBody>
          <a:bodyPr>
            <a:prstTxWarp prst="textChevronInverted">
              <a:avLst>
                <a:gd name="adj" fmla="val 100000"/>
              </a:avLst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bn-BD" sz="13800" dirty="0" smtClean="0">
                <a:solidFill>
                  <a:srgbClr val="00B0F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13800" dirty="0">
              <a:solidFill>
                <a:srgbClr val="00B0F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magesc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60937"/>
            <a:ext cx="2362200" cy="2057400"/>
          </a:xfrm>
          <a:prstGeom prst="rect">
            <a:avLst/>
          </a:prstGeom>
        </p:spPr>
      </p:pic>
      <p:sp>
        <p:nvSpPr>
          <p:cNvPr id="22" name="Down Arrow 21"/>
          <p:cNvSpPr/>
          <p:nvPr/>
        </p:nvSpPr>
        <p:spPr>
          <a:xfrm flipH="1">
            <a:off x="609599" y="889337"/>
            <a:ext cx="1371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199" y="4470737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মাউস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ubuntu-full-keyboard-straight-on-9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337137"/>
            <a:ext cx="22860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124200" y="4546937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বোর্ড</a:t>
            </a:r>
            <a:endParaRPr lang="en-US" sz="48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4470737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সিপিইউ</a:t>
            </a:r>
            <a:endParaRPr lang="en-US" sz="54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720812_0_origin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7980" y="2337137"/>
            <a:ext cx="2515020" cy="198120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flipH="1">
            <a:off x="3810000" y="965537"/>
            <a:ext cx="1371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flipH="1">
            <a:off x="6858000" y="965537"/>
            <a:ext cx="13716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  <p:bldP spid="7" grpId="0"/>
      <p:bldP spid="9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048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b="1" spc="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048000"/>
            <a:ext cx="5715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মাউস কোন ধরনের ডিভাইস?</a:t>
            </a:r>
            <a:b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সিপিইউ-এর অর্থ কী?</a:t>
            </a:r>
            <a:b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৪। মনিটর কোন ধরনের ডিভাইস ?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762000"/>
            <a:ext cx="5666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spc="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9600" b="1" spc="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6670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তোমার বাড়িতে আছে এমন তথ্য প্রযুক্তির কিছু নাম লিখে আনবে।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76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উপস্থাপন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ma</cp:lastModifiedBy>
  <cp:revision>114</cp:revision>
  <dcterms:created xsi:type="dcterms:W3CDTF">2006-08-16T00:00:00Z</dcterms:created>
  <dcterms:modified xsi:type="dcterms:W3CDTF">2021-11-01T05:45:40Z</dcterms:modified>
</cp:coreProperties>
</file>