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80" r:id="rId3"/>
    <p:sldId id="270" r:id="rId4"/>
    <p:sldId id="285" r:id="rId5"/>
    <p:sldId id="271" r:id="rId6"/>
    <p:sldId id="281" r:id="rId7"/>
    <p:sldId id="272" r:id="rId8"/>
    <p:sldId id="257" r:id="rId9"/>
    <p:sldId id="258" r:id="rId10"/>
    <p:sldId id="262" r:id="rId11"/>
    <p:sldId id="266" r:id="rId12"/>
    <p:sldId id="264" r:id="rId13"/>
    <p:sldId id="265" r:id="rId14"/>
    <p:sldId id="278" r:id="rId15"/>
    <p:sldId id="260" r:id="rId16"/>
    <p:sldId id="282" r:id="rId17"/>
    <p:sldId id="267" r:id="rId18"/>
    <p:sldId id="283" r:id="rId19"/>
    <p:sldId id="279" r:id="rId20"/>
    <p:sldId id="27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33D1"/>
    <a:srgbClr val="5A6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CB55-7EA5-42BF-BFB0-A55295843DE6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DDD6-154E-47DE-A482-167B3DDBE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3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93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8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637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1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2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0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5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37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bn-BD" smtClean="0"/>
              <a:t>মোঃ রফিকুল ইসলাম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28600" y="152400"/>
            <a:ext cx="8686800" cy="655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4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12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25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11/24/2016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রফিকুল ইসলাম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2B12-EE6A-431A-B84B-FFE5C6F3F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1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ur&#2535;&#2534;&#2536;&#2538;&#2540;&#2535;&#2540;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7620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0400" y="1217474"/>
            <a:ext cx="58865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আজকের ক্লাসে </a:t>
            </a:r>
          </a:p>
          <a:p>
            <a:pPr algn="ctr"/>
            <a:r>
              <a:rPr lang="bn-BD" sz="5400" b="1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সকল শিক্ষার্থীকে অভিনন্দন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9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360" y="76200"/>
            <a:ext cx="4648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D933D1"/>
                </a:solidFill>
                <a:latin typeface="Nikosh" pitchFamily="2" charset="0"/>
                <a:cs typeface="Nikosh" pitchFamily="2" charset="0"/>
              </a:rPr>
              <a:t>বাস টপোলজির সুবিধা </a:t>
            </a:r>
            <a:endParaRPr lang="en-US" sz="4000" b="1" dirty="0">
              <a:solidFill>
                <a:srgbClr val="D933D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143000"/>
            <a:ext cx="88392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ছোট খাটো নেটওয়ার্কের জন্য খুবই সহজ ,স্বল্প ব্যয়ের এবং সহজে ব্যবহার যোগ্য ।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Video_14729311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008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P\Video_147293197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484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P\Video_147293225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2209800"/>
            <a:ext cx="637032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6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২ ২১ রিং টপোলজি[4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438400"/>
            <a:ext cx="73914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0"/>
            <a:ext cx="320992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রিং টপোলজি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8229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এই  টপোলজিতে কম্পিউটার গুলো একে অন্যের সাথে রিং বা বৃত্তের আকারে  যুক্ত থাকে। 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9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7020" y="152400"/>
            <a:ext cx="3962400" cy="838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রিং টপোলজির সুবিধা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04800" y="1066800"/>
            <a:ext cx="6477000" cy="1143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প্রতিটি কম্পিউটার নেটওয়ার্কে সমান ভাবে প্রবেশের সুযোগ পায় ।কারন টোকেন সব কম্পিউটারের কাছেই যায় 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42900" y="5257800"/>
            <a:ext cx="6629400" cy="1143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সব কম্পিউটারে সমানাধিকার থাকার ফলে  নেটওয়ার্ক ডিগ্রেডেশনও সমানভাবে হয় ।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2324100"/>
            <a:ext cx="215692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8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762000" y="1257300"/>
            <a:ext cx="6614160" cy="121920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এ ধরনের নেটওয়ার্ক এর প্রধান অসুবিধা হল যে কোন একটি কম্পিউটার নষ্ট হয়ে গেলে সমস্ত নেটওয়ার্কটি অচল হয়ে পড়ে 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ACP\Video_147294219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5438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228600"/>
            <a:ext cx="46482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রিং টপোলজির অসুবিধা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600200" y="76200"/>
            <a:ext cx="5562600" cy="914400"/>
          </a:xfrm>
          <a:prstGeom prst="plaque">
            <a:avLst/>
          </a:prstGeom>
          <a:solidFill>
            <a:srgbClr val="FFFF00"/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533400" y="2133600"/>
            <a:ext cx="7848600" cy="3810000"/>
          </a:xfrm>
          <a:prstGeom prst="bevel">
            <a:avLst/>
          </a:prstGeom>
          <a:solidFill>
            <a:srgbClr val="00B050"/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রিং টপোলজি এবং বাস টপোলজির সুবিধা ও অসুবিধা গুলো  লিখ ?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9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P\২ ২৩ মেশ টপোলজি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066800"/>
            <a:ext cx="57912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0"/>
            <a:ext cx="32004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মেশ টপোলজি 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2895600" cy="579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মেশ টপোলজিতে কোনো কেন্দ্রীয় যন্ত্র থাকেনা । এতে প্রতিটি কম্পিউটার প্রতিটি কম্পিউটারের সাথে একাধিক পথে যুক্ত থাকে । 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2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247265"/>
            <a:ext cx="6999668" cy="6526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মেশ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টপোলজির সুবিধা ও অসুবিধাসমূহ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219200"/>
            <a:ext cx="16002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সুবিধা </a:t>
            </a:r>
            <a:endParaRPr lang="en-US" sz="5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286000"/>
            <a:ext cx="60198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মেশ টপোলজিতে প্রতিটি কম্পিউটার থেকে প্রতিটি কম্পিউটারে তথ্য প্রবাহের সুযোগ থাকে । </a:t>
            </a:r>
            <a:endParaRPr lang="en-US" sz="28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4305300"/>
            <a:ext cx="2438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অসুবিধা 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7734" y="5715000"/>
            <a:ext cx="54102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D933D1"/>
                </a:solidFill>
                <a:latin typeface="NikoshBAN" pitchFamily="2" charset="0"/>
                <a:cs typeface="NikoshBAN" pitchFamily="2" charset="0"/>
              </a:rPr>
              <a:t>এ টপোলজিতে খরচ বেশী । </a:t>
            </a:r>
            <a:endParaRPr lang="en-US" sz="4800" dirty="0">
              <a:solidFill>
                <a:srgbClr val="D933D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3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২ ২২ ট্রি টপোলজি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200650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que 1"/>
          <p:cNvSpPr/>
          <p:nvPr/>
        </p:nvSpPr>
        <p:spPr>
          <a:xfrm>
            <a:off x="2819400" y="0"/>
            <a:ext cx="2819400" cy="838200"/>
          </a:xfrm>
          <a:prstGeom prst="plaqu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ট্রি টপোলজি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3124200" cy="556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 টপোলজিতে একটি হোস্ট কম্পিউটার থাকে ।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তার নিচে দুটো শাখা কম্পিউটার থাকে । এ দুটো কম্পিউটারে নিচে আবার কম্পিউটার থাকে । দুটো কম্পিউটার পরর্বতী তার নিচের কম্পিউটারের হোস্ট হয় ।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76992" y="207481"/>
            <a:ext cx="6436544" cy="70098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ট্রি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টপোলজির সুবিধা ও অসুবিধাসমূহ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447800"/>
            <a:ext cx="1828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সুবিধা</a:t>
            </a:r>
            <a:r>
              <a:rPr lang="bn-BD" sz="54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50" y="2209800"/>
            <a:ext cx="5943600" cy="1676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শাখা প্রশাখা সৃষ্টির মাধ্যমে এ নেটওয়ার্ক সম্প্রসারন করা যায় </a:t>
            </a:r>
          </a:p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অফিস ব্যবস্থাপনার কাজে এ নেটওয়ার্ক খুবই উপযোগী 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886200"/>
            <a:ext cx="27432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অসুবিধা </a:t>
            </a:r>
            <a:endParaRPr lang="en-US" sz="66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5257800"/>
            <a:ext cx="59436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সার্ভার কম্পিউটারে ত্রুটি দেখা দিলে ট্রি নেটওয়ার্কটি অচল হয়ে যায়।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6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371600" y="228600"/>
            <a:ext cx="5791200" cy="1828800"/>
          </a:xfrm>
          <a:prstGeom prst="star5">
            <a:avLst/>
          </a:prstGeom>
          <a:solidFill>
            <a:srgbClr val="92D050"/>
          </a:solidFill>
          <a:ln w="762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দলীয় কাজ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57600"/>
            <a:ext cx="7552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" pitchFamily="2" charset="0"/>
                <a:cs typeface="Nikosh" pitchFamily="2" charset="0"/>
              </a:rPr>
              <a:t>পাঁচটি নেটওয়ার্ক টপোলজির চিত্র অংকন করে নিয়ে আসবে 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0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11/24/2016</a:t>
            </a:r>
            <a:endParaRPr lang="en-US"/>
          </a:p>
        </p:txBody>
      </p:sp>
      <p:pic>
        <p:nvPicPr>
          <p:cNvPr id="6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3048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1700" y="3581400"/>
            <a:ext cx="33909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 </a:t>
            </a:r>
          </a:p>
          <a:p>
            <a:pPr lvl="0"/>
            <a:r>
              <a:rPr lang="bn-BD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" pitchFamily="2" charset="0"/>
                <a:cs typeface="Nikosh" pitchFamily="2" charset="0"/>
              </a:rPr>
              <a:t>শ্রেনীঃ অষ্টম </a:t>
            </a:r>
          </a:p>
          <a:p>
            <a:pPr lvl="0"/>
            <a:r>
              <a:rPr lang="bn-BD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" pitchFamily="2" charset="0"/>
                <a:cs typeface="Nikosh" pitchFamily="2" charset="0"/>
              </a:rPr>
              <a:t>অধ্যায়ঃ দ্বিতীয় </a:t>
            </a:r>
          </a:p>
          <a:p>
            <a:pPr lvl="0"/>
            <a:r>
              <a:rPr lang="bn-BD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" pitchFamily="2" charset="0"/>
                <a:cs typeface="Nikosh" pitchFamily="2" charset="0"/>
              </a:rPr>
              <a:t>সময়ঃ ৩৫ মিনিট </a:t>
            </a:r>
            <a:endParaRPr lang="bn-BD" sz="2400" dirty="0"/>
          </a:p>
          <a:p>
            <a:pPr lvl="0"/>
            <a:r>
              <a:rPr lang="bn-BD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" pitchFamily="2" charset="0"/>
                <a:cs typeface="Nikosh" pitchFamily="2" charset="0"/>
              </a:rPr>
              <a:t>তারিখঃ</a:t>
            </a:r>
            <a:endParaRPr lang="en-US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15240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MD HABIBUR RAHMAN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ASSISTANT TEACHER (I.C.T)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AMROBARI  ADARSHO HIGH SCHOOL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habibur1024616@gmail.com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FULBARI-DIJAJPUR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4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1430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Font typeface="Wingdings" pitchFamily="2" charset="2"/>
              <a:buChar char="v"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টপোলজি কি   ?</a:t>
            </a:r>
          </a:p>
          <a:p>
            <a:pPr marL="857250" indent="-857250" algn="just">
              <a:buFont typeface="Wingdings" pitchFamily="2" charset="2"/>
              <a:buChar char="v"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পাঁচটি টপোলজির নাম বল </a:t>
            </a:r>
          </a:p>
          <a:p>
            <a:pPr marL="857250" indent="-857250" algn="just">
              <a:buFont typeface="Wingdings" pitchFamily="2" charset="2"/>
              <a:buChar char="v"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হাব  কী  ?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15973" y="4916269"/>
            <a:ext cx="817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স্টার এবং মেশ টপোলজির মধ্যে পার্থক্যগুলো লিখ 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77270"/>
            <a:ext cx="28023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1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3124200" y="1676400"/>
            <a:ext cx="5486400" cy="198120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i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6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P\SHAREit\Pictures\top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0766"/>
            <a:ext cx="3962401" cy="3740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Video_147308776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0767"/>
            <a:ext cx="4119856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5493603"/>
            <a:ext cx="5825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চিত্র গুলো দ্বারা কি বুঝা যাচ্ছে</a:t>
            </a:r>
            <a:r>
              <a:rPr lang="en-US" sz="4800" b="1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48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5533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 চিত্রগুলো লক্ষ কর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7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878" y="1066800"/>
            <a:ext cx="8778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একটি কম্পিউটার  আরেকটি কম্পিউটারের সাথে যুক্ত হয়েছে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0762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একটি কম্পিউটার  অন্য কম্পিউটারের সাথে যুক্ত হওয়ার পদ্ধতিকে কি বলে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4267200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টপোলজি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7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447800"/>
            <a:ext cx="2778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পাঠ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3998" y="2971800"/>
            <a:ext cx="48478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 টপোলজি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18311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5089" y="1226403"/>
            <a:ext cx="5226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- </a:t>
            </a:r>
            <a:endParaRPr lang="en-US" sz="48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967335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১। টপোলজি কাকে বলে বলতে পারবে ।</a:t>
            </a:r>
          </a:p>
          <a:p>
            <a:pPr marL="685800" indent="-685800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২। টপোলজির প্রকার ভেদ করতে পারবে।</a:t>
            </a:r>
          </a:p>
          <a:p>
            <a:pPr marL="685800" indent="-685800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৩। বিভিন্ন প্রকার টপোলজির চিত্র সহ ব্যাখ্যা  করতে পারবে।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467" y="2209800"/>
            <a:ext cx="2486465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স্টার টপোলজি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7467" y="2971800"/>
            <a:ext cx="2486465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বাস টপোলজি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9332" y="3810000"/>
            <a:ext cx="25146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রিং টপোলজি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802" y="4724400"/>
            <a:ext cx="2548598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মেশ টপোলজি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7467" y="5638800"/>
            <a:ext cx="2548598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ট্রি টপোলজি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ACP\SHAREit\Pictures\st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10739"/>
            <a:ext cx="4419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P\SHAREit\Pictures\b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62123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P\SHAREit\Pictures\ring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65171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P\SHAREit\Pictures\mes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4577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P\SHAREit\Pictures\tree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762500" cy="3749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2286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দুই বা ততোধিক কম্পিউটার  জুড়ে দেওয়ার ভিন্ন ভিন্ন পদ্ধতিকে টপোলজি বলে । 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1371600"/>
            <a:ext cx="761999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নিচে কয়েক ধরনের টপোলজির  নাম দেওয়া হলোঃ 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P\২ ২০ স্টার টপোলজি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641383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371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 টপোলজিতে  সবগুলো কম্পিউটার একটা  কেন্দ্রীয় হাবের সাথে যুক্ত থাকে ।  </a:t>
            </a:r>
            <a:endParaRPr lang="en-US" sz="32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2563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স্টার টপোলজি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1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6200"/>
            <a:ext cx="2743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বাস টপোলজি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534400" cy="1447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অনেক গুলো কম্পিউটারকে খুব সহজ ভাবে জুড়ে দেওয়ার পদ্ধতিই হলো বাস টপোলজি । এই টপোলজিতে একটা মূল লাইনের সাথে সবগুলো কম্পিউটার জুড়ে দেওয়া হয় 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C:\Users\ACP\Bus Topology (বাস টপোলজি)[4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9248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5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410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ACP</dc:creator>
  <cp:lastModifiedBy>ma</cp:lastModifiedBy>
  <cp:revision>121</cp:revision>
  <dcterms:created xsi:type="dcterms:W3CDTF">2016-09-03T11:35:25Z</dcterms:created>
  <dcterms:modified xsi:type="dcterms:W3CDTF">2021-11-01T06:22:43Z</dcterms:modified>
</cp:coreProperties>
</file>