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31" r:id="rId2"/>
    <p:sldId id="319" r:id="rId3"/>
    <p:sldId id="318" r:id="rId4"/>
    <p:sldId id="263" r:id="rId5"/>
    <p:sldId id="257" r:id="rId6"/>
    <p:sldId id="260" r:id="rId7"/>
    <p:sldId id="261" r:id="rId8"/>
    <p:sldId id="296" r:id="rId9"/>
    <p:sldId id="333" r:id="rId10"/>
    <p:sldId id="328" r:id="rId11"/>
    <p:sldId id="298" r:id="rId12"/>
    <p:sldId id="332" r:id="rId13"/>
    <p:sldId id="329" r:id="rId14"/>
    <p:sldId id="330" r:id="rId15"/>
    <p:sldId id="309" r:id="rId16"/>
    <p:sldId id="316" r:id="rId17"/>
    <p:sldId id="283" r:id="rId18"/>
    <p:sldId id="291" r:id="rId19"/>
  </p:sldIdLst>
  <p:sldSz cx="11887200" cy="6858000"/>
  <p:notesSz cx="6858000" cy="9144000"/>
  <p:defaultTextStyle>
    <a:defPPr>
      <a:defRPr lang="en-US"/>
    </a:defPPr>
    <a:lvl1pPr marL="0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9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02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6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71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05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40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73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FF9900"/>
    <a:srgbClr val="CC0000"/>
    <a:srgbClr val="FF3300"/>
    <a:srgbClr val="660066"/>
    <a:srgbClr val="336699"/>
    <a:srgbClr val="FF7C80"/>
    <a:srgbClr val="9900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>
      <p:cViewPr varScale="1">
        <p:scale>
          <a:sx n="69" d="100"/>
          <a:sy n="69" d="100"/>
        </p:scale>
        <p:origin x="792" y="66"/>
      </p:cViewPr>
      <p:guideLst>
        <p:guide orient="horz" pos="2160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50441-CC58-4604-8222-3E529415E4A5}" type="datetimeFigureOut">
              <a:rPr lang="en-US" smtClean="0"/>
              <a:t>01-Nov-21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63BA5-4CE9-4CBF-868D-BBD5E4DF3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5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63BA5-4CE9-4CBF-868D-BBD5E4DF3B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14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63BA5-4CE9-4CBF-868D-BBD5E4DF3B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56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63BA5-4CE9-4CBF-868D-BBD5E4DF3B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2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7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01-Nov-21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01-Nov-21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2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4100" y="274640"/>
            <a:ext cx="347741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844" y="274640"/>
            <a:ext cx="102341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01-Nov-21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0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01-Nov-21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24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2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4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01-Nov-21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0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844" y="1600202"/>
            <a:ext cx="68557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5741" y="1600202"/>
            <a:ext cx="68557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01-Nov-21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4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6" indent="0">
              <a:buNone/>
              <a:defRPr sz="1600" b="1"/>
            </a:lvl5pPr>
            <a:lvl6pPr marL="2285671" indent="0">
              <a:buNone/>
              <a:defRPr sz="1600" b="1"/>
            </a:lvl6pPr>
            <a:lvl7pPr marL="2742805" indent="0">
              <a:buNone/>
              <a:defRPr sz="1600" b="1"/>
            </a:lvl7pPr>
            <a:lvl8pPr marL="3199940" indent="0">
              <a:buNone/>
              <a:defRPr sz="1600" b="1"/>
            </a:lvl8pPr>
            <a:lvl9pPr marL="36570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6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4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6" indent="0">
              <a:buNone/>
              <a:defRPr sz="1600" b="1"/>
            </a:lvl5pPr>
            <a:lvl6pPr marL="2285671" indent="0">
              <a:buNone/>
              <a:defRPr sz="1600" b="1"/>
            </a:lvl6pPr>
            <a:lvl7pPr marL="2742805" indent="0">
              <a:buNone/>
              <a:defRPr sz="1600" b="1"/>
            </a:lvl7pPr>
            <a:lvl8pPr marL="3199940" indent="0">
              <a:buNone/>
              <a:defRPr sz="1600" b="1"/>
            </a:lvl8pPr>
            <a:lvl9pPr marL="36570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6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01-Nov-21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0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01-Nov-21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5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01-Nov-21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3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2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2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2" y="1435102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9" indent="0">
              <a:buNone/>
              <a:defRPr sz="1000"/>
            </a:lvl3pPr>
            <a:lvl4pPr marL="1371402" indent="0">
              <a:buNone/>
              <a:defRPr sz="900"/>
            </a:lvl4pPr>
            <a:lvl5pPr marL="1828536" indent="0">
              <a:buNone/>
              <a:defRPr sz="900"/>
            </a:lvl5pPr>
            <a:lvl6pPr marL="2285671" indent="0">
              <a:buNone/>
              <a:defRPr sz="900"/>
            </a:lvl6pPr>
            <a:lvl7pPr marL="2742805" indent="0">
              <a:buNone/>
              <a:defRPr sz="900"/>
            </a:lvl7pPr>
            <a:lvl8pPr marL="3199940" indent="0">
              <a:buNone/>
              <a:defRPr sz="900"/>
            </a:lvl8pPr>
            <a:lvl9pPr marL="36570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01-Nov-21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9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1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9" indent="0">
              <a:buNone/>
              <a:defRPr sz="2400"/>
            </a:lvl3pPr>
            <a:lvl4pPr marL="1371402" indent="0">
              <a:buNone/>
              <a:defRPr sz="2000"/>
            </a:lvl4pPr>
            <a:lvl5pPr marL="1828536" indent="0">
              <a:buNone/>
              <a:defRPr sz="2000"/>
            </a:lvl5pPr>
            <a:lvl6pPr marL="2285671" indent="0">
              <a:buNone/>
              <a:defRPr sz="2000"/>
            </a:lvl6pPr>
            <a:lvl7pPr marL="2742805" indent="0">
              <a:buNone/>
              <a:defRPr sz="2000"/>
            </a:lvl7pPr>
            <a:lvl8pPr marL="3199940" indent="0">
              <a:buNone/>
              <a:defRPr sz="2000"/>
            </a:lvl8pPr>
            <a:lvl9pPr marL="365707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9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9" indent="0">
              <a:buNone/>
              <a:defRPr sz="1000"/>
            </a:lvl3pPr>
            <a:lvl4pPr marL="1371402" indent="0">
              <a:buNone/>
              <a:defRPr sz="900"/>
            </a:lvl4pPr>
            <a:lvl5pPr marL="1828536" indent="0">
              <a:buNone/>
              <a:defRPr sz="900"/>
            </a:lvl5pPr>
            <a:lvl6pPr marL="2285671" indent="0">
              <a:buNone/>
              <a:defRPr sz="900"/>
            </a:lvl6pPr>
            <a:lvl7pPr marL="2742805" indent="0">
              <a:buNone/>
              <a:defRPr sz="900"/>
            </a:lvl7pPr>
            <a:lvl8pPr marL="3199940" indent="0">
              <a:buNone/>
              <a:defRPr sz="900"/>
            </a:lvl8pPr>
            <a:lvl9pPr marL="36570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01-Nov-21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2"/>
            <a:ext cx="10698480" cy="4525963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2"/>
            <a:ext cx="277368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40FFF-34EC-49D7-A89B-DBB227257EF0}" type="datetimeFigureOut">
              <a:rPr lang="en-US" smtClean="0"/>
              <a:t>01-Nov-21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2"/>
            <a:ext cx="376428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2"/>
            <a:ext cx="277368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5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6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1" indent="-342851" algn="l" defTabSz="91426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3" indent="-285709" algn="l" defTabSz="91426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5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0" indent="-228567" algn="l" defTabSz="91426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4" indent="-228567" algn="l" defTabSz="91426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7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2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6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1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1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12" Type="http://schemas.openxmlformats.org/officeDocument/2006/relationships/image" Target="../media/image19.pn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2.wdp"/><Relationship Id="rId5" Type="http://schemas.openxmlformats.org/officeDocument/2006/relationships/image" Target="../media/image18.png"/><Relationship Id="rId15" Type="http://schemas.microsoft.com/office/2007/relationships/hdphoto" Target="../media/hdphoto5.wdp"/><Relationship Id="rId10" Type="http://schemas.openxmlformats.org/officeDocument/2006/relationships/image" Target="../media/image12.png"/><Relationship Id="rId4" Type="http://schemas.microsoft.com/office/2007/relationships/hdphoto" Target="../media/hdphoto4.wdp"/><Relationship Id="rId9" Type="http://schemas.openxmlformats.org/officeDocument/2006/relationships/image" Target="../media/image11.pn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tarakunnabi@gmail.com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8" name="Rectangle 7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alf Frame 9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alf Frame 32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538247" y="2901840"/>
            <a:ext cx="7124066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214078" y="304800"/>
            <a:ext cx="7768122" cy="3058705"/>
            <a:chOff x="2057400" y="1295400"/>
            <a:chExt cx="4648200" cy="2438400"/>
          </a:xfrm>
        </p:grpSpPr>
        <p:sp>
          <p:nvSpPr>
            <p:cNvPr id="45" name="Rounded Rectangle 44"/>
            <p:cNvSpPr/>
            <p:nvPr/>
          </p:nvSpPr>
          <p:spPr>
            <a:xfrm>
              <a:off x="2057400" y="3657600"/>
              <a:ext cx="4648200" cy="762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133600" y="1295400"/>
              <a:ext cx="4495800" cy="2362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 rot="10800000">
            <a:off x="2223773" y="3267920"/>
            <a:ext cx="7756538" cy="3205929"/>
            <a:chOff x="2057400" y="1295400"/>
            <a:chExt cx="4648200" cy="2438400"/>
          </a:xfrm>
        </p:grpSpPr>
        <p:sp>
          <p:nvSpPr>
            <p:cNvPr id="48" name="Rounded Rectangle 47"/>
            <p:cNvSpPr/>
            <p:nvPr/>
          </p:nvSpPr>
          <p:spPr>
            <a:xfrm>
              <a:off x="2057400" y="3657600"/>
              <a:ext cx="4648200" cy="762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133600" y="1295400"/>
              <a:ext cx="4495800" cy="2362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09857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ac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ac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897526" y="5939321"/>
            <a:ext cx="2217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স্বাস্থ্যসম্মত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52800"/>
            <a:ext cx="4953000" cy="2666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3" y="3352800"/>
            <a:ext cx="4953000" cy="26669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318227" y="5939322"/>
            <a:ext cx="2932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স্বাস্থ্যসম্মত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89" b="9733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61" r="23065"/>
          <a:stretch/>
        </p:blipFill>
        <p:spPr>
          <a:xfrm>
            <a:off x="609600" y="457200"/>
            <a:ext cx="1066800" cy="1455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504" y="528134"/>
            <a:ext cx="1476192" cy="11482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67" b="89872" l="0" r="9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88" b="12222"/>
          <a:stretch/>
        </p:blipFill>
        <p:spPr>
          <a:xfrm>
            <a:off x="5336237" y="507964"/>
            <a:ext cx="1495584" cy="1206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624" y="457200"/>
            <a:ext cx="1523998" cy="9778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1" b="5919"/>
          <a:stretch/>
        </p:blipFill>
        <p:spPr>
          <a:xfrm>
            <a:off x="1218127" y="1617843"/>
            <a:ext cx="1774736" cy="15049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7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409" y="1858730"/>
            <a:ext cx="2060134" cy="13879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789" y="1641743"/>
            <a:ext cx="1216400" cy="16198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4930" r="31250" b="4930"/>
          <a:stretch/>
        </p:blipFill>
        <p:spPr>
          <a:xfrm>
            <a:off x="7980189" y="359196"/>
            <a:ext cx="971210" cy="15539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18137" r="13913" b="15196"/>
          <a:stretch/>
        </p:blipFill>
        <p:spPr>
          <a:xfrm rot="5400000">
            <a:off x="9253968" y="2104799"/>
            <a:ext cx="1359452" cy="66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6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615E-6 4.81481E-6 L 0.49506 0.5050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6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69E-6 1.85185E-6 L -0.16666 0.4953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3675E-6 2.96296E-6 L 0.18523 0.5773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5" y="2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41 -0.03333 L -0.47329 0.5557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94" y="2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2051E-6 -2.96296E-6 L -0.18135 0.433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8" y="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76 0.03611 L 0.17602 0.3541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3" y="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37 0.07338 L -0.13849 0.1388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3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 0.00486 L 0.18056 0.329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6" y="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 -2.59259E-6 L 0.03272 0.3034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1" y="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2520" y="-3460"/>
            <a:ext cx="5562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0335" y="187040"/>
            <a:ext cx="52578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85165" y="0"/>
            <a:ext cx="5562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68295" y="180110"/>
            <a:ext cx="52578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247415" y="477990"/>
            <a:ext cx="1427014" cy="5963616"/>
            <a:chOff x="5205850" y="408715"/>
            <a:chExt cx="1427014" cy="5963616"/>
          </a:xfrm>
        </p:grpSpPr>
        <p:grpSp>
          <p:nvGrpSpPr>
            <p:cNvPr id="10" name="Group 9"/>
            <p:cNvGrpSpPr/>
            <p:nvPr/>
          </p:nvGrpSpPr>
          <p:grpSpPr>
            <a:xfrm>
              <a:off x="6047514" y="477985"/>
              <a:ext cx="585350" cy="5694215"/>
              <a:chOff x="6047514" y="477985"/>
              <a:chExt cx="585350" cy="5694215"/>
            </a:xfrm>
            <a:solidFill>
              <a:srgbClr val="8E3F26"/>
            </a:solidFill>
          </p:grpSpPr>
          <p:sp>
            <p:nvSpPr>
              <p:cNvPr id="32" name="Rectangle 31"/>
              <p:cNvSpPr/>
              <p:nvPr/>
            </p:nvSpPr>
            <p:spPr>
              <a:xfrm>
                <a:off x="6096000" y="47798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099464" y="116378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089074" y="183573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78684" y="250767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068294" y="317962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057904" y="385156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047514" y="452351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064834" y="519545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054444" y="586740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205850" y="529181"/>
              <a:ext cx="585350" cy="5694215"/>
              <a:chOff x="6047514" y="477985"/>
              <a:chExt cx="585350" cy="5694215"/>
            </a:xfrm>
            <a:solidFill>
              <a:srgbClr val="8E3F26"/>
            </a:solidFill>
          </p:grpSpPr>
          <p:sp>
            <p:nvSpPr>
              <p:cNvPr id="23" name="Rectangle 22"/>
              <p:cNvSpPr/>
              <p:nvPr/>
            </p:nvSpPr>
            <p:spPr>
              <a:xfrm>
                <a:off x="6096000" y="47798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099464" y="116378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089074" y="183573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078684" y="250767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068294" y="317962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057904" y="385156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047514" y="452351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064834" y="519545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054444" y="586740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Arc 13"/>
            <p:cNvSpPr/>
            <p:nvPr/>
          </p:nvSpPr>
          <p:spPr>
            <a:xfrm>
              <a:off x="5604165" y="408715"/>
              <a:ext cx="651164" cy="602670"/>
            </a:xfrm>
            <a:prstGeom prst="arc">
              <a:avLst>
                <a:gd name="adj1" fmla="val 10703233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>
              <a:off x="5604165" y="1066046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>
              <a:off x="5600700" y="1737991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/>
            <p:cNvSpPr/>
            <p:nvPr/>
          </p:nvSpPr>
          <p:spPr>
            <a:xfrm>
              <a:off x="5583380" y="2409936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>
              <a:off x="5593770" y="3081881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c 18"/>
            <p:cNvSpPr/>
            <p:nvPr/>
          </p:nvSpPr>
          <p:spPr>
            <a:xfrm>
              <a:off x="5572991" y="3753826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>
              <a:off x="5583381" y="4425771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>
              <a:off x="5593771" y="5097716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>
              <a:off x="5604161" y="5769661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40492" y="2838271"/>
            <a:ext cx="4293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 </a:t>
            </a:r>
            <a:r>
              <a:rPr lang="en-US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খুলি</a:t>
            </a:r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878" y="405788"/>
            <a:ext cx="4391025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98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73250" y="1074003"/>
            <a:ext cx="89418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370802"/>
              </p:ext>
            </p:extLst>
          </p:nvPr>
        </p:nvGraphicFramePr>
        <p:xfrm>
          <a:off x="990604" y="1905000"/>
          <a:ext cx="9905996" cy="4556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52998">
                  <a:extLst>
                    <a:ext uri="{9D8B030D-6E8A-4147-A177-3AD203B41FA5}">
                      <a16:colId xmlns:a16="http://schemas.microsoft.com/office/drawing/2014/main" val="2589474420"/>
                    </a:ext>
                  </a:extLst>
                </a:gridCol>
                <a:gridCol w="4952998">
                  <a:extLst>
                    <a:ext uri="{9D8B030D-6E8A-4147-A177-3AD203B41FA5}">
                      <a16:colId xmlns:a16="http://schemas.microsoft.com/office/drawing/2014/main" val="488238862"/>
                    </a:ext>
                  </a:extLst>
                </a:gridCol>
              </a:tblGrid>
              <a:tr h="819058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 smtClean="0">
                          <a:solidFill>
                            <a:srgbClr val="FFFF00"/>
                          </a:solidFill>
                        </a:rPr>
                        <a:t>স্বাস্থ্যসম্মত</a:t>
                      </a:r>
                      <a:endParaRPr lang="en-US" sz="54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300" marR="114300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 smtClean="0">
                          <a:solidFill>
                            <a:srgbClr val="FFFF00"/>
                          </a:solidFill>
                        </a:rPr>
                        <a:t>স্বাস্থ্যসম্মত</a:t>
                      </a:r>
                      <a:r>
                        <a:rPr lang="en-US" sz="54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5400" dirty="0" err="1" smtClean="0">
                          <a:solidFill>
                            <a:srgbClr val="FFFF00"/>
                          </a:solidFill>
                        </a:rPr>
                        <a:t>নয়</a:t>
                      </a:r>
                      <a:endParaRPr lang="en-US" sz="54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300" marR="114300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7723417"/>
                  </a:ext>
                </a:extLst>
              </a:tr>
              <a:tr h="632606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300" marR="114300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300" marR="114300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786804"/>
                  </a:ext>
                </a:extLst>
              </a:tr>
              <a:tr h="632606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300" marR="114300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300" marR="114300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3014571"/>
                  </a:ext>
                </a:extLst>
              </a:tr>
              <a:tr h="632606"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300" marR="114300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300" marR="114300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3051550"/>
                  </a:ext>
                </a:extLst>
              </a:tr>
              <a:tr h="632606"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300" marR="114300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300" marR="114300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5499732"/>
                  </a:ext>
                </a:extLst>
              </a:tr>
              <a:tr h="632606"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300" marR="114300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300" marR="114300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1346577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6" name="Rectangle 5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alf Frame 7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alf Frame 32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316391" y="228600"/>
            <a:ext cx="32544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38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91786" y="304800"/>
            <a:ext cx="10914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খাবারগুলোকে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স্বাস্থ্যসম্মত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স্বাস্থ্যসম্মত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54" y="1905000"/>
            <a:ext cx="6691746" cy="4634784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6" name="Rectangle 5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alf Frame 7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alf Frame 32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171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629325"/>
              </p:ext>
            </p:extLst>
          </p:nvPr>
        </p:nvGraphicFramePr>
        <p:xfrm>
          <a:off x="990604" y="1447800"/>
          <a:ext cx="9905996" cy="481182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952998">
                  <a:extLst>
                    <a:ext uri="{9D8B030D-6E8A-4147-A177-3AD203B41FA5}">
                      <a16:colId xmlns:a16="http://schemas.microsoft.com/office/drawing/2014/main" val="2589474420"/>
                    </a:ext>
                  </a:extLst>
                </a:gridCol>
                <a:gridCol w="4952998">
                  <a:extLst>
                    <a:ext uri="{9D8B030D-6E8A-4147-A177-3AD203B41FA5}">
                      <a16:colId xmlns:a16="http://schemas.microsoft.com/office/drawing/2014/main" val="488238862"/>
                    </a:ext>
                  </a:extLst>
                </a:gridCol>
              </a:tblGrid>
              <a:tr h="774913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 smtClean="0">
                          <a:solidFill>
                            <a:srgbClr val="FFFF00"/>
                          </a:solidFill>
                        </a:rPr>
                        <a:t>স্বাস্থ্যসম্মত</a:t>
                      </a:r>
                      <a:endParaRPr lang="en-US" sz="54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300" marR="114300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 smtClean="0">
                          <a:solidFill>
                            <a:srgbClr val="FFFF00"/>
                          </a:solidFill>
                        </a:rPr>
                        <a:t>স্বাস্থ্যসম্মত</a:t>
                      </a:r>
                      <a:r>
                        <a:rPr lang="en-US" sz="54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5400" dirty="0" err="1" smtClean="0">
                          <a:solidFill>
                            <a:srgbClr val="FFFF00"/>
                          </a:solidFill>
                        </a:rPr>
                        <a:t>নয়</a:t>
                      </a:r>
                      <a:endParaRPr lang="en-US" sz="54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300" marR="114300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723417"/>
                  </a:ext>
                </a:extLst>
              </a:tr>
              <a:tr h="774913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300" marR="114300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300" marR="114300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86804"/>
                  </a:ext>
                </a:extLst>
              </a:tr>
              <a:tr h="774913"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300" marR="114300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300" marR="114300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014571"/>
                  </a:ext>
                </a:extLst>
              </a:tr>
              <a:tr h="774913"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300" marR="114300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300" marR="114300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051550"/>
                  </a:ext>
                </a:extLst>
              </a:tr>
              <a:tr h="774913"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300" marR="114300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300" marR="114300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499732"/>
                  </a:ext>
                </a:extLst>
              </a:tr>
              <a:tr h="774913"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300" marR="114300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300" marR="114300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34657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44304" y="2287232"/>
            <a:ext cx="1106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কলা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6604" y="3098954"/>
            <a:ext cx="16417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আপেল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3385" y="3875108"/>
            <a:ext cx="8082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দুধ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3437" y="4605701"/>
            <a:ext cx="16081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পপকর্ণ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26027" y="5421206"/>
            <a:ext cx="35429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তরকারি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1094" y="2342698"/>
            <a:ext cx="12650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পিজা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36554" y="3119785"/>
            <a:ext cx="14141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বার্গার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1818" y="3890246"/>
            <a:ext cx="1343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কোক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56642" y="4647635"/>
            <a:ext cx="21739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স্যান্ডউইচ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4986" y="381000"/>
            <a:ext cx="5428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22" name="Rectangle 21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alf Frame 23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alf Frame 34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alf Frame 35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Half Frame 46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780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27287" y="2092510"/>
            <a:ext cx="7871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স্বাস্থ্যসম্মত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35357" y="2935060"/>
            <a:ext cx="9127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পিজা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বার্গার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চকলেট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আইসক্রিম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কোকাকোলা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54904" y="695847"/>
            <a:ext cx="2036135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spc="50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388" y="3777610"/>
            <a:ext cx="8774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স্বাস্থ্যসম্মত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35357" y="4620161"/>
            <a:ext cx="10042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খাবারে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মেশানো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9" name="Rectangle 8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alf Frame 10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alf Frame 27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Half Frame 28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alf Frame 39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992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4670" y="1072277"/>
            <a:ext cx="2957861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সারসংক্ষেপ</a:t>
            </a:r>
            <a:endParaRPr lang="en-US" sz="6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367677"/>
            <a:ext cx="1051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স্বাস্থ্যসম্মত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স্বাস্থ্যসম্মত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জেনেছি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করেছি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জেনেছি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6" name="Rectangle 5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alf Frame 8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alf Frame 31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740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57300" y="3962400"/>
            <a:ext cx="937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খাবে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7" name="Rectangle 6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alf Frame 9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alf Frame 21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alf Frame 33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38200" y="990600"/>
            <a:ext cx="10124908" cy="1950620"/>
            <a:chOff x="838200" y="990600"/>
            <a:chExt cx="10124908" cy="1950620"/>
          </a:xfrm>
        </p:grpSpPr>
        <p:grpSp>
          <p:nvGrpSpPr>
            <p:cNvPr id="36" name="Group 35"/>
            <p:cNvGrpSpPr/>
            <p:nvPr/>
          </p:nvGrpSpPr>
          <p:grpSpPr>
            <a:xfrm>
              <a:off x="838200" y="990600"/>
              <a:ext cx="2057400" cy="1950620"/>
              <a:chOff x="1119276" y="1321240"/>
              <a:chExt cx="2057400" cy="1950620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119276" y="1321240"/>
                <a:ext cx="2057400" cy="1950620"/>
                <a:chOff x="1119276" y="1321240"/>
                <a:chExt cx="2057400" cy="1950620"/>
              </a:xfrm>
            </p:grpSpPr>
            <p:grpSp>
              <p:nvGrpSpPr>
                <p:cNvPr id="71" name="Group 70"/>
                <p:cNvGrpSpPr/>
                <p:nvPr/>
              </p:nvGrpSpPr>
              <p:grpSpPr>
                <a:xfrm>
                  <a:off x="1119276" y="1321240"/>
                  <a:ext cx="2057400" cy="1671058"/>
                  <a:chOff x="914400" y="1415800"/>
                  <a:chExt cx="2057400" cy="1671058"/>
                </a:xfrm>
              </p:grpSpPr>
              <p:sp>
                <p:nvSpPr>
                  <p:cNvPr id="74" name="Rectangle 73"/>
                  <p:cNvSpPr/>
                  <p:nvPr/>
                </p:nvSpPr>
                <p:spPr>
                  <a:xfrm>
                    <a:off x="1257300" y="2089130"/>
                    <a:ext cx="1371600" cy="997728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CC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rgbClr val="FFC000"/>
                      </a:solidFill>
                    </a:endParaRPr>
                  </a:p>
                </p:txBody>
              </p:sp>
              <p:sp>
                <p:nvSpPr>
                  <p:cNvPr id="75" name="Isosceles Triangle 74"/>
                  <p:cNvSpPr/>
                  <p:nvPr/>
                </p:nvSpPr>
                <p:spPr>
                  <a:xfrm>
                    <a:off x="914400" y="1415800"/>
                    <a:ext cx="2057400" cy="690090"/>
                  </a:xfrm>
                  <a:prstGeom prst="triangl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sp>
              <p:nvSpPr>
                <p:cNvPr id="72" name="Rectangle 71"/>
                <p:cNvSpPr/>
                <p:nvPr/>
              </p:nvSpPr>
              <p:spPr>
                <a:xfrm>
                  <a:off x="1766976" y="2989230"/>
                  <a:ext cx="762000" cy="18288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 flipH="1">
                  <a:off x="1894856" y="3092048"/>
                  <a:ext cx="506241" cy="1798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70" name="TextBox 69"/>
              <p:cNvSpPr txBox="1"/>
              <p:nvPr/>
            </p:nvSpPr>
            <p:spPr>
              <a:xfrm>
                <a:off x="1664292" y="1904671"/>
                <a:ext cx="86754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spc="50" dirty="0" err="1" smtClean="0">
                    <a:ln w="11430"/>
                    <a:solidFill>
                      <a:srgbClr val="000099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</a:t>
                </a:r>
                <a:endParaRPr lang="en-US" sz="8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843124" y="990600"/>
              <a:ext cx="2057400" cy="1950620"/>
              <a:chOff x="1119276" y="1321240"/>
              <a:chExt cx="2057400" cy="1950620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1119276" y="1321240"/>
                <a:ext cx="2057400" cy="1950620"/>
                <a:chOff x="1119276" y="1321240"/>
                <a:chExt cx="2057400" cy="1950620"/>
              </a:xfrm>
            </p:grpSpPr>
            <p:grpSp>
              <p:nvGrpSpPr>
                <p:cNvPr id="64" name="Group 63"/>
                <p:cNvGrpSpPr/>
                <p:nvPr/>
              </p:nvGrpSpPr>
              <p:grpSpPr>
                <a:xfrm>
                  <a:off x="1119276" y="1321240"/>
                  <a:ext cx="2057400" cy="1671058"/>
                  <a:chOff x="914400" y="1415800"/>
                  <a:chExt cx="2057400" cy="1671058"/>
                </a:xfrm>
              </p:grpSpPr>
              <p:sp>
                <p:nvSpPr>
                  <p:cNvPr id="67" name="Rectangle 66"/>
                  <p:cNvSpPr/>
                  <p:nvPr/>
                </p:nvSpPr>
                <p:spPr>
                  <a:xfrm>
                    <a:off x="1257300" y="2089130"/>
                    <a:ext cx="1371600" cy="997728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CC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rgbClr val="FFC000"/>
                      </a:solidFill>
                    </a:endParaRPr>
                  </a:p>
                </p:txBody>
              </p:sp>
              <p:sp>
                <p:nvSpPr>
                  <p:cNvPr id="68" name="Isosceles Triangle 67"/>
                  <p:cNvSpPr/>
                  <p:nvPr/>
                </p:nvSpPr>
                <p:spPr>
                  <a:xfrm>
                    <a:off x="914400" y="1415800"/>
                    <a:ext cx="2057400" cy="690090"/>
                  </a:xfrm>
                  <a:prstGeom prst="triangl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sp>
              <p:nvSpPr>
                <p:cNvPr id="65" name="Rectangle 64"/>
                <p:cNvSpPr/>
                <p:nvPr/>
              </p:nvSpPr>
              <p:spPr>
                <a:xfrm>
                  <a:off x="1766976" y="2989230"/>
                  <a:ext cx="762000" cy="18288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 flipH="1">
                  <a:off x="1894856" y="3092048"/>
                  <a:ext cx="506241" cy="1798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63" name="TextBox 62"/>
              <p:cNvSpPr txBox="1"/>
              <p:nvPr/>
            </p:nvSpPr>
            <p:spPr>
              <a:xfrm>
                <a:off x="1625819" y="1904671"/>
                <a:ext cx="94448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spc="50" dirty="0" err="1" smtClean="0">
                    <a:ln w="11430"/>
                    <a:solidFill>
                      <a:srgbClr val="000099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ড়ী</a:t>
                </a:r>
                <a:endParaRPr lang="en-US" sz="8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855969" y="990600"/>
              <a:ext cx="2057400" cy="1950620"/>
              <a:chOff x="1119276" y="1321240"/>
              <a:chExt cx="2057400" cy="1950620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1119276" y="1321240"/>
                <a:ext cx="2057400" cy="1950620"/>
                <a:chOff x="1119276" y="1321240"/>
                <a:chExt cx="2057400" cy="1950620"/>
              </a:xfrm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1119276" y="1321240"/>
                  <a:ext cx="2057400" cy="1671058"/>
                  <a:chOff x="914400" y="1415800"/>
                  <a:chExt cx="2057400" cy="1671058"/>
                </a:xfrm>
              </p:grpSpPr>
              <p:sp>
                <p:nvSpPr>
                  <p:cNvPr id="60" name="Rectangle 59"/>
                  <p:cNvSpPr/>
                  <p:nvPr/>
                </p:nvSpPr>
                <p:spPr>
                  <a:xfrm>
                    <a:off x="1257300" y="2089130"/>
                    <a:ext cx="1371600" cy="997728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CC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rgbClr val="FFC000"/>
                      </a:solidFill>
                    </a:endParaRPr>
                  </a:p>
                </p:txBody>
              </p:sp>
              <p:sp>
                <p:nvSpPr>
                  <p:cNvPr id="61" name="Isosceles Triangle 60"/>
                  <p:cNvSpPr/>
                  <p:nvPr/>
                </p:nvSpPr>
                <p:spPr>
                  <a:xfrm>
                    <a:off x="914400" y="1415800"/>
                    <a:ext cx="2057400" cy="690090"/>
                  </a:xfrm>
                  <a:prstGeom prst="triangl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sp>
              <p:nvSpPr>
                <p:cNvPr id="58" name="Rectangle 57"/>
                <p:cNvSpPr/>
                <p:nvPr/>
              </p:nvSpPr>
              <p:spPr>
                <a:xfrm>
                  <a:off x="1766976" y="2989230"/>
                  <a:ext cx="762000" cy="18288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 flipH="1">
                  <a:off x="1894856" y="3092048"/>
                  <a:ext cx="506241" cy="1798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56" name="TextBox 55"/>
              <p:cNvSpPr txBox="1"/>
              <p:nvPr/>
            </p:nvSpPr>
            <p:spPr>
              <a:xfrm>
                <a:off x="1774898" y="1904671"/>
                <a:ext cx="64633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spc="50" dirty="0">
                    <a:ln w="11430"/>
                    <a:solidFill>
                      <a:srgbClr val="000099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6867869" y="990600"/>
              <a:ext cx="2057400" cy="1950620"/>
              <a:chOff x="1119276" y="1321240"/>
              <a:chExt cx="2057400" cy="1950620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1119276" y="1321240"/>
                <a:ext cx="2057400" cy="1950620"/>
                <a:chOff x="1119276" y="1321240"/>
                <a:chExt cx="2057400" cy="1950620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1119276" y="1321240"/>
                  <a:ext cx="2057400" cy="1671058"/>
                  <a:chOff x="914400" y="1415800"/>
                  <a:chExt cx="2057400" cy="1671058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1257300" y="2089130"/>
                    <a:ext cx="1371600" cy="997728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CC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rgbClr val="FFC000"/>
                      </a:solidFill>
                    </a:endParaRPr>
                  </a:p>
                </p:txBody>
              </p:sp>
              <p:sp>
                <p:nvSpPr>
                  <p:cNvPr id="54" name="Isosceles Triangle 53"/>
                  <p:cNvSpPr/>
                  <p:nvPr/>
                </p:nvSpPr>
                <p:spPr>
                  <a:xfrm>
                    <a:off x="914400" y="1415800"/>
                    <a:ext cx="2057400" cy="690090"/>
                  </a:xfrm>
                  <a:prstGeom prst="triangl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sp>
              <p:nvSpPr>
                <p:cNvPr id="51" name="Rectangle 50"/>
                <p:cNvSpPr/>
                <p:nvPr/>
              </p:nvSpPr>
              <p:spPr>
                <a:xfrm>
                  <a:off x="1766976" y="2989230"/>
                  <a:ext cx="762000" cy="18288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 flipH="1">
                  <a:off x="1894856" y="3092048"/>
                  <a:ext cx="506241" cy="1798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49" name="TextBox 48"/>
              <p:cNvSpPr txBox="1"/>
              <p:nvPr/>
            </p:nvSpPr>
            <p:spPr>
              <a:xfrm>
                <a:off x="1597996" y="1904671"/>
                <a:ext cx="102784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spc="50" dirty="0" err="1" smtClean="0">
                    <a:ln w="11430"/>
                    <a:solidFill>
                      <a:srgbClr val="000099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কা</a:t>
                </a:r>
                <a:endParaRPr lang="en-US" sz="8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8905708" y="990600"/>
              <a:ext cx="2057400" cy="1950620"/>
              <a:chOff x="1119276" y="1321240"/>
              <a:chExt cx="2057400" cy="1950620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1119276" y="1321240"/>
                <a:ext cx="2057400" cy="1950620"/>
                <a:chOff x="1119276" y="1321240"/>
                <a:chExt cx="2057400" cy="1950620"/>
              </a:xfrm>
            </p:grpSpPr>
            <p:grpSp>
              <p:nvGrpSpPr>
                <p:cNvPr id="43" name="Group 42"/>
                <p:cNvGrpSpPr/>
                <p:nvPr/>
              </p:nvGrpSpPr>
              <p:grpSpPr>
                <a:xfrm>
                  <a:off x="1119276" y="1321240"/>
                  <a:ext cx="2057400" cy="1671058"/>
                  <a:chOff x="914400" y="1415800"/>
                  <a:chExt cx="2057400" cy="1671058"/>
                </a:xfrm>
              </p:grpSpPr>
              <p:sp>
                <p:nvSpPr>
                  <p:cNvPr id="46" name="Rectangle 45"/>
                  <p:cNvSpPr/>
                  <p:nvPr/>
                </p:nvSpPr>
                <p:spPr>
                  <a:xfrm>
                    <a:off x="1257300" y="2089130"/>
                    <a:ext cx="1371600" cy="997728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CC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rgbClr val="FFC000"/>
                      </a:solidFill>
                    </a:endParaRPr>
                  </a:p>
                </p:txBody>
              </p:sp>
              <p:sp>
                <p:nvSpPr>
                  <p:cNvPr id="47" name="Isosceles Triangle 46"/>
                  <p:cNvSpPr/>
                  <p:nvPr/>
                </p:nvSpPr>
                <p:spPr>
                  <a:xfrm>
                    <a:off x="914400" y="1415800"/>
                    <a:ext cx="2057400" cy="690090"/>
                  </a:xfrm>
                  <a:prstGeom prst="triangl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sp>
              <p:nvSpPr>
                <p:cNvPr id="44" name="Rectangle 43"/>
                <p:cNvSpPr/>
                <p:nvPr/>
              </p:nvSpPr>
              <p:spPr>
                <a:xfrm>
                  <a:off x="1766976" y="2989230"/>
                  <a:ext cx="762000" cy="18288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 flipH="1">
                  <a:off x="1894856" y="3092048"/>
                  <a:ext cx="506241" cy="1798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1706198" y="1904671"/>
                <a:ext cx="811441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spc="50" dirty="0" smtClean="0">
                    <a:ln w="11430"/>
                    <a:solidFill>
                      <a:srgbClr val="000099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জ</a:t>
                </a:r>
                <a:endParaRPr lang="en-US" sz="8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652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9211268">
            <a:off x="5125152" y="3027080"/>
            <a:ext cx="63626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9" name="Rectangle 8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alf Frame 23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alf Frame 35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8" name="Heart 37"/>
          <p:cNvSpPr/>
          <p:nvPr/>
        </p:nvSpPr>
        <p:spPr>
          <a:xfrm rot="20389614">
            <a:off x="1063928" y="922200"/>
            <a:ext cx="5562600" cy="4767942"/>
          </a:xfrm>
          <a:prstGeom prst="hear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7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5943600" y="0"/>
            <a:ext cx="55626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096000" y="477985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/>
          <p:cNvSpPr/>
          <p:nvPr/>
        </p:nvSpPr>
        <p:spPr>
          <a:xfrm>
            <a:off x="5562600" y="408715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099464" y="1163785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/>
          <p:cNvSpPr/>
          <p:nvPr/>
        </p:nvSpPr>
        <p:spPr>
          <a:xfrm>
            <a:off x="5566064" y="1094515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089074" y="183573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>
            <a:off x="5555674" y="1766460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078684" y="2507675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>
            <a:off x="5559139" y="2438405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068294" y="317962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c 58"/>
          <p:cNvSpPr/>
          <p:nvPr/>
        </p:nvSpPr>
        <p:spPr>
          <a:xfrm>
            <a:off x="5548749" y="3110350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057904" y="3851565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/>
          <p:cNvSpPr/>
          <p:nvPr/>
        </p:nvSpPr>
        <p:spPr>
          <a:xfrm>
            <a:off x="5552214" y="3782295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047514" y="452351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/>
        </p:nvSpPr>
        <p:spPr>
          <a:xfrm>
            <a:off x="5555679" y="4454240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064834" y="5195455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64"/>
          <p:cNvSpPr/>
          <p:nvPr/>
        </p:nvSpPr>
        <p:spPr>
          <a:xfrm>
            <a:off x="5572999" y="5126185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054444" y="58674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c 66"/>
          <p:cNvSpPr/>
          <p:nvPr/>
        </p:nvSpPr>
        <p:spPr>
          <a:xfrm>
            <a:off x="5562609" y="5798130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7174853" y="2699590"/>
            <a:ext cx="34291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পরিচিতি</a:t>
            </a:r>
            <a:endParaRPr lang="en-US" sz="4800" b="1" dirty="0" smtClean="0">
              <a:ln w="66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44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2520" y="-3460"/>
            <a:ext cx="55626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0335" y="187040"/>
            <a:ext cx="52578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85165" y="0"/>
            <a:ext cx="55626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68295" y="180110"/>
            <a:ext cx="52578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247415" y="477990"/>
            <a:ext cx="1427014" cy="5963616"/>
            <a:chOff x="5205850" y="408715"/>
            <a:chExt cx="1427014" cy="5963616"/>
          </a:xfrm>
        </p:grpSpPr>
        <p:grpSp>
          <p:nvGrpSpPr>
            <p:cNvPr id="13" name="Group 12"/>
            <p:cNvGrpSpPr/>
            <p:nvPr/>
          </p:nvGrpSpPr>
          <p:grpSpPr>
            <a:xfrm>
              <a:off x="6047514" y="477985"/>
              <a:ext cx="585350" cy="5694215"/>
              <a:chOff x="6047514" y="477985"/>
              <a:chExt cx="585350" cy="5694215"/>
            </a:xfrm>
            <a:solidFill>
              <a:srgbClr val="8E3F26"/>
            </a:solidFill>
          </p:grpSpPr>
          <p:sp>
            <p:nvSpPr>
              <p:cNvPr id="37" name="Rectangle 36"/>
              <p:cNvSpPr/>
              <p:nvPr/>
            </p:nvSpPr>
            <p:spPr>
              <a:xfrm>
                <a:off x="6096000" y="47798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099464" y="116378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089074" y="183573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078684" y="250767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068294" y="317962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057904" y="385156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6047514" y="452351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064834" y="519545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054444" y="586740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205850" y="529181"/>
              <a:ext cx="585350" cy="5694215"/>
              <a:chOff x="6047514" y="477985"/>
              <a:chExt cx="585350" cy="5694215"/>
            </a:xfrm>
            <a:solidFill>
              <a:srgbClr val="8E3F26"/>
            </a:solidFill>
          </p:grpSpPr>
          <p:sp>
            <p:nvSpPr>
              <p:cNvPr id="28" name="Rectangle 27"/>
              <p:cNvSpPr/>
              <p:nvPr/>
            </p:nvSpPr>
            <p:spPr>
              <a:xfrm>
                <a:off x="6096000" y="47798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099464" y="116378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089074" y="183573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078684" y="250767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068294" y="317962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057904" y="385156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047514" y="452351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64834" y="519545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054444" y="586740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Arc 18"/>
            <p:cNvSpPr/>
            <p:nvPr/>
          </p:nvSpPr>
          <p:spPr>
            <a:xfrm>
              <a:off x="5604165" y="408715"/>
              <a:ext cx="651164" cy="602670"/>
            </a:xfrm>
            <a:prstGeom prst="arc">
              <a:avLst>
                <a:gd name="adj1" fmla="val 10703233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>
              <a:off x="5604165" y="1066046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>
              <a:off x="5600700" y="1737991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>
              <a:off x="5583380" y="2409936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>
              <a:off x="5593770" y="3081881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>
              <a:off x="5572991" y="3753826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>
              <a:off x="5583381" y="4425771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>
              <a:off x="5593771" y="5097716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>
              <a:off x="5604161" y="5769661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8" name="Picture 2" descr="C:\Users\tarak\Desktop\Desktop 12012021\gpBB3y7YsWKClN7QVUjgIqpLVHtXUrpm6UFn7JeY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68640"/>
            <a:ext cx="3802778" cy="397812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6929312" y="1342579"/>
            <a:ext cx="4145687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তারেকুন্নবী</a:t>
            </a:r>
            <a:endParaRPr lang="en-US" sz="44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ICT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E </a:t>
            </a:r>
            <a:r>
              <a:rPr lang="en-US" sz="3600" dirty="0" err="1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36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অ্যাম্বাসেডর</a:t>
            </a:r>
            <a:endParaRPr lang="en-US" sz="3600" dirty="0" smtClean="0">
              <a:solidFill>
                <a:srgbClr val="CC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05880" y="3270440"/>
            <a:ext cx="43925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খাজুরা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ঝিনাইদহ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75151" y="4473714"/>
            <a:ext cx="4198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2000" dirty="0" smtClean="0">
                <a:latin typeface="NikoshBAN" pitchFamily="2" charset="0"/>
                <a:cs typeface="NikoshBAN" pitchFamily="2" charset="0"/>
                <a:hlinkClick r:id="rId5"/>
              </a:rPr>
              <a:t>tarakunnabi@gmail.com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Mobile: </a:t>
            </a:r>
            <a:r>
              <a:rPr lang="en-US" sz="2000" dirty="0" smtClean="0">
                <a:latin typeface="+mj-lt"/>
                <a:cs typeface="NikoshBAN" pitchFamily="2" charset="0"/>
              </a:rPr>
              <a:t>01736424142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123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506879">
            <a:off x="652368" y="2371398"/>
            <a:ext cx="3424335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9506879">
            <a:off x="-27984" y="3293717"/>
            <a:ext cx="6272871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6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6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509" y="399559"/>
            <a:ext cx="4924425" cy="6067425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7" name="Rectangle 6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alf Frame 9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alf Frame 32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459850" y="457200"/>
            <a:ext cx="3645550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97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28277" y="152400"/>
            <a:ext cx="423064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07259" y="5791200"/>
            <a:ext cx="4472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64771"/>
            <a:ext cx="7924800" cy="4528458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7" name="Rectangle 6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alf Frame 9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alf Frame 22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alf Frame 34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239678" y="5782270"/>
            <a:ext cx="7346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স্বাস্থ্যসম্মত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03011" y="5858470"/>
            <a:ext cx="38811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836466"/>
            <a:ext cx="5183334" cy="518333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593482" y="5782270"/>
            <a:ext cx="23439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আইসক্রিম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06046" y="5782270"/>
            <a:ext cx="74350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আইসক্রিম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46122" y="5782270"/>
            <a:ext cx="7394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আইসক্রিম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6950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7" grpId="1"/>
      <p:bldP spid="36" grpId="0"/>
      <p:bldP spid="36" grpId="1"/>
      <p:bldP spid="37" grpId="0"/>
      <p:bldP spid="37" grpId="1"/>
      <p:bldP spid="40" grpId="0"/>
      <p:bldP spid="40" grpId="1"/>
      <p:bldP spid="41" grpId="0"/>
      <p:bldP spid="41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6963" y="1076235"/>
            <a:ext cx="5633273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পড়বো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3738" y="2590800"/>
            <a:ext cx="8659743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6</a:t>
            </a:r>
          </a:p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পাঠ-7 পৃষ্ঠা-44</a:t>
            </a:r>
          </a:p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7" name="Rectangle 6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alf Frame 8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alf Frame 32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063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0010" y="1085671"/>
            <a:ext cx="280718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67000"/>
            <a:ext cx="10127251" cy="19812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6" name="Rectangle 5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alf Frame 8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alf Frame 31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873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84109" y="228600"/>
            <a:ext cx="6118984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4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54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54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037" y="990600"/>
            <a:ext cx="7563126" cy="487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3008" y="5791200"/>
            <a:ext cx="38811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8" name="Rectangle 7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alf Frame 22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alf Frame 34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390404" y="4738255"/>
            <a:ext cx="1106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কলা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67" b="89872" l="0" r="9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88" b="12222"/>
          <a:stretch/>
        </p:blipFill>
        <p:spPr>
          <a:xfrm>
            <a:off x="3048000" y="1195450"/>
            <a:ext cx="5791200" cy="467195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496718" y="5791200"/>
            <a:ext cx="8893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জানো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খাবারটার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62780" y="5782270"/>
            <a:ext cx="15616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বার্গাার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600" y="1150428"/>
            <a:ext cx="7114000" cy="456457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527716" y="5791200"/>
            <a:ext cx="4831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11055" y="5858470"/>
            <a:ext cx="12650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পিজা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1" b="5919"/>
          <a:stretch/>
        </p:blipFill>
        <p:spPr>
          <a:xfrm>
            <a:off x="3276600" y="1115566"/>
            <a:ext cx="5334000" cy="4523234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4447040" y="5791200"/>
            <a:ext cx="29931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92222" y="5782270"/>
            <a:ext cx="16417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আপেল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037" y="793506"/>
            <a:ext cx="7563126" cy="509538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3845111" y="5791200"/>
            <a:ext cx="41969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39534" y="5782270"/>
            <a:ext cx="16081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পপকর্ণ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9" t="3601" r="12255" b="4884"/>
          <a:stretch/>
        </p:blipFill>
        <p:spPr>
          <a:xfrm>
            <a:off x="4191000" y="955259"/>
            <a:ext cx="3352800" cy="4835941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4003005" y="5791200"/>
            <a:ext cx="38811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560851" y="5782270"/>
            <a:ext cx="2765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কোকাকোলা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962400" y="1011016"/>
            <a:ext cx="3810000" cy="4780184"/>
            <a:chOff x="3608294" y="228600"/>
            <a:chExt cx="4518212" cy="5668736"/>
          </a:xfrm>
        </p:grpSpPr>
        <p:sp>
          <p:nvSpPr>
            <p:cNvPr id="59" name="Rounded Rectangle 58"/>
            <p:cNvSpPr/>
            <p:nvPr/>
          </p:nvSpPr>
          <p:spPr>
            <a:xfrm>
              <a:off x="3608294" y="381000"/>
              <a:ext cx="4518212" cy="5486400"/>
            </a:xfrm>
            <a:prstGeom prst="round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50" t="4930" r="31250" b="4930"/>
            <a:stretch/>
          </p:blipFill>
          <p:spPr>
            <a:xfrm>
              <a:off x="4172120" y="228600"/>
              <a:ext cx="3542960" cy="5668736"/>
            </a:xfrm>
            <a:prstGeom prst="rect">
              <a:avLst/>
            </a:prstGeom>
          </p:spPr>
        </p:pic>
      </p:grpSp>
      <p:sp>
        <p:nvSpPr>
          <p:cNvPr id="61" name="TextBox 60"/>
          <p:cNvSpPr txBox="1"/>
          <p:nvPr/>
        </p:nvSpPr>
        <p:spPr>
          <a:xfrm>
            <a:off x="3008347" y="5791200"/>
            <a:ext cx="58705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জানো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539483" y="5782270"/>
            <a:ext cx="8082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দুধ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5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116822"/>
            <a:ext cx="3393270" cy="4750578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4014230" y="5782270"/>
            <a:ext cx="3858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064194" y="5782270"/>
            <a:ext cx="1758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চকলেট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78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6" grpId="1"/>
      <p:bldP spid="36" grpId="0"/>
      <p:bldP spid="36" grpId="1"/>
      <p:bldP spid="38" grpId="0"/>
      <p:bldP spid="38" grpId="1"/>
      <p:bldP spid="39" grpId="0"/>
      <p:bldP spid="39" grpId="1"/>
      <p:bldP spid="47" grpId="0"/>
      <p:bldP spid="47" grpId="1"/>
      <p:bldP spid="48" grpId="0"/>
      <p:bldP spid="48" grpId="1"/>
      <p:bldP spid="50" grpId="0"/>
      <p:bldP spid="50" grpId="1"/>
      <p:bldP spid="51" grpId="0"/>
      <p:bldP spid="51" grpId="1"/>
      <p:bldP spid="53" grpId="0"/>
      <p:bldP spid="53" grpId="1"/>
      <p:bldP spid="54" grpId="0"/>
      <p:bldP spid="54" grpId="1"/>
      <p:bldP spid="56" grpId="0"/>
      <p:bldP spid="56" grpId="1"/>
      <p:bldP spid="57" grpId="0"/>
      <p:bldP spid="57" grpId="1"/>
      <p:bldP spid="61" grpId="0"/>
      <p:bldP spid="61" grpId="1"/>
      <p:bldP spid="62" grpId="0"/>
      <p:bldP spid="62" grpId="1"/>
      <p:bldP spid="65" grpId="0"/>
      <p:bldP spid="65" grpId="1"/>
      <p:bldP spid="66" grpId="0"/>
      <p:bldP spid="6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1885255" cy="6844145"/>
            <a:chOff x="0" y="0"/>
            <a:chExt cx="11885255" cy="6844145"/>
          </a:xfrm>
        </p:grpSpPr>
        <p:sp>
          <p:nvSpPr>
            <p:cNvPr id="8" name="Rectangle 7"/>
            <p:cNvSpPr/>
            <p:nvPr/>
          </p:nvSpPr>
          <p:spPr>
            <a:xfrm>
              <a:off x="609600" y="6661265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9600" y="0"/>
              <a:ext cx="10607040" cy="1828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alf Frame 10"/>
            <p:cNvSpPr/>
            <p:nvPr/>
          </p:nvSpPr>
          <p:spPr>
            <a:xfrm>
              <a:off x="0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469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469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69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69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69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69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469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469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469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469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alf Frame 21"/>
            <p:cNvSpPr/>
            <p:nvPr/>
          </p:nvSpPr>
          <p:spPr>
            <a:xfrm rot="16200000">
              <a:off x="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flipH="1">
              <a:off x="10970855" y="0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11648905" y="1009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1648905" y="1504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11648905" y="19994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11648905" y="24943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1648905" y="29892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11648905" y="34841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11648905" y="397898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11648905" y="447385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11648905" y="4968730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1648905" y="5463605"/>
              <a:ext cx="182880" cy="365760"/>
            </a:xfrm>
            <a:prstGeom prst="ellipse">
              <a:avLst/>
            </a:prstGeom>
            <a:solidFill>
              <a:srgbClr val="CCCC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alf Frame 33"/>
            <p:cNvSpPr/>
            <p:nvPr/>
          </p:nvSpPr>
          <p:spPr>
            <a:xfrm rot="5400000" flipH="1">
              <a:off x="10952020" y="5929745"/>
              <a:ext cx="914400" cy="914400"/>
            </a:xfrm>
            <a:prstGeom prst="halfFrame">
              <a:avLst/>
            </a:prstGeom>
            <a:solidFill>
              <a:srgbClr val="CC0099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57454" y="1986677"/>
            <a:ext cx="111113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খাবারগুলো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দেখলাম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সেগুলোর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কোনগুলো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স্বাস্থ্যসম্মত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কোনগুলো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স্বাস্থ্যসম্মত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48452" y="484910"/>
            <a:ext cx="31902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14654" y="5008045"/>
            <a:ext cx="4595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5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5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স্বাস্থ্যসম্মত</a:t>
            </a:r>
            <a:endParaRPr lang="en-US" sz="5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15000" y="5008045"/>
            <a:ext cx="5408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54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54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স্বাস্থ্যসম্মত</a:t>
            </a:r>
            <a:r>
              <a:rPr lang="en-US" sz="54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নয়</a:t>
            </a:r>
            <a:endParaRPr lang="en-US" sz="54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2197</TotalTime>
  <Words>322</Words>
  <Application>Microsoft Office PowerPoint</Application>
  <PresentationFormat>Custom</PresentationFormat>
  <Paragraphs>82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Tarakunnabi</dc:creator>
  <cp:lastModifiedBy>Md. Tarakunnabi</cp:lastModifiedBy>
  <cp:revision>260</cp:revision>
  <dcterms:created xsi:type="dcterms:W3CDTF">2021-01-29T08:40:55Z</dcterms:created>
  <dcterms:modified xsi:type="dcterms:W3CDTF">2021-11-01T17:56:52Z</dcterms:modified>
</cp:coreProperties>
</file>