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6" r:id="rId7"/>
    <p:sldId id="274" r:id="rId8"/>
    <p:sldId id="275" r:id="rId9"/>
    <p:sldId id="271" r:id="rId10"/>
    <p:sldId id="272" r:id="rId11"/>
    <p:sldId id="273" r:id="rId12"/>
    <p:sldId id="270" r:id="rId13"/>
    <p:sldId id="269" r:id="rId14"/>
    <p:sldId id="268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6CA3-B6FA-451D-AEF0-A1FE28F2C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7849DA-C876-4CA1-9AE6-36B282326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57798-0243-4D4B-AE6D-1D978DA4B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7665C-9296-4898-83C8-9BA9CE63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8C6EB-E083-4289-AB4A-D03BB178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6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79F3-8357-493D-A413-F86680B9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20177-7DD7-4DE8-94B3-4ED3EF2D4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A21E0-4003-4830-8DA8-5B4A7E966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B8384-0B97-464C-B979-ACA91353E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EB2A0-E0EB-4902-B986-E8DAA4E21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3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25F53-9956-4906-B787-18922830E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AF25F-63CE-4E83-9028-E04B81760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2D497-BBF2-4FCD-B84C-C1316EDB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E4151-4FF5-46FD-B576-164B9EE4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E4C20-4390-4815-A792-86D63041C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367BA-800C-4F6A-B936-50B9D4E88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67BCC-19C2-4FB2-9C57-F50148C5C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2D9B3-51C2-4A4F-BD43-6F8E793D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450C2-8C82-4460-9D0A-3CC205A0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61AD5-8F99-4E94-BEB0-AA04D00D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044A5-D52D-4098-B569-12256D901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F24C0-86CC-4FC7-8408-6AC66FE0E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688A7-C470-471F-8EFE-5E67587E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9DAB-BB54-4508-BF68-A9E83A7A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90D9C-CC31-47E0-8F11-204793909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0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C8FE6-6BDE-4CAE-8AF3-6F4AB4BB5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8F6B4-10D2-4D4C-95D5-50778FBD5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B60DB2-0219-4007-BC77-FE7CF40A1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746C9-2E8E-46FE-B765-047F654D9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253DB-C879-4740-A1EF-41290EDE1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903-2FE6-44CF-B6DE-F844E2B9C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8FB11-F526-4D2F-AFCD-092DC703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2C62C-D45F-45A2-8676-0E77168AE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F531F-E1F5-4A1B-9A97-7E371921F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7E661-6A85-415E-8EB7-C8686637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F8F94-C9B9-46F8-BDE5-019684050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411543-6C5B-4CEE-9785-13827233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7463A3-7B7D-4929-9669-7F267F43F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D8E07B-949F-49CF-8820-F51C2D169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0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9385-3D22-4D42-88E1-A4A3335CF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3DC46-C58E-4312-B43E-CC350805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9C1113-6E15-4B66-9A0C-2D71CAB8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9BCA48-8FA1-482A-9176-308B36DA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0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F8AF0-7FD5-4EC3-A480-7347221A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91C36D-B19A-493D-B7F6-AC002250C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D1B11-7C86-439F-9D3A-574290921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3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FE5F-5730-45CE-85DD-88E629A05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BC287-618D-4BF2-B4B3-493837C6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72EC3-3DB3-491F-99FB-18E02F224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41392-F37A-4B67-A7B5-CBA333369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E6CDF-9B60-4F3C-A918-696AD9C0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F4A1A-135A-4376-B991-2150D181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6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02CFC-AEC7-4BF8-BEEA-3D2CB869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8CEBB-224C-4F15-A843-69A0A4A65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E3812-6246-4857-883F-490A5D690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236D7-89D4-43A5-9E97-E143371FD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42933-765F-4D5F-BC2E-62BB182B6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2518C-00D8-4F4B-AF70-EA2FC0C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9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8D370-76C5-4563-93C5-594E5CFEF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54DBB-6429-4DB5-82CE-8F1C165DB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818E8-48DF-49E7-913B-EE073AE3E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4DFCD-C49A-4934-9355-6E811825A79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7B995-76C5-4DC6-9EF2-83369B9C4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EC57F-21E7-4ACB-AD3B-40783D0EA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034A3-ACE6-4B6D-8B96-CFBC64C4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SHIPRA\Pictures\images%20(1)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SHIPRA\Pictures\images%20(2).jpg" TargetMode="External"/><Relationship Id="rId2" Type="http://schemas.openxmlformats.org/officeDocument/2006/relationships/image" Target="file:///C:\Users\SHIPRA\Pictures\download%20(8)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Users\SHIPRA\Pictures\images%20(3).jpg" TargetMode="External"/><Relationship Id="rId4" Type="http://schemas.openxmlformats.org/officeDocument/2006/relationships/image" Target="file:///C:\Users\SHIPRA\Pictures\images%20(4)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SHIPRA\Pictures\images%20(4).jpg" TargetMode="External"/><Relationship Id="rId2" Type="http://schemas.openxmlformats.org/officeDocument/2006/relationships/image" Target="file:///C:\Users\SHIPRA\Pictures\download%20(7)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Users\SHIPRA\Pictures\download%20(10).jpg" TargetMode="External"/><Relationship Id="rId4" Type="http://schemas.openxmlformats.org/officeDocument/2006/relationships/image" Target="file:///C:\Users\SHIPRA\Pictures\download%20(12)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SHIPRA\Pictures\pexels-photo-736230.jpe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file:///C:\Users\SHIPRA\Pictures\Screenshot_20200113_140937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SHIPRA\Pictures\mqdefault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SHIPRA\Pictures\images%20(3).jpg" TargetMode="External"/><Relationship Id="rId7" Type="http://schemas.openxmlformats.org/officeDocument/2006/relationships/image" Target="file:///C:\Users\SHIPRA\Pictures\download%20(10).jpg" TargetMode="External"/><Relationship Id="rId2" Type="http://schemas.openxmlformats.org/officeDocument/2006/relationships/image" Target="file:///C:\Users\SHIPRA\Pictures\images%20(2)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Users\SHIPRA\Pictures\smallimage1.jpg" TargetMode="External"/><Relationship Id="rId5" Type="http://schemas.openxmlformats.org/officeDocument/2006/relationships/image" Target="file:///C:\Users\SHIPRA\Pictures\download%20(12).jpg" TargetMode="External"/><Relationship Id="rId4" Type="http://schemas.openxmlformats.org/officeDocument/2006/relationships/image" Target="file:///C:\Users\SHIPRA\Pictures\images%20(4)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SHIPRA\Pictures\download%20(13).jpg" TargetMode="External"/><Relationship Id="rId2" Type="http://schemas.openxmlformats.org/officeDocument/2006/relationships/image" Target="file:///C:\Users\SHIPRA\Pictures\download%20(14)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SHIPRA\Pictures\intel-cpu-processor-i7-500x500.jpg" TargetMode="External"/><Relationship Id="rId2" Type="http://schemas.openxmlformats.org/officeDocument/2006/relationships/image" Target="file:///C:\Users\SHIPRA\Pictures\Computer-motherboard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SHIPRA\Pictures\download%20(7).jpg" TargetMode="External"/><Relationship Id="rId2" Type="http://schemas.openxmlformats.org/officeDocument/2006/relationships/image" Target="file:///C:\Users\SHIPRA\Pictures\download%20(6)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FFDAFB04-8D40-4522-98A1-1056E5D10A52}"/>
              </a:ext>
            </a:extLst>
          </p:cNvPr>
          <p:cNvSpPr/>
          <p:nvPr/>
        </p:nvSpPr>
        <p:spPr>
          <a:xfrm>
            <a:off x="0" y="0"/>
            <a:ext cx="45719" cy="74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74C33DE4-5CC0-469D-8722-AA85A0BBBFA6}"/>
              </a:ext>
            </a:extLst>
          </p:cNvPr>
          <p:cNvSpPr/>
          <p:nvPr/>
        </p:nvSpPr>
        <p:spPr>
          <a:xfrm>
            <a:off x="0" y="0"/>
            <a:ext cx="45719" cy="4571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7498E4-86CA-481C-8C43-79F2D8489A33}"/>
              </a:ext>
            </a:extLst>
          </p:cNvPr>
          <p:cNvGrpSpPr/>
          <p:nvPr/>
        </p:nvGrpSpPr>
        <p:grpSpPr>
          <a:xfrm>
            <a:off x="10886" y="0"/>
            <a:ext cx="12146281" cy="7111334"/>
            <a:chOff x="10886" y="0"/>
            <a:chExt cx="12146281" cy="711133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9434343-D746-42E6-835C-A567469F09CA}"/>
                </a:ext>
              </a:extLst>
            </p:cNvPr>
            <p:cNvSpPr txBox="1"/>
            <p:nvPr/>
          </p:nvSpPr>
          <p:spPr>
            <a:xfrm>
              <a:off x="3006419" y="531881"/>
              <a:ext cx="7041095" cy="8309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স্বাগত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Frame 6">
              <a:extLst>
                <a:ext uri="{FF2B5EF4-FFF2-40B4-BE49-F238E27FC236}">
                  <a16:creationId xmlns:a16="http://schemas.microsoft.com/office/drawing/2014/main" id="{A42006ED-9AB2-47FC-8489-BE27D8E6F8A6}"/>
                </a:ext>
              </a:extLst>
            </p:cNvPr>
            <p:cNvSpPr/>
            <p:nvPr/>
          </p:nvSpPr>
          <p:spPr>
            <a:xfrm>
              <a:off x="10886" y="0"/>
              <a:ext cx="12146281" cy="7111334"/>
            </a:xfrm>
            <a:prstGeom prst="frame">
              <a:avLst>
                <a:gd name="adj1" fmla="val 149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531AD02-20FC-4FB6-BE3E-4056C5AC6698}"/>
                </a:ext>
              </a:extLst>
            </p:cNvPr>
            <p:cNvPicPr>
              <a:picLocks noChangeAspect="1"/>
            </p:cNvPicPr>
            <p:nvPr/>
          </p:nvPicPr>
          <p:blipFill>
            <a:blip r:link="rId2"/>
            <a:stretch>
              <a:fillRect/>
            </a:stretch>
          </p:blipFill>
          <p:spPr>
            <a:xfrm>
              <a:off x="3322106" y="1783937"/>
              <a:ext cx="6420608" cy="45421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662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03DC1E2F-6AD4-433F-8E3D-59AC5B0788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A29B92-6A9F-41D9-A23A-3B4AB5D62649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124262" y="449706"/>
            <a:ext cx="3597641" cy="18981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C540E7-B033-40F4-926A-05AFCD5B8A35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6731959" y="467909"/>
            <a:ext cx="4961745" cy="17838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2203C4-AF5E-4F6B-A3C6-0B9F7292B351}"/>
              </a:ext>
            </a:extLst>
          </p:cNvPr>
          <p:cNvPicPr>
            <a:picLocks noChangeAspect="1"/>
          </p:cNvPicPr>
          <p:nvPr/>
        </p:nvPicPr>
        <p:blipFill>
          <a:blip r:link="rId4"/>
          <a:stretch>
            <a:fillRect/>
          </a:stretch>
        </p:blipFill>
        <p:spPr>
          <a:xfrm>
            <a:off x="6910466" y="3627620"/>
            <a:ext cx="4002373" cy="15589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73F1E1-B6C0-4CAA-98E1-A516AEF750B7}"/>
              </a:ext>
            </a:extLst>
          </p:cNvPr>
          <p:cNvPicPr>
            <a:picLocks noChangeAspect="1"/>
          </p:cNvPicPr>
          <p:nvPr/>
        </p:nvPicPr>
        <p:blipFill>
          <a:blip r:link="rId5"/>
          <a:stretch>
            <a:fillRect/>
          </a:stretch>
        </p:blipFill>
        <p:spPr>
          <a:xfrm>
            <a:off x="1298915" y="3429000"/>
            <a:ext cx="4002373" cy="193747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DFB096-B570-4AE3-AF88-5B22F76D6649}"/>
              </a:ext>
            </a:extLst>
          </p:cNvPr>
          <p:cNvSpPr txBox="1"/>
          <p:nvPr/>
        </p:nvSpPr>
        <p:spPr>
          <a:xfrm>
            <a:off x="7480092" y="5816184"/>
            <a:ext cx="3028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6BFFAE-0329-4E32-B181-1C39BB7A5033}"/>
              </a:ext>
            </a:extLst>
          </p:cNvPr>
          <p:cNvSpPr txBox="1"/>
          <p:nvPr/>
        </p:nvSpPr>
        <p:spPr>
          <a:xfrm>
            <a:off x="1858780" y="5816184"/>
            <a:ext cx="2863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B6AE2A-C38C-43E8-86A1-6887FDE8C7F6}"/>
              </a:ext>
            </a:extLst>
          </p:cNvPr>
          <p:cNvSpPr txBox="1"/>
          <p:nvPr/>
        </p:nvSpPr>
        <p:spPr>
          <a:xfrm>
            <a:off x="7957482" y="2654854"/>
            <a:ext cx="2503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কীবোর্ড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87038B-79FF-4B5A-BFD5-15BC1627130E}"/>
              </a:ext>
            </a:extLst>
          </p:cNvPr>
          <p:cNvSpPr txBox="1"/>
          <p:nvPr/>
        </p:nvSpPr>
        <p:spPr>
          <a:xfrm>
            <a:off x="1858780" y="2426752"/>
            <a:ext cx="2623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7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28C92E2C-A26D-47A4-AA9D-3FBC2E843EBF}"/>
              </a:ext>
            </a:extLst>
          </p:cNvPr>
          <p:cNvSpPr/>
          <p:nvPr/>
        </p:nvSpPr>
        <p:spPr>
          <a:xfrm>
            <a:off x="-1" y="0"/>
            <a:ext cx="12336905" cy="6858000"/>
          </a:xfrm>
          <a:prstGeom prst="frame">
            <a:avLst>
              <a:gd name="adj1" fmla="val 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EB7142-02F7-4411-BB73-720D15FE09E1}"/>
              </a:ext>
            </a:extLst>
          </p:cNvPr>
          <p:cNvSpPr txBox="1"/>
          <p:nvPr/>
        </p:nvSpPr>
        <p:spPr>
          <a:xfrm>
            <a:off x="3889946" y="899411"/>
            <a:ext cx="455701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0D5BFD-610D-4A77-98C6-2288AA22CE95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648918" y="1903751"/>
            <a:ext cx="3267856" cy="17388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B0A726-251F-4585-8881-78FF371BB32D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7410138" y="2031168"/>
            <a:ext cx="4147278" cy="1911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4165D6-DDBB-4686-9DC7-F98B4C4B0DEB}"/>
              </a:ext>
            </a:extLst>
          </p:cNvPr>
          <p:cNvPicPr>
            <a:picLocks noChangeAspect="1"/>
          </p:cNvPicPr>
          <p:nvPr/>
        </p:nvPicPr>
        <p:blipFill>
          <a:blip r:link="rId4"/>
          <a:stretch>
            <a:fillRect/>
          </a:stretch>
        </p:blipFill>
        <p:spPr>
          <a:xfrm>
            <a:off x="1514007" y="4215513"/>
            <a:ext cx="3267857" cy="1743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9B2224-B638-49EE-85A2-737B59E7F64B}"/>
              </a:ext>
            </a:extLst>
          </p:cNvPr>
          <p:cNvPicPr>
            <a:picLocks noChangeAspect="1"/>
          </p:cNvPicPr>
          <p:nvPr/>
        </p:nvPicPr>
        <p:blipFill>
          <a:blip r:link="rId5"/>
          <a:stretch>
            <a:fillRect/>
          </a:stretch>
        </p:blipFill>
        <p:spPr>
          <a:xfrm>
            <a:off x="7644980" y="4489554"/>
            <a:ext cx="3267858" cy="19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3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CB5C2894-C966-4DB0-B113-697069F4C3C2}"/>
              </a:ext>
            </a:extLst>
          </p:cNvPr>
          <p:cNvSpPr/>
          <p:nvPr/>
        </p:nvSpPr>
        <p:spPr>
          <a:xfrm>
            <a:off x="0" y="-1"/>
            <a:ext cx="12411856" cy="7030387"/>
          </a:xfrm>
          <a:prstGeom prst="frame">
            <a:avLst>
              <a:gd name="adj1" fmla="val 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FDDFC9-5C50-4E80-B9CC-1BBC335D4156}"/>
              </a:ext>
            </a:extLst>
          </p:cNvPr>
          <p:cNvSpPr txBox="1"/>
          <p:nvPr/>
        </p:nvSpPr>
        <p:spPr>
          <a:xfrm>
            <a:off x="3725821" y="2196058"/>
            <a:ext cx="496021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BEB034-27E3-4ED8-886D-1506A2B4B552}"/>
              </a:ext>
            </a:extLst>
          </p:cNvPr>
          <p:cNvSpPr txBox="1"/>
          <p:nvPr/>
        </p:nvSpPr>
        <p:spPr>
          <a:xfrm>
            <a:off x="3725820" y="4121471"/>
            <a:ext cx="4960213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পড়‌ব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8001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8531D590-320F-404D-9935-04235B89B04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551444-3646-4E9D-AB33-9E88DA71B59F}"/>
              </a:ext>
            </a:extLst>
          </p:cNvPr>
          <p:cNvSpPr txBox="1"/>
          <p:nvPr/>
        </p:nvSpPr>
        <p:spPr>
          <a:xfrm>
            <a:off x="4239540" y="552787"/>
            <a:ext cx="3932776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9486EE-97F6-42B9-B87C-37786F88B827}"/>
              </a:ext>
            </a:extLst>
          </p:cNvPr>
          <p:cNvSpPr txBox="1"/>
          <p:nvPr/>
        </p:nvSpPr>
        <p:spPr>
          <a:xfrm>
            <a:off x="460310" y="5823961"/>
            <a:ext cx="1127138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620B4D-1708-484F-BCD7-17E651263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539" y="1813460"/>
            <a:ext cx="4158011" cy="315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0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2AB6A42-8D72-4F2E-8767-30EBA4C4202A}"/>
              </a:ext>
            </a:extLst>
          </p:cNvPr>
          <p:cNvSpPr/>
          <p:nvPr/>
        </p:nvSpPr>
        <p:spPr>
          <a:xfrm>
            <a:off x="0" y="-1"/>
            <a:ext cx="12192000" cy="7030387"/>
          </a:xfrm>
          <a:prstGeom prst="frame">
            <a:avLst>
              <a:gd name="adj1" fmla="val 5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F874BE-6845-4B0E-9ABF-14405D4A44DD}"/>
              </a:ext>
            </a:extLst>
          </p:cNvPr>
          <p:cNvSpPr txBox="1"/>
          <p:nvPr/>
        </p:nvSpPr>
        <p:spPr>
          <a:xfrm>
            <a:off x="2972846" y="1289277"/>
            <a:ext cx="604103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E44797-0E89-4C90-930F-ED957958C5E1}"/>
              </a:ext>
            </a:extLst>
          </p:cNvPr>
          <p:cNvSpPr txBox="1"/>
          <p:nvPr/>
        </p:nvSpPr>
        <p:spPr>
          <a:xfrm>
            <a:off x="2520845" y="3994327"/>
            <a:ext cx="7150309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963110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58105149-7A0E-47CE-9367-5872CA5C5E4E}"/>
              </a:ext>
            </a:extLst>
          </p:cNvPr>
          <p:cNvSpPr/>
          <p:nvPr/>
        </p:nvSpPr>
        <p:spPr>
          <a:xfrm>
            <a:off x="0" y="104931"/>
            <a:ext cx="45719" cy="4571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B494055E-35DA-4129-BA6A-7779297E27B0}"/>
              </a:ext>
            </a:extLst>
          </p:cNvPr>
          <p:cNvSpPr/>
          <p:nvPr/>
        </p:nvSpPr>
        <p:spPr>
          <a:xfrm>
            <a:off x="0" y="59212"/>
            <a:ext cx="45719" cy="4571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F47E18C6-83EA-4D35-8DBA-219AA012BA3C}"/>
              </a:ext>
            </a:extLst>
          </p:cNvPr>
          <p:cNvSpPr/>
          <p:nvPr/>
        </p:nvSpPr>
        <p:spPr>
          <a:xfrm>
            <a:off x="0" y="59212"/>
            <a:ext cx="12192000" cy="6798787"/>
          </a:xfrm>
          <a:prstGeom prst="frame">
            <a:avLst>
              <a:gd name="adj1" fmla="val 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4026D6-B7AA-4064-9DCA-135FCE97A9BA}"/>
              </a:ext>
            </a:extLst>
          </p:cNvPr>
          <p:cNvSpPr txBox="1"/>
          <p:nvPr/>
        </p:nvSpPr>
        <p:spPr>
          <a:xfrm>
            <a:off x="2918034" y="4966639"/>
            <a:ext cx="5081666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23F870-AA72-42E6-8A10-1903D4DF6BCB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3172867" y="1231639"/>
            <a:ext cx="4572000" cy="280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E1398-E307-4081-AF92-48A2B160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189" y="365125"/>
            <a:ext cx="3582954" cy="1325563"/>
          </a:xfrm>
        </p:spPr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7B216-6924-40AB-A611-7DDED5B5F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99607"/>
            <a:ext cx="3659155" cy="55773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latin typeface="SutonnyMJ" pitchFamily="2" charset="0"/>
            </a:endParaRPr>
          </a:p>
          <a:p>
            <a:pPr marL="0" indent="0">
              <a:buNone/>
            </a:pPr>
            <a:endParaRPr lang="en-US" sz="3600" dirty="0">
              <a:latin typeface="SutonnyMJ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703D2-54BA-4364-951E-2F3AB253D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2530" y="4497049"/>
            <a:ext cx="5181600" cy="1679914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SutonnyMJ" pitchFamily="2" charset="0"/>
              </a:rPr>
              <a:t>নাম</a:t>
            </a:r>
            <a:r>
              <a:rPr lang="en-US" sz="2400" dirty="0">
                <a:latin typeface="SutonnyMJ" pitchFamily="2" charset="0"/>
              </a:rPr>
              <a:t> : </a:t>
            </a:r>
            <a:r>
              <a:rPr lang="en-US" sz="2400" dirty="0" err="1">
                <a:latin typeface="SutonnyMJ" pitchFamily="2" charset="0"/>
              </a:rPr>
              <a:t>শিপ্রা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রানী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দাশ</a:t>
            </a:r>
            <a:endParaRPr lang="en-US" sz="2400" dirty="0">
              <a:latin typeface="SutonnyMJ" pitchFamily="2" charset="0"/>
            </a:endParaRPr>
          </a:p>
          <a:p>
            <a:r>
              <a:rPr lang="en-US" sz="2400" dirty="0" err="1">
                <a:latin typeface="SutonnyMJ" pitchFamily="2" charset="0"/>
              </a:rPr>
              <a:t>পদবী</a:t>
            </a:r>
            <a:r>
              <a:rPr lang="en-US" sz="2400" dirty="0">
                <a:latin typeface="SutonnyMJ" pitchFamily="2" charset="0"/>
              </a:rPr>
              <a:t> : </a:t>
            </a:r>
            <a:r>
              <a:rPr lang="en-US" sz="2400" dirty="0" err="1">
                <a:latin typeface="SutonnyMJ" pitchFamily="2" charset="0"/>
              </a:rPr>
              <a:t>সহকারী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শিক্ষক</a:t>
            </a:r>
            <a:endParaRPr lang="en-US" sz="2400" dirty="0">
              <a:latin typeface="SutonnyMJ" pitchFamily="2" charset="0"/>
            </a:endParaRPr>
          </a:p>
          <a:p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হবিগঞ্জ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দারুচ্ছুন্না</a:t>
            </a:r>
            <a:r>
              <a:rPr lang="en-US" sz="2400" dirty="0">
                <a:latin typeface="SutonnyMJ" pitchFamily="2" charset="0"/>
              </a:rPr>
              <a:t>ৎ </a:t>
            </a:r>
            <a:r>
              <a:rPr lang="en-US" sz="2400" dirty="0" err="1">
                <a:latin typeface="SutonnyMJ" pitchFamily="2" charset="0"/>
              </a:rPr>
              <a:t>কামিল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মাদ্রাসা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FD5F93AE-EA09-41DF-B5ED-1B07124539B8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frame">
            <a:avLst>
              <a:gd name="adj1" fmla="val 8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031065-B140-4D54-B032-7BB6BFF5A1D0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049006" y="1268380"/>
            <a:ext cx="2278505" cy="2398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98AEEC-CD2A-41E9-9AE4-FB6E0D07F95B}"/>
              </a:ext>
            </a:extLst>
          </p:cNvPr>
          <p:cNvSpPr txBox="1"/>
          <p:nvPr/>
        </p:nvSpPr>
        <p:spPr>
          <a:xfrm>
            <a:off x="838200" y="4032354"/>
            <a:ext cx="42134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7F2C53-07DF-4A7A-9790-E8E5862D0D77}"/>
              </a:ext>
            </a:extLst>
          </p:cNvPr>
          <p:cNvSpPr/>
          <p:nvPr/>
        </p:nvSpPr>
        <p:spPr>
          <a:xfrm>
            <a:off x="7511143" y="1548882"/>
            <a:ext cx="2015412" cy="233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F3F2FA-DF7C-4754-9397-EC5A6C30B7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302" y="1548882"/>
            <a:ext cx="2025254" cy="233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2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8A5FBD9E-8E8A-4097-A402-1A64B133B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08D39D-9D67-4ECD-8368-8022E1443E0F}"/>
              </a:ext>
            </a:extLst>
          </p:cNvPr>
          <p:cNvPicPr>
            <a:picLocks noChangeAspect="1"/>
          </p:cNvPicPr>
          <p:nvPr/>
        </p:nvPicPr>
        <p:blipFill rotWithShape="1">
          <a:blip r:link="rId2"/>
          <a:srcRect l="12039" r="12003"/>
          <a:stretch>
            <a:fillRect/>
          </a:stretch>
        </p:blipFill>
        <p:spPr>
          <a:xfrm>
            <a:off x="2799182" y="1217569"/>
            <a:ext cx="6279503" cy="50996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B47441-6912-47C2-915E-9C518BCF46B5}"/>
              </a:ext>
            </a:extLst>
          </p:cNvPr>
          <p:cNvSpPr txBox="1"/>
          <p:nvPr/>
        </p:nvSpPr>
        <p:spPr>
          <a:xfrm>
            <a:off x="3587826" y="428735"/>
            <a:ext cx="484860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153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7C59BABE-6C0F-4A96-B669-35AEE5A0637F}"/>
              </a:ext>
            </a:extLst>
          </p:cNvPr>
          <p:cNvSpPr/>
          <p:nvPr/>
        </p:nvSpPr>
        <p:spPr>
          <a:xfrm>
            <a:off x="0" y="0"/>
            <a:ext cx="12192000" cy="6895476"/>
          </a:xfrm>
          <a:prstGeom prst="frame">
            <a:avLst>
              <a:gd name="adj1" fmla="val 1151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B497432-793B-41A4-8838-9415A07D1898}"/>
              </a:ext>
            </a:extLst>
          </p:cNvPr>
          <p:cNvGrpSpPr/>
          <p:nvPr/>
        </p:nvGrpSpPr>
        <p:grpSpPr>
          <a:xfrm>
            <a:off x="2640563" y="2108719"/>
            <a:ext cx="6298163" cy="2015412"/>
            <a:chOff x="2593910" y="2631233"/>
            <a:chExt cx="6298163" cy="2015412"/>
          </a:xfrm>
        </p:grpSpPr>
        <p:sp>
          <p:nvSpPr>
            <p:cNvPr id="6" name="Rectangle: Beveled 5">
              <a:extLst>
                <a:ext uri="{FF2B5EF4-FFF2-40B4-BE49-F238E27FC236}">
                  <a16:creationId xmlns:a16="http://schemas.microsoft.com/office/drawing/2014/main" id="{22FD501B-2146-41F3-95D3-99083D2209E5}"/>
                </a:ext>
              </a:extLst>
            </p:cNvPr>
            <p:cNvSpPr/>
            <p:nvPr/>
          </p:nvSpPr>
          <p:spPr>
            <a:xfrm>
              <a:off x="2593910" y="2631233"/>
              <a:ext cx="6298163" cy="2015412"/>
            </a:xfrm>
            <a:prstGeom prst="beve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EF5251B-758E-4951-B6FC-0108C4C7821F}"/>
                </a:ext>
              </a:extLst>
            </p:cNvPr>
            <p:cNvSpPr txBox="1"/>
            <p:nvPr/>
          </p:nvSpPr>
          <p:spPr>
            <a:xfrm>
              <a:off x="2891265" y="2915664"/>
              <a:ext cx="5703451" cy="14465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</a:t>
              </a:r>
              <a:r>
                <a:rPr lang="en-US" sz="4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সংশিষ্ট</a:t>
              </a:r>
              <a:r>
                <a:rPr lang="en-US" sz="4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sz="44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যন্ত্রপাতি</a:t>
              </a:r>
              <a:endPara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88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F51DAECE-9C5B-4A2C-ADEB-5622E0426C56}"/>
              </a:ext>
            </a:extLst>
          </p:cNvPr>
          <p:cNvSpPr/>
          <p:nvPr/>
        </p:nvSpPr>
        <p:spPr>
          <a:xfrm>
            <a:off x="-119922" y="0"/>
            <a:ext cx="12311922" cy="6858000"/>
          </a:xfrm>
          <a:prstGeom prst="frame">
            <a:avLst>
              <a:gd name="adj1" fmla="val 9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140963-1ADE-4E99-8693-B7AF1195BEB7}"/>
              </a:ext>
            </a:extLst>
          </p:cNvPr>
          <p:cNvSpPr txBox="1"/>
          <p:nvPr/>
        </p:nvSpPr>
        <p:spPr>
          <a:xfrm>
            <a:off x="3536608" y="1434161"/>
            <a:ext cx="6160957" cy="6463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15D097-8D9F-444B-BF31-76376A3FF961}"/>
              </a:ext>
            </a:extLst>
          </p:cNvPr>
          <p:cNvSpPr txBox="1"/>
          <p:nvPr/>
        </p:nvSpPr>
        <p:spPr>
          <a:xfrm>
            <a:off x="1256471" y="2759627"/>
            <a:ext cx="9679057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যন্ত্রাংশগুলো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362A6D40-0D93-4928-95C0-6B45AA844E50}"/>
              </a:ext>
            </a:extLst>
          </p:cNvPr>
          <p:cNvSpPr/>
          <p:nvPr/>
        </p:nvSpPr>
        <p:spPr>
          <a:xfrm>
            <a:off x="1256470" y="2759625"/>
            <a:ext cx="9679057" cy="1569661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00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AC51E301-2DCB-458B-A82B-8DBC518BA1B8}"/>
              </a:ext>
            </a:extLst>
          </p:cNvPr>
          <p:cNvSpPr/>
          <p:nvPr/>
        </p:nvSpPr>
        <p:spPr>
          <a:xfrm>
            <a:off x="-1" y="0"/>
            <a:ext cx="12336905" cy="6985416"/>
          </a:xfrm>
          <a:prstGeom prst="frame">
            <a:avLst>
              <a:gd name="adj1" fmla="val 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F85150-635C-4857-BEA6-F3B4BAEA057A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8019738" y="494676"/>
            <a:ext cx="3792510" cy="16039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7637A6-D341-48D5-90AC-9607F65A2CD2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8229600" y="3848725"/>
            <a:ext cx="3962400" cy="178757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CCB1BEF-4167-41D6-8E35-E91E15758E74}"/>
              </a:ext>
            </a:extLst>
          </p:cNvPr>
          <p:cNvPicPr>
            <a:picLocks noChangeAspect="1"/>
          </p:cNvPicPr>
          <p:nvPr/>
        </p:nvPicPr>
        <p:blipFill>
          <a:blip r:link="rId4"/>
          <a:stretch>
            <a:fillRect/>
          </a:stretch>
        </p:blipFill>
        <p:spPr>
          <a:xfrm>
            <a:off x="584616" y="3173450"/>
            <a:ext cx="2945097" cy="22485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FCEDEDA-4345-41B6-A9C0-F2B5A4EB8B0E}"/>
              </a:ext>
            </a:extLst>
          </p:cNvPr>
          <p:cNvPicPr>
            <a:picLocks noChangeAspect="1"/>
          </p:cNvPicPr>
          <p:nvPr/>
        </p:nvPicPr>
        <p:blipFill>
          <a:blip r:link="rId5"/>
          <a:stretch>
            <a:fillRect/>
          </a:stretch>
        </p:blipFill>
        <p:spPr>
          <a:xfrm>
            <a:off x="4658116" y="382249"/>
            <a:ext cx="2762014" cy="18288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562F84E-6DA9-44C4-9104-EE5993D09664}"/>
              </a:ext>
            </a:extLst>
          </p:cNvPr>
          <p:cNvPicPr>
            <a:picLocks noChangeAspect="1"/>
          </p:cNvPicPr>
          <p:nvPr/>
        </p:nvPicPr>
        <p:blipFill>
          <a:blip r:link="rId6"/>
          <a:stretch>
            <a:fillRect/>
          </a:stretch>
        </p:blipFill>
        <p:spPr>
          <a:xfrm>
            <a:off x="4286015" y="3848725"/>
            <a:ext cx="2857500" cy="18288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42668AC-7464-4339-871C-03E4879357ED}"/>
              </a:ext>
            </a:extLst>
          </p:cNvPr>
          <p:cNvPicPr>
            <a:picLocks noChangeAspect="1"/>
          </p:cNvPicPr>
          <p:nvPr/>
        </p:nvPicPr>
        <p:blipFill>
          <a:blip r:link="rId7"/>
          <a:stretch>
            <a:fillRect/>
          </a:stretch>
        </p:blipFill>
        <p:spPr>
          <a:xfrm>
            <a:off x="779666" y="371006"/>
            <a:ext cx="2857500" cy="166390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89A1067-4EFC-4E91-86EC-8BF0446C2DE9}"/>
              </a:ext>
            </a:extLst>
          </p:cNvPr>
          <p:cNvSpPr txBox="1"/>
          <p:nvPr/>
        </p:nvSpPr>
        <p:spPr>
          <a:xfrm>
            <a:off x="717658" y="2098623"/>
            <a:ext cx="178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8AEA63-5C69-45BC-B28C-126110C9F69E}"/>
              </a:ext>
            </a:extLst>
          </p:cNvPr>
          <p:cNvSpPr txBox="1"/>
          <p:nvPr/>
        </p:nvSpPr>
        <p:spPr>
          <a:xfrm>
            <a:off x="584616" y="5677525"/>
            <a:ext cx="2398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671915-92AB-49A1-B7C8-D1D2E82F854E}"/>
              </a:ext>
            </a:extLst>
          </p:cNvPr>
          <p:cNvSpPr txBox="1"/>
          <p:nvPr/>
        </p:nvSpPr>
        <p:spPr>
          <a:xfrm>
            <a:off x="4774825" y="2403329"/>
            <a:ext cx="2068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হেডফোন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D936A9-3DC7-4DD4-A0B0-2241F82130AE}"/>
              </a:ext>
            </a:extLst>
          </p:cNvPr>
          <p:cNvSpPr txBox="1"/>
          <p:nvPr/>
        </p:nvSpPr>
        <p:spPr>
          <a:xfrm>
            <a:off x="8634334" y="2754204"/>
            <a:ext cx="2945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কীবোর্ড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248292-74B2-4712-8D50-56B6C094FAA1}"/>
              </a:ext>
            </a:extLst>
          </p:cNvPr>
          <p:cNvSpPr txBox="1"/>
          <p:nvPr/>
        </p:nvSpPr>
        <p:spPr>
          <a:xfrm>
            <a:off x="8634334" y="5987774"/>
            <a:ext cx="2563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7AE4F2-6BF3-4A37-A76D-122E0E3400EB}"/>
              </a:ext>
            </a:extLst>
          </p:cNvPr>
          <p:cNvSpPr txBox="1"/>
          <p:nvPr/>
        </p:nvSpPr>
        <p:spPr>
          <a:xfrm>
            <a:off x="4498855" y="5943342"/>
            <a:ext cx="220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ওয়েবক্যাম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4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898B40C3-44C1-4543-B048-91F50513F9D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3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57A8A1-1753-4B4A-91CC-ECE5EEB83E1E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603947" y="1054054"/>
            <a:ext cx="4032354" cy="32078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369306-FAE1-4E19-A241-4B809B926815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6505731" y="1319135"/>
            <a:ext cx="4691921" cy="32078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1E1391-0F56-46C7-8720-5A2A5F227CD3}"/>
              </a:ext>
            </a:extLst>
          </p:cNvPr>
          <p:cNvSpPr txBox="1"/>
          <p:nvPr/>
        </p:nvSpPr>
        <p:spPr>
          <a:xfrm>
            <a:off x="7360170" y="5201587"/>
            <a:ext cx="3192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মেমোরি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F4B732-AC54-40CF-B8A7-F7F0F4197CB9}"/>
              </a:ext>
            </a:extLst>
          </p:cNvPr>
          <p:cNvSpPr txBox="1"/>
          <p:nvPr/>
        </p:nvSpPr>
        <p:spPr>
          <a:xfrm>
            <a:off x="1963711" y="4736892"/>
            <a:ext cx="3312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র‌্যাম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0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E8279C-E1C4-4B93-BB26-A3274CD27D41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584616" y="1012295"/>
            <a:ext cx="4901784" cy="2278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5A1C72-4D4F-4936-AE3F-C37E7599B3AC}"/>
              </a:ext>
            </a:extLst>
          </p:cNvPr>
          <p:cNvSpPr txBox="1"/>
          <p:nvPr/>
        </p:nvSpPr>
        <p:spPr>
          <a:xfrm>
            <a:off x="1137876" y="4108024"/>
            <a:ext cx="2351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মাদারবোর্ড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68EE2F-F6DD-47E1-84E0-1CB6819505AA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6205775" y="1121662"/>
            <a:ext cx="5221574" cy="31329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AE9F79-5B10-439D-AD7F-EE746703C822}"/>
              </a:ext>
            </a:extLst>
          </p:cNvPr>
          <p:cNvSpPr txBox="1"/>
          <p:nvPr/>
        </p:nvSpPr>
        <p:spPr>
          <a:xfrm>
            <a:off x="6805840" y="4308078"/>
            <a:ext cx="269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প্রসেসর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07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7E797D8-69DB-4452-9AFD-5989A5AE30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FF86B1-473D-46AE-A763-7FEB410398E1}"/>
              </a:ext>
            </a:extLst>
          </p:cNvPr>
          <p:cNvSpPr txBox="1"/>
          <p:nvPr/>
        </p:nvSpPr>
        <p:spPr>
          <a:xfrm>
            <a:off x="3100363" y="943660"/>
            <a:ext cx="516181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53B027-EC74-4955-B343-E5179330CC23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169234" y="2557462"/>
            <a:ext cx="3222884" cy="1743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65784C-200D-43D1-BAE3-1110332D9090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5681272" y="2581274"/>
            <a:ext cx="4721902" cy="2005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2A135A-9C78-4247-B454-689087335C5A}"/>
              </a:ext>
            </a:extLst>
          </p:cNvPr>
          <p:cNvSpPr txBox="1"/>
          <p:nvPr/>
        </p:nvSpPr>
        <p:spPr>
          <a:xfrm>
            <a:off x="1314086" y="5127424"/>
            <a:ext cx="2371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4FF592-BAD9-40C4-A054-8DD181807D41}"/>
              </a:ext>
            </a:extLst>
          </p:cNvPr>
          <p:cNvSpPr txBox="1"/>
          <p:nvPr/>
        </p:nvSpPr>
        <p:spPr>
          <a:xfrm>
            <a:off x="6504049" y="5450589"/>
            <a:ext cx="2154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0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96</Words>
  <Application>Microsoft Office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SutonnyMJ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SHIPRA</dc:creator>
  <cp:lastModifiedBy>SHIPRA</cp:lastModifiedBy>
  <cp:revision>13</cp:revision>
  <dcterms:created xsi:type="dcterms:W3CDTF">2021-11-08T08:30:24Z</dcterms:created>
  <dcterms:modified xsi:type="dcterms:W3CDTF">2021-11-10T09:06:35Z</dcterms:modified>
</cp:coreProperties>
</file>