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75" r:id="rId5"/>
    <p:sldId id="274" r:id="rId6"/>
    <p:sldId id="260" r:id="rId7"/>
    <p:sldId id="261" r:id="rId8"/>
    <p:sldId id="259" r:id="rId9"/>
    <p:sldId id="262" r:id="rId10"/>
    <p:sldId id="263" r:id="rId11"/>
    <p:sldId id="270" r:id="rId12"/>
    <p:sldId id="264" r:id="rId13"/>
    <p:sldId id="265" r:id="rId14"/>
    <p:sldId id="266" r:id="rId15"/>
    <p:sldId id="271" r:id="rId16"/>
    <p:sldId id="267" r:id="rId17"/>
    <p:sldId id="268" r:id="rId18"/>
    <p:sldId id="269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6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0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0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DD98-151C-41C6-BEC4-847A024984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AB11-17DD-4FD7-954F-5DB431E1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143000"/>
            <a:ext cx="5552048" cy="487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ounded Rectangle 4"/>
          <p:cNvSpPr/>
          <p:nvPr/>
        </p:nvSpPr>
        <p:spPr>
          <a:xfrm>
            <a:off x="1752600" y="304800"/>
            <a:ext cx="56388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اهلاوسهلا لكم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5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1" r="2198" b="30804"/>
          <a:stretch/>
        </p:blipFill>
        <p:spPr>
          <a:xfrm>
            <a:off x="533400" y="1524000"/>
            <a:ext cx="8231221" cy="43596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367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048000" cy="1905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143000" y="1268681"/>
            <a:ext cx="3886200" cy="19050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العمل الثنائي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1024247" y="3505200"/>
            <a:ext cx="7391400" cy="228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ماذا تعلم عن الإدغام؟ أكتب</a:t>
            </a:r>
          </a:p>
          <a:p>
            <a:pPr algn="ctr"/>
            <a:r>
              <a:rPr lang="ar-SA" sz="2800" dirty="0" smtClean="0"/>
              <a:t>3 دقائق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592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" t="1679" r="3474" b="36046"/>
          <a:stretch/>
        </p:blipFill>
        <p:spPr>
          <a:xfrm>
            <a:off x="533400" y="1524000"/>
            <a:ext cx="8180753" cy="4191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12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679" r="4858" b="10944"/>
          <a:stretch/>
        </p:blipFill>
        <p:spPr>
          <a:xfrm>
            <a:off x="690664" y="1295399"/>
            <a:ext cx="7767536" cy="4842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55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137" r="4539" b="14539"/>
          <a:stretch/>
        </p:blipFill>
        <p:spPr>
          <a:xfrm>
            <a:off x="457200" y="1678058"/>
            <a:ext cx="8179194" cy="4061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8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4038600"/>
            <a:ext cx="6934200" cy="14087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في كم موضع يكون الإدغام؟</a:t>
            </a:r>
          </a:p>
          <a:p>
            <a:pPr algn="ctr"/>
            <a:r>
              <a:rPr lang="ar-SA" sz="4000" dirty="0" smtClean="0"/>
              <a:t>أكتب خمسة امثال لكل قسم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8" y="1714500"/>
            <a:ext cx="3946072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2213" y="1714500"/>
            <a:ext cx="36957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العمل الاجتماعي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271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1" t="354" r="2305" b="-213"/>
          <a:stretch/>
        </p:blipFill>
        <p:spPr>
          <a:xfrm>
            <a:off x="762000" y="1226165"/>
            <a:ext cx="7634698" cy="344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4" t="24374" r="2411" b="38369"/>
          <a:stretch/>
        </p:blipFill>
        <p:spPr>
          <a:xfrm>
            <a:off x="765452" y="4683865"/>
            <a:ext cx="7631246" cy="1488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8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62145"/>
            <a:ext cx="1980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التّقييم</a:t>
            </a:r>
            <a:endParaRPr lang="en-US" sz="6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82773"/>
            <a:ext cx="832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اقرأ الكلمات التالية ثمّ اذكر النّوع من الإدغام :</a:t>
            </a:r>
            <a:endParaRPr lang="en-US" sz="48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76207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واسغفر ربّك. عدَّ. هلَّ. تعدْنَ. عَدَدْتُ. سُرُرٌ. غَدْرُ رَجُلٌ. يَعِدُ. يَقُوْلُ. يَجْرِيْ. يَرْمِيْ. الرَّامِي. يَبِيْعُ. قَالَ. </a:t>
            </a:r>
            <a:endParaRPr lang="en-US" sz="40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438471"/>
            <a:ext cx="6153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إدغام مثلين : وستغفرربك, عدّ, هلّ, تعدن.</a:t>
            </a:r>
          </a:p>
          <a:p>
            <a:pPr algn="r"/>
            <a:r>
              <a:rPr lang="ar-SA" sz="32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إدغام ممتنع : عددت, غدر رجلٌ</a:t>
            </a:r>
            <a:r>
              <a:rPr lang="ar-SA" sz="4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4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458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667000" y="381000"/>
            <a:ext cx="3505200" cy="60960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الواجب المنزلى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66800"/>
            <a:ext cx="6766560" cy="3135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8720" y="4267200"/>
            <a:ext cx="676656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ما هى شروط التي تجب للادغام؟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20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324600" cy="39417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76400" y="838200"/>
            <a:ext cx="54864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شكرا لكم- الى اللقاء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949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5300" y="3780514"/>
            <a:ext cx="4419600" cy="14703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ar-SA" sz="2800" b="1" dirty="0" smtClean="0">
                <a:solidFill>
                  <a:srgbClr val="000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رقم الجوال 01817511165</a:t>
            </a:r>
          </a:p>
          <a:p>
            <a:pPr lvl="0" algn="r" rtl="1"/>
            <a:r>
              <a:rPr lang="ar-SA" sz="2800" b="1" dirty="0" smtClean="0">
                <a:solidFill>
                  <a:srgbClr val="000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البريد الإلكتروني 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anaam343@gmail.com</a:t>
            </a:r>
            <a:endParaRPr lang="bn-BD" sz="2800" b="1" dirty="0" smtClean="0">
              <a:solidFill>
                <a:srgbClr val="000000"/>
              </a:solidFill>
              <a:latin typeface="NikoshBAN" pitchFamily="2" charset="0"/>
              <a:ea typeface="Arial"/>
              <a:cs typeface="NikoshBAN" pitchFamily="2" charset="0"/>
              <a:sym typeface="Arial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5800" y="838200"/>
            <a:ext cx="4038600" cy="2743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تعريف المعلم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67" y="762000"/>
            <a:ext cx="374702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8600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تعريف الدرس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1"/>
            <a:ext cx="5562600" cy="54247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62200" y="3838709"/>
            <a:ext cx="4572000" cy="18000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الباب الأوّل : علم الصرف</a:t>
            </a:r>
          </a:p>
          <a:p>
            <a:pPr algn="ctr"/>
            <a:r>
              <a:rPr lang="ar-SA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الخامس </a:t>
            </a:r>
            <a:r>
              <a:rPr lang="en-US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SA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</a:t>
            </a:r>
            <a:endParaRPr lang="en-US" sz="4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752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2061898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ر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314206" y="4088008"/>
            <a:ext cx="694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=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1" y="4085016"/>
            <a:ext cx="60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د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4102876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=عَ</a:t>
            </a:r>
            <a:r>
              <a:rPr lang="ar-SA" sz="5400" dirty="0" smtClean="0">
                <a:solidFill>
                  <a:srgbClr val="0070C0"/>
                </a:solidFill>
              </a:rPr>
              <a:t>د</a:t>
            </a:r>
            <a:r>
              <a:rPr lang="ar-SA" sz="5400" dirty="0" smtClean="0"/>
              <a:t>ّ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1246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= فَ</a:t>
            </a:r>
            <a:r>
              <a:rPr lang="ar-SA" sz="5400" dirty="0" smtClean="0">
                <a:solidFill>
                  <a:srgbClr val="0070C0"/>
                </a:solidFill>
              </a:rPr>
              <a:t>ر</a:t>
            </a:r>
            <a:r>
              <a:rPr lang="ar-SA" sz="5400" dirty="0" smtClean="0"/>
              <a:t>ّ</a:t>
            </a:r>
            <a:r>
              <a:rPr lang="ar-SA" sz="5400" dirty="0" smtClean="0">
                <a:solidFill>
                  <a:srgbClr val="0070C0"/>
                </a:solidFill>
              </a:rPr>
              <a:t>َ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5240" y="212365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>
                <a:solidFill>
                  <a:srgbClr val="0070C0"/>
                </a:solidFill>
              </a:rPr>
              <a:t>ر</a:t>
            </a:r>
            <a:r>
              <a:rPr lang="ar-SA" sz="5400" dirty="0" smtClean="0"/>
              <a:t>َّ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2061898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ر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21246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+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86894" y="2100976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/>
              <a:t>=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90160" y="4082024"/>
            <a:ext cx="60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د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1058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+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58887" y="4088008"/>
            <a:ext cx="79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 </a:t>
            </a:r>
            <a:r>
              <a:rPr lang="ar-SA" sz="5400" dirty="0" smtClean="0">
                <a:solidFill>
                  <a:srgbClr val="0070C0"/>
                </a:solidFill>
              </a:rPr>
              <a:t>دّ</a:t>
            </a:r>
            <a:r>
              <a:rPr lang="ar-SA" sz="5400" dirty="0" smtClean="0"/>
              <a:t>َ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0722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uild="p"/>
      <p:bldP spid="7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08617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owchart: Manual Operation 2"/>
          <p:cNvSpPr/>
          <p:nvPr/>
        </p:nvSpPr>
        <p:spPr>
          <a:xfrm>
            <a:off x="2743200" y="914400"/>
            <a:ext cx="3657600" cy="1524000"/>
          </a:xfrm>
          <a:prstGeom prst="flowChartManualOpe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انظروا الى هذا فيديو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01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1066800"/>
            <a:ext cx="36576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اليوم 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1447800" y="2438400"/>
            <a:ext cx="6400800" cy="3276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الإدغام</a:t>
            </a:r>
            <a:endParaRPr lang="en-US" sz="5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59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1000" y="2286000"/>
            <a:ext cx="8458200" cy="35814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نهاية التدريس :</a:t>
            </a:r>
          </a:p>
          <a:p>
            <a:pPr algn="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# يستطيع الطالب ان يقول ما هو الإدغام.</a:t>
            </a:r>
          </a:p>
          <a:p>
            <a:pPr algn="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# يستطيع الطالب ان يبين موضع الإدغام.</a:t>
            </a:r>
          </a:p>
          <a:p>
            <a:pPr algn="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# يستطيع الطالب ان يبين المواضع التى يمتنع فيهما الإدغام.</a:t>
            </a:r>
          </a:p>
        </p:txBody>
      </p:sp>
      <p:sp>
        <p:nvSpPr>
          <p:cNvPr id="3" name="Oval 2"/>
          <p:cNvSpPr/>
          <p:nvPr/>
        </p:nvSpPr>
        <p:spPr>
          <a:xfrm>
            <a:off x="1981200" y="914400"/>
            <a:ext cx="51816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اهداف الدّرس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17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15284" r="47872" b="29077"/>
          <a:stretch/>
        </p:blipFill>
        <p:spPr>
          <a:xfrm>
            <a:off x="4343400" y="1643976"/>
            <a:ext cx="4387098" cy="353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2" t="1" r="3050" b="27926"/>
          <a:stretch/>
        </p:blipFill>
        <p:spPr>
          <a:xfrm>
            <a:off x="418289" y="1643976"/>
            <a:ext cx="3772711" cy="356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1" r="4326" b="29254"/>
          <a:stretch/>
        </p:blipFill>
        <p:spPr>
          <a:xfrm>
            <a:off x="243191" y="1219200"/>
            <a:ext cx="547181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2" t="1" r="4980" b="27926"/>
          <a:stretch/>
        </p:blipFill>
        <p:spPr>
          <a:xfrm>
            <a:off x="5791201" y="1219200"/>
            <a:ext cx="3210296" cy="3886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17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310</TotalTime>
  <Words>172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19</cp:revision>
  <dcterms:created xsi:type="dcterms:W3CDTF">2021-10-29T12:56:57Z</dcterms:created>
  <dcterms:modified xsi:type="dcterms:W3CDTF">2021-11-02T15:39:55Z</dcterms:modified>
</cp:coreProperties>
</file>