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1" r:id="rId4"/>
    <p:sldId id="269" r:id="rId5"/>
    <p:sldId id="270" r:id="rId6"/>
    <p:sldId id="271" r:id="rId7"/>
    <p:sldId id="273" r:id="rId8"/>
    <p:sldId id="272" r:id="rId9"/>
    <p:sldId id="257" r:id="rId10"/>
    <p:sldId id="258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9" autoAdjust="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ETING 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3810000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000" y="1219200"/>
            <a:ext cx="3742178" cy="80021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WELCOME TO MY CLASS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nnel EFECT 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4" y="1066800"/>
            <a:ext cx="8868326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914400"/>
            <a:ext cx="8915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COMPARATIVE CONCEPT BETWEEN CLASSICAL MECHANICS AND QUANTUM MECHANICS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nne EFECT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2969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NNEL EFFECT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62001"/>
            <a:ext cx="7086600" cy="5791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TUNNEL 4quant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"/>
            <a:ext cx="68580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NNEL EFFECT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827512"/>
            <a:ext cx="6934200" cy="5827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pha-DecayFOR U AND 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85800"/>
            <a:ext cx="71628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457200"/>
            <a:ext cx="238199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ALPHA PARTICLE DECAY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09800"/>
            <a:ext cx="80772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2.What is the main assumption about Quantum mechanics and Classical mechanics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038600"/>
            <a:ext cx="746114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3.Descrive the </a:t>
            </a:r>
            <a:r>
              <a:rPr lang="en-US" sz="2400" dirty="0" err="1" smtClean="0"/>
              <a:t>comparation</a:t>
            </a:r>
            <a:r>
              <a:rPr lang="en-US" sz="2400" dirty="0" smtClean="0"/>
              <a:t> between quantum mechanics </a:t>
            </a:r>
          </a:p>
          <a:p>
            <a:r>
              <a:rPr lang="en-US" sz="2400" dirty="0" smtClean="0"/>
              <a:t>and classical mechanics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7481343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1.What is primary idea of classical and quantum </a:t>
            </a:r>
            <a:r>
              <a:rPr lang="en-US" sz="2400" dirty="0" err="1" smtClean="0"/>
              <a:t>mechanivs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066800"/>
            <a:ext cx="38862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INTRODUCTION OF TEACHER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200400"/>
            <a:ext cx="58674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NAME : AKIDUL ISLAM</a:t>
            </a:r>
          </a:p>
          <a:p>
            <a:r>
              <a:rPr lang="en-US" dirty="0" smtClean="0"/>
              <a:t>ID NO: 8</a:t>
            </a:r>
          </a:p>
          <a:p>
            <a:r>
              <a:rPr lang="en-US" dirty="0" smtClean="0"/>
              <a:t>DESIGNATION: LECTURER</a:t>
            </a:r>
          </a:p>
          <a:p>
            <a:r>
              <a:rPr lang="en-US" dirty="0" smtClean="0"/>
              <a:t>NILPHAMARI GOVERNMENT COLLEGE,NILPHAMARI.</a:t>
            </a:r>
            <a:endParaRPr lang="en-US" dirty="0"/>
          </a:p>
        </p:txBody>
      </p:sp>
      <p:pic>
        <p:nvPicPr>
          <p:cNvPr id="5" name="Picture 4" descr="NEW AKI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"/>
            <a:ext cx="1819289" cy="2438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981200"/>
            <a:ext cx="43434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TOPICS  IN QUESTION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038600"/>
            <a:ext cx="4800600" cy="21852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</a:t>
            </a:r>
            <a:r>
              <a:rPr lang="en-US" sz="2800" dirty="0" smtClean="0"/>
              <a:t>QUANTUM MECHANICS , CLASSICAL MECHANICS AND PARTICLE IN A BOX.</a:t>
            </a:r>
            <a:endParaRPr lang="en-US" dirty="0" smtClean="0"/>
          </a:p>
          <a:p>
            <a:r>
              <a:rPr lang="en-US" sz="2400" dirty="0" smtClean="0"/>
              <a:t>2.Comparation between quantum mechanics and classical </a:t>
            </a:r>
            <a:r>
              <a:rPr lang="en-US" sz="2400" dirty="0" err="1" smtClean="0"/>
              <a:t>mechanis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563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1" y="838200"/>
            <a:ext cx="4572000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 : </a:t>
            </a:r>
            <a:r>
              <a:rPr lang="en-US" sz="2800" dirty="0" err="1" smtClean="0"/>
              <a:t>Honors’s</a:t>
            </a:r>
            <a:r>
              <a:rPr lang="en-US" sz="2800" dirty="0" smtClean="0"/>
              <a:t>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</a:t>
            </a:r>
            <a:r>
              <a:rPr lang="en-US" sz="2800" dirty="0" err="1" smtClean="0"/>
              <a:t>yead</a:t>
            </a:r>
            <a:endParaRPr lang="en-US" sz="2800" dirty="0" smtClean="0"/>
          </a:p>
          <a:p>
            <a:r>
              <a:rPr lang="en-US" sz="2800" dirty="0" smtClean="0"/>
              <a:t>Subject :Quantum Mechanics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76400"/>
            <a:ext cx="7924800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Lerning</a:t>
            </a:r>
            <a:r>
              <a:rPr lang="en-US" sz="5400" dirty="0" smtClean="0"/>
              <a:t> outcome</a:t>
            </a:r>
            <a:r>
              <a:rPr lang="en-US" sz="3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To Learn about quantum mechanics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To Learn about </a:t>
            </a:r>
            <a:r>
              <a:rPr lang="en-US" sz="3600" dirty="0" err="1" smtClean="0"/>
              <a:t>classcal</a:t>
            </a:r>
            <a:r>
              <a:rPr lang="en-US" sz="3600" dirty="0" smtClean="0"/>
              <a:t> mechanics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To </a:t>
            </a:r>
            <a:r>
              <a:rPr lang="en-US" sz="3600" dirty="0" err="1" smtClean="0"/>
              <a:t>compara</a:t>
            </a:r>
            <a:r>
              <a:rPr lang="en-US" sz="3600" dirty="0" smtClean="0"/>
              <a:t> between classical mechanics and compare mechanics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57400"/>
            <a:ext cx="7010400" cy="236988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Classical mechanics: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Descrive</a:t>
            </a:r>
            <a:r>
              <a:rPr lang="en-US" sz="3600" dirty="0" smtClean="0"/>
              <a:t> about massive </a:t>
            </a:r>
            <a:r>
              <a:rPr lang="en-US" sz="4000" dirty="0" smtClean="0"/>
              <a:t>particle</a:t>
            </a:r>
            <a:r>
              <a:rPr lang="en-US" sz="3600" dirty="0" smtClean="0"/>
              <a:t> F=MA</a:t>
            </a:r>
          </a:p>
          <a:p>
            <a:r>
              <a:rPr lang="en-US" sz="3600" dirty="0" smtClean="0"/>
              <a:t>S=ut+1/2at</a:t>
            </a:r>
            <a:r>
              <a:rPr lang="en-US" sz="3600" baseline="30000" dirty="0" smtClean="0"/>
              <a:t>2</a:t>
            </a:r>
            <a:r>
              <a:rPr lang="en-US" baseline="30000" dirty="0" smtClean="0"/>
              <a:t>.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752600"/>
            <a:ext cx="8153400" cy="255454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QUANTUM MECHANICS:</a:t>
            </a:r>
          </a:p>
          <a:p>
            <a:r>
              <a:rPr lang="en-US" sz="4000" dirty="0" smtClean="0"/>
              <a:t>DESCRIVE ABOUT VERY SMALL PARTICLE </a:t>
            </a:r>
          </a:p>
          <a:p>
            <a:r>
              <a:rPr lang="en-US" sz="4000" dirty="0" smtClean="0"/>
              <a:t>SUCH AS, ELECTRON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schrodinger-equation-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371600"/>
            <a:ext cx="7924801" cy="36918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304800"/>
            <a:ext cx="33528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Schroedinger</a:t>
            </a:r>
            <a:r>
              <a:rPr lang="en-US" sz="3200" dirty="0" smtClean="0"/>
              <a:t> Equation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5791200"/>
            <a:ext cx="2124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= mass of particle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4743450"/>
          <a:ext cx="152400" cy="165100"/>
        </p:xfrm>
        <a:graphic>
          <a:graphicData uri="http://schemas.openxmlformats.org/presentationml/2006/ole">
            <p:oleObj spid="_x0000_s1026" name="Equation" r:id="rId4" imgW="152280" imgH="164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19600" y="5867400"/>
          <a:ext cx="609600" cy="457200"/>
        </p:xfrm>
        <a:graphic>
          <a:graphicData uri="http://schemas.openxmlformats.org/presentationml/2006/ole">
            <p:oleObj spid="_x0000_s1027" name="Equation" r:id="rId5" imgW="152280" imgH="1648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76800" y="5791200"/>
            <a:ext cx="1641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wave </a:t>
            </a:r>
            <a:r>
              <a:rPr lang="en-US" dirty="0" err="1" smtClean="0"/>
              <a:t>functin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6248400"/>
            <a:ext cx="2095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 </a:t>
            </a:r>
            <a:r>
              <a:rPr lang="en-US" dirty="0" err="1" smtClean="0"/>
              <a:t>potentian</a:t>
            </a:r>
            <a:r>
              <a:rPr lang="en-US" dirty="0" smtClean="0"/>
              <a:t>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819400"/>
            <a:ext cx="8458199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COMPARA BETWEEN QUANTUM MECHANICS </a:t>
            </a:r>
          </a:p>
          <a:p>
            <a:r>
              <a:rPr lang="en-US" sz="4000" dirty="0" smtClean="0"/>
              <a:t>AND CLASSICAL MECHANICS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8653" t="28125" r="39678" b="35417"/>
          <a:stretch>
            <a:fillRect/>
          </a:stretch>
        </p:blipFill>
        <p:spPr bwMode="auto">
          <a:xfrm>
            <a:off x="1904999" y="1143000"/>
            <a:ext cx="499436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124200" y="6248400"/>
            <a:ext cx="2395128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particle in a box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165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CEDP</dc:creator>
  <cp:lastModifiedBy>CEDP</cp:lastModifiedBy>
  <cp:revision>47</cp:revision>
  <dcterms:created xsi:type="dcterms:W3CDTF">2006-08-16T00:00:00Z</dcterms:created>
  <dcterms:modified xsi:type="dcterms:W3CDTF">2021-11-10T09:19:11Z</dcterms:modified>
</cp:coreProperties>
</file>