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8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EBD3-86AD-461F-B83D-81DBC229501E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F25E-3AA3-4B9B-A611-3484220CD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EBD3-86AD-461F-B83D-81DBC229501E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F25E-3AA3-4B9B-A611-3484220CD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EBD3-86AD-461F-B83D-81DBC229501E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F25E-3AA3-4B9B-A611-3484220CD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EBD3-86AD-461F-B83D-81DBC229501E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F25E-3AA3-4B9B-A611-3484220CD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EBD3-86AD-461F-B83D-81DBC229501E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F25E-3AA3-4B9B-A611-3484220CD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EBD3-86AD-461F-B83D-81DBC229501E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F25E-3AA3-4B9B-A611-3484220CD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EBD3-86AD-461F-B83D-81DBC229501E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F25E-3AA3-4B9B-A611-3484220CD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EBD3-86AD-461F-B83D-81DBC229501E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F25E-3AA3-4B9B-A611-3484220CD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EBD3-86AD-461F-B83D-81DBC229501E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F25E-3AA3-4B9B-A611-3484220CD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EBD3-86AD-461F-B83D-81DBC229501E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F25E-3AA3-4B9B-A611-3484220CD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EBD3-86AD-461F-B83D-81DBC229501E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F25E-3AA3-4B9B-A611-3484220CD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accent2">
                <a:lumMod val="60000"/>
                <a:lumOff val="4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CEBD3-86AD-461F-B83D-81DBC229501E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2F25E-3AA3-4B9B-A611-3484220CD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habiburs2015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4297740"/>
            <a:ext cx="8077200" cy="2484060"/>
          </a:xfrm>
          <a:prstGeom prst="rect">
            <a:avLst/>
          </a:prstGeom>
          <a:noFill/>
          <a:ln w="5715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prstTxWarp prst="textInflateTop">
              <a:avLst/>
            </a:prstTxWarp>
            <a:spAutoFit/>
          </a:bodyPr>
          <a:lstStyle/>
          <a:p>
            <a:pPr algn="ctr">
              <a:defRPr/>
            </a:pPr>
            <a:r>
              <a:rPr lang="bn-BD" sz="9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9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0931204_428024197353500_6404542972600045424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04800"/>
            <a:ext cx="62484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799" y="685800"/>
            <a:ext cx="3442447" cy="83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57200" y="2662535"/>
            <a:ext cx="6024282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2400" b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 ব্যাপারে ইন্টারনেট কী ভাবে কাজে লাগানো যায়? </a:t>
            </a:r>
            <a:endParaRPr lang="en-US" sz="2400" b="1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858000" y="2662535"/>
            <a:ext cx="1828800" cy="46166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bn-BD" sz="2400">
                <a:solidFill>
                  <a:srgbClr val="FF0000"/>
                </a:solidFill>
              </a:rPr>
              <a:t>দল লাল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57200" y="3424535"/>
            <a:ext cx="6024282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2400" b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স্বাস্থ্যের ব্যাপারে ইন্টারনেট কী ভাবে কাজে লাগানো যায় ?</a:t>
            </a:r>
            <a:endParaRPr lang="en-US" sz="2400" b="1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6858000" y="3424535"/>
            <a:ext cx="1828800" cy="46166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bn-BD" sz="2400">
                <a:solidFill>
                  <a:srgbClr val="00B0F0"/>
                </a:solidFill>
              </a:rPr>
              <a:t>দল নীল</a:t>
            </a:r>
            <a:endParaRPr lang="en-US" sz="2400">
              <a:solidFill>
                <a:srgbClr val="00B0F0"/>
              </a:solidFill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57200" y="4110335"/>
            <a:ext cx="6024282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2400" b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গানের  নৃত্য ইন্টারনেটের মাধ্যমে কী ভাবে দেখানো যায়?</a:t>
            </a:r>
            <a:endParaRPr lang="en-US" sz="2400" b="1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6858000" y="4186535"/>
            <a:ext cx="1828800" cy="46166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bn-BD" sz="2400">
                <a:solidFill>
                  <a:srgbClr val="00B050"/>
                </a:solidFill>
              </a:rPr>
              <a:t>দল সবুজ</a:t>
            </a:r>
            <a:endParaRPr lang="en-US" sz="240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457200"/>
            <a:ext cx="4038600" cy="18621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bn-BD" sz="115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15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276600"/>
            <a:ext cx="5943600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bn-BD" sz="20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ওয়েব সাইট থেকে বাংলাদেশের দশটি দর্শনীয় স্থানের নাম খুজে বের কর।</a:t>
            </a:r>
            <a:endParaRPr lang="en-US" sz="2000" b="1" dirty="0">
              <a:solidFill>
                <a:schemeClr val="bg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457200"/>
            <a:ext cx="4038600" cy="18621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bn-BD" sz="115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15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276600"/>
            <a:ext cx="5943600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bn-BD" sz="20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ওয়েব সাইট থেকে বাংলাদেশের দশটি দর্শনীয় স্থানের নাম খুজে বের কর।</a:t>
            </a:r>
            <a:endParaRPr lang="en-US" sz="2000" b="1" dirty="0">
              <a:solidFill>
                <a:schemeClr val="bg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18377" y="3244334"/>
            <a:ext cx="351089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n-BD" sz="115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62200" y="457200"/>
            <a:ext cx="3810000" cy="914400"/>
          </a:xfrm>
          <a:prstGeom prst="donut">
            <a:avLst/>
          </a:prstGeo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1524000"/>
            <a:ext cx="46482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NikoshBAN" pitchFamily="2" charset="0"/>
              </a:rPr>
              <a:t>MD HABIBUR RAHMAN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NikoshBAN" pitchFamily="2" charset="0"/>
              </a:rPr>
              <a:t>ASSISTANT TEACHER (I.C.T)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NikoshBAN" pitchFamily="2" charset="0"/>
              </a:rPr>
              <a:t>AMROBARI  ADARSHO HIGH SCHOOL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habibur1024616@gmail.com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NikoshBAN" pitchFamily="2" charset="0"/>
              </a:rPr>
              <a:t>FULBARI-DIJAJPUR</a:t>
            </a:r>
            <a:endParaRPr lang="en-US" dirty="0"/>
          </a:p>
        </p:txBody>
      </p:sp>
      <p:sp>
        <p:nvSpPr>
          <p:cNvPr id="6" name="Curved Up Arrow 5"/>
          <p:cNvSpPr/>
          <p:nvPr/>
        </p:nvSpPr>
        <p:spPr>
          <a:xfrm rot="17935631">
            <a:off x="2695575" y="2241550"/>
            <a:ext cx="3009900" cy="1143000"/>
          </a:xfrm>
          <a:prstGeom prst="curvedUpArrow">
            <a:avLst>
              <a:gd name="adj1" fmla="val 23363"/>
              <a:gd name="adj2" fmla="val 42939"/>
              <a:gd name="adj3" fmla="val 34165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00600" y="3048000"/>
            <a:ext cx="54864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bn-BD" sz="3200" b="1" dirty="0"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pPr marL="514350" indent="-514350"/>
            <a:r>
              <a:rPr lang="bn-BD" sz="3200" b="1" dirty="0">
                <a:latin typeface="NikoshBAN" pitchFamily="2" charset="0"/>
                <a:cs typeface="NikoshBAN" pitchFamily="2" charset="0"/>
              </a:rPr>
              <a:t>শ্রেণী-৬ষ্ঠ</a:t>
            </a:r>
          </a:p>
          <a:p>
            <a:pPr marL="514350" indent="-514350"/>
            <a:r>
              <a:rPr lang="bn-BD" sz="3200" b="1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ম</a:t>
            </a:r>
          </a:p>
          <a:p>
            <a:pPr marL="514350" indent="-514350"/>
            <a:r>
              <a:rPr lang="bn-BD" sz="3200" b="1" dirty="0">
                <a:latin typeface="NikoshBAN" pitchFamily="2" charset="0"/>
                <a:cs typeface="NikoshBAN" pitchFamily="2" charset="0"/>
              </a:rPr>
              <a:t>সময়ঃ ৪০ মিনিট</a:t>
            </a:r>
          </a:p>
          <a:p>
            <a:pPr marL="514350" indent="-514350"/>
            <a:r>
              <a:rPr lang="bn-BD" sz="3200" b="1" dirty="0">
                <a:latin typeface="NikoshBAN" pitchFamily="2" charset="0"/>
                <a:cs typeface="NikoshBAN" pitchFamily="2" charset="0"/>
              </a:rPr>
              <a:t>তারিখঃ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2641600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276600"/>
            <a:ext cx="2362200" cy="1943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524000"/>
            <a:ext cx="2590800" cy="18091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124200" y="5791200"/>
            <a:ext cx="19605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44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ইন্টারনেট </a:t>
            </a:r>
            <a:endParaRPr lang="en-US" dirty="0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33400" y="228600"/>
            <a:ext cx="4953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44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 দেখে বলার চেষ্টা করি।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0" y="3429000"/>
            <a:ext cx="2365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54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ইন্টারনেট </a:t>
            </a:r>
            <a:endParaRPr lang="en-US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1066800"/>
            <a:ext cx="3671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000" b="1" u="sng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পাঠের শিরোনাম </a:t>
            </a:r>
            <a:endParaRPr lang="en-US" sz="4000" b="1" u="sng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2667000"/>
            <a:ext cx="739140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ইন্টারনেট কী তা বলতে পারবে।</a:t>
            </a:r>
          </a:p>
          <a:p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ওয়েব ব্রাউজার কি এবং ওয়েব ব্রাউজারের নাম বলতে পারবে।</a:t>
            </a:r>
          </a:p>
          <a:p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সার্চ ইঞ্জিন কি?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সার্চ ইঞ্জিনের নাম বলতে পারবে।</a:t>
            </a:r>
            <a:endParaRPr lang="bn-BD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সার্চ ইঞ্জিন ব্যবহার করে ইন্টারনেট থেকে তথ্য খুজে বের করতে পারবে।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81000" y="1066800"/>
            <a:ext cx="34861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600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পাঠের উদ্দেশ্য</a:t>
            </a:r>
            <a:endParaRPr lang="en-US" sz="6000">
              <a:solidFill>
                <a:srgbClr val="9933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81000"/>
            <a:ext cx="2641600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819400"/>
            <a:ext cx="196239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কি?</a:t>
            </a:r>
            <a:r>
              <a:rPr lang="bn-BD" sz="54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2000" y="4419600"/>
            <a:ext cx="64668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হচ্ছে পৃথিবী জোড়া কম্পিউটারের  নেটওয়ার্ক ।</a:t>
            </a:r>
            <a:endParaRPr lang="en-US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748200"/>
            <a:ext cx="2514600" cy="25297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9698" y="838200"/>
            <a:ext cx="2643302" cy="236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1000" y="5029200"/>
            <a:ext cx="182880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bn-BD" sz="24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রাহাত স্কুল ছাত্র</a:t>
            </a:r>
            <a:endParaRPr lang="en-US" sz="240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5257800"/>
            <a:ext cx="18288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bn-BD" sz="24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বৃষ্টি ভেজা রাহাত</a:t>
            </a:r>
            <a:endParaRPr lang="en-US" sz="24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5181600"/>
            <a:ext cx="182880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bn-BD" sz="24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সান্তনা প্রাপ্ত রাহাত</a:t>
            </a:r>
            <a:endParaRPr lang="en-US" sz="240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143000" y="3657600"/>
            <a:ext cx="484632" cy="113080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038600" y="3810000"/>
            <a:ext cx="484632" cy="113080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086600" y="3657600"/>
            <a:ext cx="484632" cy="113080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09600"/>
            <a:ext cx="2667000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914400" y="685800"/>
            <a:ext cx="6858000" cy="830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bn-BD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ইন্টারনেটের মাধ্যমে সহজে সমাধান</a:t>
            </a:r>
            <a:endParaRPr lang="en-US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2057400"/>
            <a:ext cx="2438400" cy="2286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133600"/>
            <a:ext cx="2133600" cy="2209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8171" y="1905000"/>
            <a:ext cx="3014829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3733800" y="5410200"/>
            <a:ext cx="1034257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bn-BD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প্রিন্টপ্রাপ্ত বই</a:t>
            </a:r>
            <a:endParaRPr lang="en-US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72200" y="5791200"/>
            <a:ext cx="19050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 পেয়ে আনান্দ</a:t>
            </a:r>
            <a:endParaRPr lang="en-US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5791200"/>
            <a:ext cx="990600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2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2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066800" y="4572000"/>
            <a:ext cx="484188" cy="825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4114800" y="4572000"/>
            <a:ext cx="484188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010400" y="4800600"/>
            <a:ext cx="484188" cy="673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5800" y="457200"/>
            <a:ext cx="213071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কি?</a:t>
            </a:r>
            <a:r>
              <a:rPr lang="bn-BD" sz="54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9600" y="1524000"/>
            <a:ext cx="81884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নিজের তথ্য অন্যের সামনে তুলে  ধরার জন্য যে  ব্যবস্থা  তাই ওয়েবসাইট।</a:t>
            </a:r>
            <a:endParaRPr lang="en-US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1981200"/>
            <a:ext cx="250581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ওয়েব ব্রাউজার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কি?</a:t>
            </a:r>
            <a:r>
              <a:rPr lang="bn-BD" sz="54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33400" y="3048000"/>
            <a:ext cx="84593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ওয়েবসাইট দেখার জন্য যে বিশেষ অ্যাপ্লিকেশন সফটওয়্যার  তাই ব্রাউজার। </a:t>
            </a:r>
            <a:endParaRPr lang="en-US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9600" y="3667780"/>
            <a:ext cx="202651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সার্চ ইঞ্জিন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কি?</a:t>
            </a:r>
            <a:r>
              <a:rPr lang="bn-BD" sz="54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33400" y="4734580"/>
            <a:ext cx="83295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কোন তথ্য খোজার জন্য যে বিশেষ অ্যাপ্লিকেশন সফটওয়্যার  এর  সাহায্য </a:t>
            </a:r>
          </a:p>
          <a:p>
            <a:r>
              <a:rPr lang="bn-BD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নিতে হয় এমন অ্যাপ্লিকেশন সফটওয়্যার  এর নাম সার্চ ইঞ্জিন। </a:t>
            </a:r>
            <a:endParaRPr lang="en-US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234</Words>
  <Application>Microsoft Office PowerPoint</Application>
  <PresentationFormat>On-screen Show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</dc:creator>
  <cp:lastModifiedBy>ma</cp:lastModifiedBy>
  <cp:revision>19</cp:revision>
  <dcterms:created xsi:type="dcterms:W3CDTF">2021-11-08T05:28:55Z</dcterms:created>
  <dcterms:modified xsi:type="dcterms:W3CDTF">2021-11-10T05:10:55Z</dcterms:modified>
</cp:coreProperties>
</file>