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90" r:id="rId3"/>
    <p:sldId id="298" r:id="rId4"/>
    <p:sldId id="257" r:id="rId5"/>
    <p:sldId id="289" r:id="rId6"/>
    <p:sldId id="294" r:id="rId7"/>
    <p:sldId id="295" r:id="rId8"/>
    <p:sldId id="296" r:id="rId9"/>
    <p:sldId id="258" r:id="rId10"/>
    <p:sldId id="259" r:id="rId11"/>
    <p:sldId id="260" r:id="rId12"/>
    <p:sldId id="287" r:id="rId13"/>
    <p:sldId id="293" r:id="rId14"/>
    <p:sldId id="263" r:id="rId15"/>
    <p:sldId id="264" r:id="rId16"/>
    <p:sldId id="265" r:id="rId17"/>
    <p:sldId id="266" r:id="rId18"/>
    <p:sldId id="267" r:id="rId19"/>
    <p:sldId id="29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726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11/12/2021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438400"/>
            <a:ext cx="6054389" cy="364108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447800" y="1219200"/>
            <a:ext cx="60960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ফুলেল</a:t>
            </a:r>
            <a:r>
              <a:rPr lang="en-US" sz="4400" dirty="0" smtClean="0"/>
              <a:t> </a:t>
            </a:r>
            <a:r>
              <a:rPr lang="en-US" sz="4400" dirty="0" err="1" smtClean="0"/>
              <a:t>শুভেচ্ছা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5440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C\Desktop\video\IMG_20200711_004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6000750" cy="323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352800" y="5232971"/>
            <a:ext cx="3886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উৎসঃখাদ্য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6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C\Desktop\video\IMG_20200711_0039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6799462" cy="332455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980631" y="4775771"/>
            <a:ext cx="3886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1904999"/>
            <a:ext cx="6546274" cy="259772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শক্তির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বিভিন্ন</a:t>
            </a:r>
            <a:r>
              <a:rPr 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রূপ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6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C\Desktop\video\IMG_20200711_0039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458075" cy="3666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124200" y="5257800"/>
            <a:ext cx="3886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বিদু্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1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C\Desktop\video\IMG_20200711_0028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734050" cy="417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895600" y="5232971"/>
            <a:ext cx="3886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11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C\Desktop\video\IMG_20200711_0027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6019800" cy="418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352800" y="5232971"/>
            <a:ext cx="3886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5916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C\Desktop\video\IMG_20200711_003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95400"/>
            <a:ext cx="4700832" cy="356479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667000" y="5105400"/>
            <a:ext cx="3886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C\Desktop\video\IMG_20200711_0029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81125"/>
            <a:ext cx="6205427" cy="404293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352800" y="5232971"/>
            <a:ext cx="3886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497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C\Desktop\video\IMG_20200711_0029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4930987" cy="3962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352800" y="5232971"/>
            <a:ext cx="3886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200" dirty="0" smtClean="0"/>
              <a:t>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561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1752600"/>
            <a:ext cx="6629400" cy="3429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রূপের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77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C\Desktop\video\IMG_20200711_005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6" y="1905000"/>
            <a:ext cx="3161434" cy="383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886200" y="1905000"/>
            <a:ext cx="4724400" cy="3810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জুবাইদুন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নেছা</a:t>
            </a:r>
            <a:endParaRPr lang="en-US" sz="36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আড়পাড়া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শিবনগর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সপ্রাবি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কালীগঞ্জ,ঝিনাইদহ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 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90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2209800"/>
            <a:ext cx="5867400" cy="2438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THANKS ALL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143000"/>
            <a:ext cx="8001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IN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  : </a:t>
            </a:r>
            <a:r>
              <a:rPr lang="en-US" sz="4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bn-BD" sz="4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bn-BD" sz="48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অধ্যায়:</a:t>
            </a:r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4800" dirty="0" smtClean="0"/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৩০,৩১পৃ</a:t>
            </a:r>
            <a:endParaRPr lang="bn-IN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সময়:৪০মিনিট</a:t>
            </a:r>
            <a:endParaRPr lang="bn-BD" sz="4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91856"/>
            <a:ext cx="28575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9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95400" y="1676400"/>
            <a:ext cx="7086600" cy="3200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১৬.২.১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4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CC\Desktop\video\IMG_20200711_002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39" y="1676400"/>
            <a:ext cx="5769153" cy="34975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429000" y="5534346"/>
            <a:ext cx="38862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12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C\Desktop\video\IMG_20200711_0025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6178193" cy="356487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819400" y="5232971"/>
            <a:ext cx="44196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শক্তি:উৎস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চুলার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আগুন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87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C\Desktop\video\IMG_20200711_002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6400"/>
            <a:ext cx="6929112" cy="3421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352800" y="5232971"/>
            <a:ext cx="3886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বিদু্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90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551708" y="1711035"/>
            <a:ext cx="6927273" cy="331816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উৎস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78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C\Desktop\video\IMG_20200711_004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6267450" cy="350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352800" y="5232971"/>
            <a:ext cx="38862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যান্ত্রিক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1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236</TotalTime>
  <Words>105</Words>
  <Application>Microsoft Office PowerPoint</Application>
  <PresentationFormat>On-screen Show (4:3)</PresentationFormat>
  <Paragraphs>34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CC</dc:creator>
  <cp:lastModifiedBy>CC</cp:lastModifiedBy>
  <cp:revision>27</cp:revision>
  <dcterms:created xsi:type="dcterms:W3CDTF">2006-08-16T00:00:00Z</dcterms:created>
  <dcterms:modified xsi:type="dcterms:W3CDTF">2021-11-12T16:48:42Z</dcterms:modified>
</cp:coreProperties>
</file>