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D948F-81DB-47DE-AD59-80ABC45A8EA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3D7C5-7AE6-4BE3-AD4D-EC0583F0C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3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3D7C5-7AE6-4BE3-AD4D-EC0583F0CE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3D7C5-7AE6-4BE3-AD4D-EC0583F0CE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2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952D-9576-4956-B0FB-2DA87C4EB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FF285-91C5-416E-85DE-CC7CFCC22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2C0FE-F757-407B-9A39-1DA2C03E0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2E3C-0DE9-4C3C-A9EC-E53C81EF174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83D30-CC1B-42E3-A52E-81B97BF9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D8F58-660A-4A32-8F28-D507E21D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FE6E-96DA-4539-84FA-DC0FA798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2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2B3CB-DB31-43E4-9EEF-FBD4305B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043F7-F4AF-40BD-8F1A-776079533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5889D-7A77-4FE1-B939-3B893D32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2E3C-0DE9-4C3C-A9EC-E53C81EF174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75419-E81A-4DC7-A1A5-85C9599E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23589-720F-47DA-9958-05E2F38D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FE6E-96DA-4539-84FA-DC0FA798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2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FA187F-0545-486F-B02A-22CDA61C1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7E64A-2EA8-4F69-9A0F-9C665D0E0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9695C-CD89-4E8C-97A8-34A175DB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2E3C-0DE9-4C3C-A9EC-E53C81EF174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429CC-8F30-4ED4-9CB7-7AC74CC51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36193-877C-43A9-A0A1-C4E55C51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FE6E-96DA-4539-84FA-DC0FA798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4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3E0F-6C4B-4FAF-B49E-EDDB668E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FD688-E2A9-493C-9F05-C86CB2655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0F659-952E-4E74-A808-A4A1FCB3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2E3C-0DE9-4C3C-A9EC-E53C81EF174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C7934-8EE0-444D-A5F4-367F850A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2500-19D5-445D-B28D-E5474D69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FE6E-96DA-4539-84FA-DC0FA798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6286-FD02-4B2C-82C7-F01E155A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F1B75-EF4A-40D2-8281-201E494A8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D55DF-C488-47FB-AA78-ACF90467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2E3C-0DE9-4C3C-A9EC-E53C81EF174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6C91-B13A-4609-A11B-6A734E74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6783C-330C-4EBB-A971-6C3061DC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FE6E-96DA-4539-84FA-DC0FA798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8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C687-5ECD-489F-884C-B0C2BAF4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BB91D-6DA8-49B4-9B2B-939433043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08DB7-B75E-4E55-A3D5-D5A88EBA0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49393-4A37-4864-B08F-AA582A80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2E3C-0DE9-4C3C-A9EC-E53C81EF174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FBD82-F5E1-41C0-82E3-A8879BB0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712A1-06FE-4790-97A8-3A6596F8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FE6E-96DA-4539-84FA-DC0FA798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89AC-523A-4402-A2C0-DB954427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99493-358F-4261-A912-D9EB9BC5B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3F817-F1C0-4F41-A367-33A4E8AAB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6B975-2E1A-4B16-A311-170627FB0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FCCA8C-DA09-4393-9123-05C9F8412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652261-C242-47E7-950A-4BB4F537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2E3C-0DE9-4C3C-A9EC-E53C81EF174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C1EBB-50D4-4590-B22B-49A6FAE8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8702B-4F20-476D-A97F-ED391D50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FE6E-96DA-4539-84FA-DC0FA798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390D-DDA9-4F1A-BB20-FA2E52A4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C0426-464C-4412-BB57-44C034D4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2E3C-0DE9-4C3C-A9EC-E53C81EF174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51A6B-018C-4610-8922-DEF84EA4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0866A-C52A-4A20-B74E-E3DF26C6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FE6E-96DA-4539-84FA-DC0FA798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8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8BA36-1032-4BCE-96F2-18A67B39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2E3C-0DE9-4C3C-A9EC-E53C81EF174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0C53C-9384-4372-9939-E9F97661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DEB89-9E94-4D12-B4D8-411034E8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FE6E-96DA-4539-84FA-DC0FA798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5C5D-E4A4-4862-8724-627A007B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C9266-E74D-49CF-9C81-88285798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DB7F2-6785-4073-9945-DB0929953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EA19C-58E9-4210-8A4F-31B6B1FB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2E3C-0DE9-4C3C-A9EC-E53C81EF174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EB853-9F5C-4378-8731-B9CFFD83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89AC6-B3F4-43E2-85A1-F19436DC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FE6E-96DA-4539-84FA-DC0FA798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2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F36F-E552-4A1E-A2B4-DFD9FD28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AC17-B3A1-4FC9-AEAA-93702F8D0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3C2D-6009-4E70-9DFA-1845778B5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3ABA8-881A-4CE8-8780-40F6C979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2E3C-0DE9-4C3C-A9EC-E53C81EF174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F340B-1A3C-49D2-89FD-0FC56F57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78E19-E4D8-43D0-8ABA-98782C39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FE6E-96DA-4539-84FA-DC0FA798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61642-1011-44CD-833B-FCA11EF8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001F4-851D-4AE0-B616-B7F2B0AE6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B1613-5E13-4AD2-A176-DEDED9B99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2E3C-0DE9-4C3C-A9EC-E53C81EF174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CFB5E-7E77-4677-8B2E-07E4E9BAE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86AEB-0953-4078-B2F7-0294621E6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FE6E-96DA-4539-84FA-DC0FA798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6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C83925F-526B-4536-B44E-B958AB4F8448}"/>
              </a:ext>
            </a:extLst>
          </p:cNvPr>
          <p:cNvSpPr txBox="1"/>
          <p:nvPr/>
        </p:nvSpPr>
        <p:spPr>
          <a:xfrm>
            <a:off x="816334" y="3090312"/>
            <a:ext cx="11195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50"/>
                </a:solidFill>
                <a:latin typeface="Script MT Bold" panose="03040602040607080904" pitchFamily="66" charset="0"/>
              </a:rPr>
              <a:t>আজকের</a:t>
            </a:r>
            <a:r>
              <a:rPr lang="en-US" sz="6000" dirty="0">
                <a:solidFill>
                  <a:srgbClr val="00B050"/>
                </a:solidFill>
                <a:latin typeface="Script MT Bold" panose="03040602040607080904" pitchFamily="66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cript MT Bold" panose="03040602040607080904" pitchFamily="66" charset="0"/>
              </a:rPr>
              <a:t>পাঠে</a:t>
            </a:r>
            <a:r>
              <a:rPr lang="en-US" sz="6000" dirty="0">
                <a:solidFill>
                  <a:srgbClr val="00B050"/>
                </a:solidFill>
                <a:latin typeface="Script MT Bold" panose="03040602040607080904" pitchFamily="66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cript MT Bold" panose="03040602040607080904" pitchFamily="66" charset="0"/>
              </a:rPr>
              <a:t>সবাইকে</a:t>
            </a:r>
            <a:r>
              <a:rPr lang="en-US" sz="6000" dirty="0">
                <a:solidFill>
                  <a:srgbClr val="00B050"/>
                </a:solidFill>
                <a:latin typeface="Script MT Bold" panose="03040602040607080904" pitchFamily="66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cript MT Bold" panose="03040602040607080904" pitchFamily="66" charset="0"/>
              </a:rPr>
              <a:t>স্বাগতম</a:t>
            </a:r>
            <a:endParaRPr lang="en-US" sz="6000" dirty="0">
              <a:solidFill>
                <a:srgbClr val="00B05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Boat-2.jpg">
            <a:extLst>
              <a:ext uri="{FF2B5EF4-FFF2-40B4-BE49-F238E27FC236}">
                <a16:creationId xmlns:a16="http://schemas.microsoft.com/office/drawing/2014/main" id="{6639553C-B760-4E0D-9288-1193497C8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383" y="594518"/>
            <a:ext cx="3733800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Boat-4.jpg">
            <a:extLst>
              <a:ext uri="{FF2B5EF4-FFF2-40B4-BE49-F238E27FC236}">
                <a16:creationId xmlns:a16="http://schemas.microsoft.com/office/drawing/2014/main" id="{64773F92-EB48-4D9A-8F24-23701EF61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183" y="594518"/>
            <a:ext cx="3581400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Cargo ship.jpg">
            <a:extLst>
              <a:ext uri="{FF2B5EF4-FFF2-40B4-BE49-F238E27FC236}">
                <a16:creationId xmlns:a16="http://schemas.microsoft.com/office/drawing/2014/main" id="{5071C2F7-014F-41C5-A7D1-44E89CCEF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183" y="3337718"/>
            <a:ext cx="3667125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Ship.jpg">
            <a:extLst>
              <a:ext uri="{FF2B5EF4-FFF2-40B4-BE49-F238E27FC236}">
                <a16:creationId xmlns:a16="http://schemas.microsoft.com/office/drawing/2014/main" id="{6F0EC59C-E8EB-499F-AB22-07469E199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7183" y="3337718"/>
            <a:ext cx="37338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5C40DC8-07D2-4DBD-B429-4F4771AA47F7}"/>
              </a:ext>
            </a:extLst>
          </p:cNvPr>
          <p:cNvSpPr txBox="1"/>
          <p:nvPr/>
        </p:nvSpPr>
        <p:spPr>
          <a:xfrm>
            <a:off x="3703983" y="2499518"/>
            <a:ext cx="6858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নৌকা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A14885-D4C7-4F0B-B926-6F09E33F1371}"/>
              </a:ext>
            </a:extLst>
          </p:cNvPr>
          <p:cNvSpPr txBox="1"/>
          <p:nvPr/>
        </p:nvSpPr>
        <p:spPr>
          <a:xfrm>
            <a:off x="8009283" y="2499518"/>
            <a:ext cx="15240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পাল তোলা নৌকা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3B6FC0-D6E8-4163-9FCB-144F80462360}"/>
              </a:ext>
            </a:extLst>
          </p:cNvPr>
          <p:cNvSpPr txBox="1"/>
          <p:nvPr/>
        </p:nvSpPr>
        <p:spPr>
          <a:xfrm>
            <a:off x="4145944" y="5376008"/>
            <a:ext cx="6096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লঞ্চ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B4516D-FDB8-47C1-8B6B-EEB5BC7D7CFB}"/>
              </a:ext>
            </a:extLst>
          </p:cNvPr>
          <p:cNvSpPr txBox="1"/>
          <p:nvPr/>
        </p:nvSpPr>
        <p:spPr>
          <a:xfrm>
            <a:off x="8672224" y="5408423"/>
            <a:ext cx="7620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স্টিমার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15257B-B2A5-4F58-B019-D09257CD4DD8}"/>
              </a:ext>
            </a:extLst>
          </p:cNvPr>
          <p:cNvSpPr txBox="1"/>
          <p:nvPr/>
        </p:nvSpPr>
        <p:spPr>
          <a:xfrm>
            <a:off x="5037484" y="5566076"/>
            <a:ext cx="3352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 পথের যানবাহন</a:t>
            </a:r>
            <a:endParaRPr lang="en-GB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2BAF4F3-2351-4298-BD0D-1AE07CF8D5C5}"/>
              </a:ext>
            </a:extLst>
          </p:cNvPr>
          <p:cNvSpPr txBox="1"/>
          <p:nvPr/>
        </p:nvSpPr>
        <p:spPr>
          <a:xfrm>
            <a:off x="623978" y="577741"/>
            <a:ext cx="259212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croll: Horizontal 18">
            <a:extLst>
              <a:ext uri="{FF2B5EF4-FFF2-40B4-BE49-F238E27FC236}">
                <a16:creationId xmlns:a16="http://schemas.microsoft.com/office/drawing/2014/main" id="{C530D9A9-4A19-40C4-9317-626B51E67EB8}"/>
              </a:ext>
            </a:extLst>
          </p:cNvPr>
          <p:cNvSpPr/>
          <p:nvPr/>
        </p:nvSpPr>
        <p:spPr>
          <a:xfrm>
            <a:off x="3844390" y="779748"/>
            <a:ext cx="6807476" cy="3378911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৬৩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77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65CAA21-523B-4228-BA4B-86C3F2699936}"/>
              </a:ext>
            </a:extLst>
          </p:cNvPr>
          <p:cNvSpPr txBox="1"/>
          <p:nvPr/>
        </p:nvSpPr>
        <p:spPr>
          <a:xfrm>
            <a:off x="623978" y="577741"/>
            <a:ext cx="259212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croll: Horizontal 18">
            <a:extLst>
              <a:ext uri="{FF2B5EF4-FFF2-40B4-BE49-F238E27FC236}">
                <a16:creationId xmlns:a16="http://schemas.microsoft.com/office/drawing/2014/main" id="{8C79AE5D-BFE5-4E6F-9A3D-1B314D6B99E1}"/>
              </a:ext>
            </a:extLst>
          </p:cNvPr>
          <p:cNvSpPr/>
          <p:nvPr/>
        </p:nvSpPr>
        <p:spPr>
          <a:xfrm>
            <a:off x="3446825" y="1813247"/>
            <a:ext cx="6807476" cy="3378911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203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634FBD6-C572-4527-AA6B-9882A91C5D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1" y="1316364"/>
            <a:ext cx="3779142" cy="336272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76E786-1F11-4B86-B208-876A176E94D0}"/>
              </a:ext>
            </a:extLst>
          </p:cNvPr>
          <p:cNvSpPr txBox="1"/>
          <p:nvPr/>
        </p:nvSpPr>
        <p:spPr>
          <a:xfrm>
            <a:off x="2791073" y="2119467"/>
            <a:ext cx="1708074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৬৩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52FCB1-C0C7-4F5B-8B46-F92AD76B78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6" t="27440" r="34239" b="3961"/>
          <a:stretch/>
        </p:blipFill>
        <p:spPr>
          <a:xfrm>
            <a:off x="7391454" y="1039048"/>
            <a:ext cx="3909391" cy="4704521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47080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FC3CDA5D-7EC7-473B-A362-A999FED0330A}"/>
              </a:ext>
            </a:extLst>
          </p:cNvPr>
          <p:cNvSpPr/>
          <p:nvPr/>
        </p:nvSpPr>
        <p:spPr>
          <a:xfrm>
            <a:off x="603174" y="577741"/>
            <a:ext cx="2902851" cy="76741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E7F205-B8D8-4441-810B-EE1514BBC24F}"/>
              </a:ext>
            </a:extLst>
          </p:cNvPr>
          <p:cNvSpPr txBox="1"/>
          <p:nvPr/>
        </p:nvSpPr>
        <p:spPr>
          <a:xfrm>
            <a:off x="2783154" y="1411710"/>
            <a:ext cx="7236633" cy="646331"/>
          </a:xfrm>
          <a:prstGeom prst="rect">
            <a:avLst/>
          </a:prstGeom>
          <a:solidFill>
            <a:srgbClr val="54DC6B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দেখানো ছকের মতো একটি ছক তৈরি করি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37FB8787-2B22-454E-81E8-1ED8BBAE2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52663"/>
              </p:ext>
            </p:extLst>
          </p:nvPr>
        </p:nvGraphicFramePr>
        <p:xfrm>
          <a:off x="3194783" y="2585293"/>
          <a:ext cx="6413374" cy="307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0780">
                  <a:extLst>
                    <a:ext uri="{9D8B030D-6E8A-4147-A177-3AD203B41FA5}">
                      <a16:colId xmlns:a16="http://schemas.microsoft.com/office/drawing/2014/main" val="2565483797"/>
                    </a:ext>
                  </a:extLst>
                </a:gridCol>
                <a:gridCol w="3982594">
                  <a:extLst>
                    <a:ext uri="{9D8B030D-6E8A-4147-A177-3AD203B41FA5}">
                      <a16:colId xmlns:a16="http://schemas.microsoft.com/office/drawing/2014/main" val="3060062468"/>
                    </a:ext>
                  </a:extLst>
                </a:gridCol>
              </a:tblGrid>
              <a:tr h="60870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61096"/>
                  </a:ext>
                </a:extLst>
              </a:tr>
              <a:tr h="60870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66883"/>
                  </a:ext>
                </a:extLst>
              </a:tr>
              <a:tr h="60870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76975"/>
                  </a:ext>
                </a:extLst>
              </a:tr>
              <a:tr h="60870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356803"/>
                  </a:ext>
                </a:extLst>
              </a:tr>
              <a:tr h="60870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65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7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4FB9E1A-521F-4E02-B5C2-4E7FF8BF90D6}"/>
              </a:ext>
            </a:extLst>
          </p:cNvPr>
          <p:cNvSpPr txBox="1"/>
          <p:nvPr/>
        </p:nvSpPr>
        <p:spPr>
          <a:xfrm>
            <a:off x="623978" y="594412"/>
            <a:ext cx="1657452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64EB4A-21B2-46E5-9F39-0234E3FD4D8E}"/>
              </a:ext>
            </a:extLst>
          </p:cNvPr>
          <p:cNvSpPr txBox="1"/>
          <p:nvPr/>
        </p:nvSpPr>
        <p:spPr>
          <a:xfrm>
            <a:off x="3803331" y="1988820"/>
            <a:ext cx="503586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64E48-6110-4CE1-940D-074FAA8AB97C}"/>
              </a:ext>
            </a:extLst>
          </p:cNvPr>
          <p:cNvSpPr txBox="1"/>
          <p:nvPr/>
        </p:nvSpPr>
        <p:spPr>
          <a:xfrm>
            <a:off x="2577284" y="3772802"/>
            <a:ext cx="769478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5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63158F-0933-49BF-9BFA-E76B7F8A4642}"/>
              </a:ext>
            </a:extLst>
          </p:cNvPr>
          <p:cNvSpPr txBox="1"/>
          <p:nvPr/>
        </p:nvSpPr>
        <p:spPr>
          <a:xfrm>
            <a:off x="600597" y="612663"/>
            <a:ext cx="2243881" cy="707886"/>
          </a:xfrm>
          <a:prstGeom prst="rect">
            <a:avLst/>
          </a:prstGeom>
          <a:solidFill>
            <a:srgbClr val="E0BBE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8C93C-BB8C-40F1-9894-AB357DE82672}"/>
              </a:ext>
            </a:extLst>
          </p:cNvPr>
          <p:cNvSpPr txBox="1"/>
          <p:nvPr/>
        </p:nvSpPr>
        <p:spPr>
          <a:xfrm>
            <a:off x="2645787" y="2885910"/>
            <a:ext cx="691816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865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5282E3F-6335-462A-89BC-DCF27EC3BCD6}"/>
              </a:ext>
            </a:extLst>
          </p:cNvPr>
          <p:cNvSpPr txBox="1"/>
          <p:nvPr/>
        </p:nvSpPr>
        <p:spPr>
          <a:xfrm>
            <a:off x="3307299" y="2864508"/>
            <a:ext cx="53498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8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088F62-9B3A-4439-B2BC-A13FA1710349}"/>
              </a:ext>
            </a:extLst>
          </p:cNvPr>
          <p:cNvGrpSpPr/>
          <p:nvPr/>
        </p:nvGrpSpPr>
        <p:grpSpPr>
          <a:xfrm>
            <a:off x="2133024" y="1250143"/>
            <a:ext cx="8148673" cy="4855925"/>
            <a:chOff x="1406564" y="1233210"/>
            <a:chExt cx="8751667" cy="538603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DFBAACA-87B5-4790-A1E9-D9CC88D37A4A}"/>
                </a:ext>
              </a:extLst>
            </p:cNvPr>
            <p:cNvGrpSpPr/>
            <p:nvPr/>
          </p:nvGrpSpPr>
          <p:grpSpPr>
            <a:xfrm>
              <a:off x="1406564" y="1233210"/>
              <a:ext cx="8751667" cy="5386030"/>
              <a:chOff x="1406564" y="1233210"/>
              <a:chExt cx="8751667" cy="5386030"/>
            </a:xfrm>
          </p:grpSpPr>
          <p:sp>
            <p:nvSpPr>
              <p:cNvPr id="32" name="Sun 31">
                <a:extLst>
                  <a:ext uri="{FF2B5EF4-FFF2-40B4-BE49-F238E27FC236}">
                    <a16:creationId xmlns:a16="http://schemas.microsoft.com/office/drawing/2014/main" id="{B87F75A6-8484-4865-8B7E-100FADA1BC15}"/>
                  </a:ext>
                </a:extLst>
              </p:cNvPr>
              <p:cNvSpPr/>
              <p:nvPr/>
            </p:nvSpPr>
            <p:spPr>
              <a:xfrm>
                <a:off x="8199120" y="4597400"/>
                <a:ext cx="1229360" cy="1595120"/>
              </a:xfrm>
              <a:prstGeom prst="sun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un 32">
                <a:extLst>
                  <a:ext uri="{FF2B5EF4-FFF2-40B4-BE49-F238E27FC236}">
                    <a16:creationId xmlns:a16="http://schemas.microsoft.com/office/drawing/2014/main" id="{347BD4ED-C31E-4B9E-B354-C72832885528}"/>
                  </a:ext>
                </a:extLst>
              </p:cNvPr>
              <p:cNvSpPr/>
              <p:nvPr/>
            </p:nvSpPr>
            <p:spPr>
              <a:xfrm>
                <a:off x="3728720" y="5024120"/>
                <a:ext cx="1229360" cy="1595120"/>
              </a:xfrm>
              <a:prstGeom prst="su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CA8242-BACA-42B8-94F1-35ED641531D4}"/>
                  </a:ext>
                </a:extLst>
              </p:cNvPr>
              <p:cNvSpPr txBox="1"/>
              <p:nvPr/>
            </p:nvSpPr>
            <p:spPr>
              <a:xfrm>
                <a:off x="1554480" y="1233210"/>
                <a:ext cx="4226560" cy="495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26482E8-7025-40DA-8CAE-6647D3095871}"/>
                  </a:ext>
                </a:extLst>
              </p:cNvPr>
              <p:cNvSpPr/>
              <p:nvPr/>
            </p:nvSpPr>
            <p:spPr>
              <a:xfrm rot="10800000">
                <a:off x="1406564" y="1627473"/>
                <a:ext cx="4226560" cy="490851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3DB6E7E-98AC-4C4C-B24C-78F83C349805}"/>
                  </a:ext>
                </a:extLst>
              </p:cNvPr>
              <p:cNvSpPr/>
              <p:nvPr/>
            </p:nvSpPr>
            <p:spPr>
              <a:xfrm>
                <a:off x="5931671" y="1627473"/>
                <a:ext cx="4226560" cy="490850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CC7027-1470-4C29-BB86-1EAFDD539E4F}"/>
                  </a:ext>
                </a:extLst>
              </p:cNvPr>
              <p:cNvSpPr/>
              <p:nvPr/>
            </p:nvSpPr>
            <p:spPr>
              <a:xfrm>
                <a:off x="5669280" y="1718965"/>
                <a:ext cx="165100" cy="47916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04484F-5993-4CE1-B0A6-06CD5EBC62AC}"/>
                </a:ext>
              </a:extLst>
            </p:cNvPr>
            <p:cNvSpPr txBox="1"/>
            <p:nvPr/>
          </p:nvSpPr>
          <p:spPr>
            <a:xfrm>
              <a:off x="1831176" y="4044749"/>
              <a:ext cx="3474719" cy="1741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রাহেলা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বেগম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সেবী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মিঠাভরাং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সপ্রাবি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জগন্নাথপুর,সুনামগঞ্জ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A508015-3902-466E-94EE-9817230B3DF4}"/>
              </a:ext>
            </a:extLst>
          </p:cNvPr>
          <p:cNvSpPr txBox="1"/>
          <p:nvPr/>
        </p:nvSpPr>
        <p:spPr>
          <a:xfrm>
            <a:off x="5217344" y="475790"/>
            <a:ext cx="175731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2AF06A-C94A-4F91-8127-3AF040A25B0A}"/>
              </a:ext>
            </a:extLst>
          </p:cNvPr>
          <p:cNvSpPr txBox="1"/>
          <p:nvPr/>
        </p:nvSpPr>
        <p:spPr>
          <a:xfrm>
            <a:off x="6811621" y="3760683"/>
            <a:ext cx="3322133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অধ্যায়ঃ10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(পাঠঃ০১)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F772018-A80C-4338-8ABC-948BBDA58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9" t="24346" r="38235" b="16573"/>
          <a:stretch/>
        </p:blipFill>
        <p:spPr>
          <a:xfrm>
            <a:off x="7543949" y="1709454"/>
            <a:ext cx="1335891" cy="18072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841A156-C27D-4207-81F7-A4CC610443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6" t="16223" r="29654" b="57425"/>
          <a:stretch/>
        </p:blipFill>
        <p:spPr>
          <a:xfrm>
            <a:off x="3150579" y="1829241"/>
            <a:ext cx="1889682" cy="1569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D121420-19BE-42DF-87A4-FA9ED0FCFACE}"/>
              </a:ext>
            </a:extLst>
          </p:cNvPr>
          <p:cNvGrpSpPr/>
          <p:nvPr/>
        </p:nvGrpSpPr>
        <p:grpSpPr>
          <a:xfrm>
            <a:off x="3248810" y="1896284"/>
            <a:ext cx="1584323" cy="1646020"/>
            <a:chOff x="4472136" y="2250440"/>
            <a:chExt cx="2783840" cy="2783840"/>
          </a:xfrm>
        </p:grpSpPr>
        <p:sp>
          <p:nvSpPr>
            <p:cNvPr id="49" name="Frame 48">
              <a:extLst>
                <a:ext uri="{FF2B5EF4-FFF2-40B4-BE49-F238E27FC236}">
                  <a16:creationId xmlns:a16="http://schemas.microsoft.com/office/drawing/2014/main" id="{31682376-F704-41D1-9DE8-4B9C2037BB49}"/>
                </a:ext>
              </a:extLst>
            </p:cNvPr>
            <p:cNvSpPr/>
            <p:nvPr/>
          </p:nvSpPr>
          <p:spPr>
            <a:xfrm rot="9600644">
              <a:off x="4472136" y="2303104"/>
              <a:ext cx="2783840" cy="2712720"/>
            </a:xfrm>
            <a:prstGeom prst="frame">
              <a:avLst>
                <a:gd name="adj1" fmla="val 7631"/>
              </a:avLst>
            </a:prstGeom>
            <a:gradFill>
              <a:gsLst>
                <a:gs pos="0">
                  <a:srgbClr val="FF0000"/>
                </a:gs>
                <a:gs pos="80000">
                  <a:srgbClr val="92D050"/>
                </a:gs>
                <a:gs pos="51000">
                  <a:srgbClr val="FFFF00"/>
                </a:gs>
              </a:gsLst>
              <a:lin ang="5400000" scaled="1"/>
            </a:gra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Frame 49">
              <a:extLst>
                <a:ext uri="{FF2B5EF4-FFF2-40B4-BE49-F238E27FC236}">
                  <a16:creationId xmlns:a16="http://schemas.microsoft.com/office/drawing/2014/main" id="{AA6D7ADB-8E65-402F-B2CC-25E140AC8140}"/>
                </a:ext>
              </a:extLst>
            </p:cNvPr>
            <p:cNvSpPr/>
            <p:nvPr/>
          </p:nvSpPr>
          <p:spPr>
            <a:xfrm rot="18719189">
              <a:off x="4472136" y="2286000"/>
              <a:ext cx="2783840" cy="2712720"/>
            </a:xfrm>
            <a:prstGeom prst="frame">
              <a:avLst>
                <a:gd name="adj1" fmla="val 7631"/>
              </a:avLst>
            </a:prstGeom>
            <a:gradFill>
              <a:gsLst>
                <a:gs pos="0">
                  <a:srgbClr val="FF0000"/>
                </a:gs>
                <a:gs pos="80000">
                  <a:srgbClr val="92D050"/>
                </a:gs>
                <a:gs pos="51000">
                  <a:srgbClr val="FFFF00"/>
                </a:gs>
              </a:gsLst>
              <a:lin ang="5400000" scaled="1"/>
            </a:gra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04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A9C7D8-0D14-480B-8E31-76FF3B1C7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28" y="2256261"/>
            <a:ext cx="3878233" cy="2255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5883DF-DF44-4CF4-8E97-C405C2981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13" y="2370729"/>
            <a:ext cx="3806647" cy="21412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045C40-26FE-48A9-820C-03C9F3054031}"/>
              </a:ext>
            </a:extLst>
          </p:cNvPr>
          <p:cNvSpPr txBox="1"/>
          <p:nvPr/>
        </p:nvSpPr>
        <p:spPr>
          <a:xfrm>
            <a:off x="3005771" y="620762"/>
            <a:ext cx="680807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8C0C9A-2C09-46BB-BF7A-F13E8391BDFD}"/>
              </a:ext>
            </a:extLst>
          </p:cNvPr>
          <p:cNvSpPr txBox="1"/>
          <p:nvPr/>
        </p:nvSpPr>
        <p:spPr>
          <a:xfrm>
            <a:off x="4431325" y="5215994"/>
            <a:ext cx="3878233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340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DF4AE52-58E2-44D0-AF91-8278A3F1C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1" b="96450" l="3704" r="93266">
                        <a14:foregroundMark x1="20875" y1="7692" x2="31650" y2="7692"/>
                        <a14:foregroundMark x1="78788" y1="52663" x2="76431" y2="61538"/>
                        <a14:foregroundMark x1="74747" y1="48521" x2="80808" y2="48521"/>
                        <a14:foregroundMark x1="76094" y1="47929" x2="70707" y2="47929"/>
                        <a14:foregroundMark x1="71044" y1="49704" x2="70034" y2="62722"/>
                        <a14:foregroundMark x1="87542" y1="71006" x2="85185" y2="66864"/>
                        <a14:foregroundMark x1="92256" y1="72781" x2="93266" y2="72781"/>
                        <a14:foregroundMark x1="33670" y1="66272" x2="10101" y2="68047"/>
                        <a14:foregroundMark x1="7071" y1="72189" x2="10101" y2="70414"/>
                        <a14:foregroundMark x1="5724" y1="73964" x2="3704" y2="72781"/>
                        <a14:foregroundMark x1="42088" y1="63314" x2="42424" y2="64497"/>
                        <a14:foregroundMark x1="15152" y1="76923" x2="17845" y2="76331"/>
                        <a14:foregroundMark x1="19529" y1="75148" x2="21549" y2="75148"/>
                        <a14:foregroundMark x1="23906" y1="73964" x2="26263" y2="74556"/>
                        <a14:foregroundMark x1="28620" y1="75148" x2="77104" y2="74556"/>
                        <a14:foregroundMark x1="80471" y1="74556" x2="86195" y2="74556"/>
                        <a14:foregroundMark x1="80808" y1="80473" x2="79798" y2="87574"/>
                        <a14:foregroundMark x1="79125" y1="88757" x2="78114" y2="93491"/>
                        <a14:foregroundMark x1="84512" y1="86391" x2="85522" y2="91124"/>
                        <a14:foregroundMark x1="73401" y1="90533" x2="71717" y2="94083"/>
                        <a14:foregroundMark x1="18519" y1="89349" x2="19192" y2="95266"/>
                        <a14:foregroundMark x1="11448" y1="92308" x2="11448" y2="9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85" y="1250633"/>
            <a:ext cx="7310576" cy="46861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3B6DA7-066A-42FF-B79C-A78F2016BC8E}"/>
              </a:ext>
            </a:extLst>
          </p:cNvPr>
          <p:cNvSpPr/>
          <p:nvPr/>
        </p:nvSpPr>
        <p:spPr>
          <a:xfrm>
            <a:off x="3678864" y="1506390"/>
            <a:ext cx="3444949" cy="21903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384F8D-62C7-4583-84B8-444B3F18414D}"/>
              </a:ext>
            </a:extLst>
          </p:cNvPr>
          <p:cNvSpPr txBox="1"/>
          <p:nvPr/>
        </p:nvSpPr>
        <p:spPr>
          <a:xfrm>
            <a:off x="3835202" y="1833765"/>
            <a:ext cx="3045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CD558A-6896-4169-BAE9-F1819C8F3F63}"/>
              </a:ext>
            </a:extLst>
          </p:cNvPr>
          <p:cNvGrpSpPr/>
          <p:nvPr/>
        </p:nvGrpSpPr>
        <p:grpSpPr>
          <a:xfrm>
            <a:off x="470035" y="439384"/>
            <a:ext cx="2754423" cy="538811"/>
            <a:chOff x="3207428" y="1005042"/>
            <a:chExt cx="5084772" cy="925025"/>
          </a:xfrm>
          <a:solidFill>
            <a:srgbClr val="92D050"/>
          </a:solidFill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BC0626AB-FCFC-4D97-800E-DE69C8AAC052}"/>
                </a:ext>
              </a:extLst>
            </p:cNvPr>
            <p:cNvSpPr/>
            <p:nvPr/>
          </p:nvSpPr>
          <p:spPr>
            <a:xfrm>
              <a:off x="3207428" y="1005042"/>
              <a:ext cx="5084772" cy="925025"/>
            </a:xfrm>
            <a:prstGeom prst="chevron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C53016-9633-4C54-A7CB-EA0164D7794E}"/>
                </a:ext>
              </a:extLst>
            </p:cNvPr>
            <p:cNvSpPr txBox="1"/>
            <p:nvPr/>
          </p:nvSpPr>
          <p:spPr>
            <a:xfrm>
              <a:off x="4546323" y="1022324"/>
              <a:ext cx="2685541" cy="71983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3E79D31-D99F-4052-A9F3-DB431D06D9B3}"/>
              </a:ext>
            </a:extLst>
          </p:cNvPr>
          <p:cNvSpPr txBox="1"/>
          <p:nvPr/>
        </p:nvSpPr>
        <p:spPr>
          <a:xfrm>
            <a:off x="1190284" y="2762847"/>
            <a:ext cx="1015109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10.1.1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পড়াশোনা,যাতায়াত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699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Car.jpg">
            <a:extLst>
              <a:ext uri="{FF2B5EF4-FFF2-40B4-BE49-F238E27FC236}">
                <a16:creationId xmlns:a16="http://schemas.microsoft.com/office/drawing/2014/main" id="{14FAE41D-EE0E-45E6-8682-7FED81F58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214" y="1864764"/>
            <a:ext cx="2186663" cy="1336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 descr="gorur gari.jpg">
            <a:extLst>
              <a:ext uri="{FF2B5EF4-FFF2-40B4-BE49-F238E27FC236}">
                <a16:creationId xmlns:a16="http://schemas.microsoft.com/office/drawing/2014/main" id="{F686020A-4B8A-4F78-8433-9A578FFEF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907" y="3836119"/>
            <a:ext cx="1865276" cy="1066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Boat-3.jpg">
            <a:extLst>
              <a:ext uri="{FF2B5EF4-FFF2-40B4-BE49-F238E27FC236}">
                <a16:creationId xmlns:a16="http://schemas.microsoft.com/office/drawing/2014/main" id="{658D3BBD-F150-4580-8BF3-6F19EA520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186" y="3845258"/>
            <a:ext cx="1853604" cy="1066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 descr="Rikshwa.jpg">
            <a:extLst>
              <a:ext uri="{FF2B5EF4-FFF2-40B4-BE49-F238E27FC236}">
                <a16:creationId xmlns:a16="http://schemas.microsoft.com/office/drawing/2014/main" id="{4CF54F71-E068-473C-AEF3-56C97CE77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762" y="3701373"/>
            <a:ext cx="2066061" cy="1336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 descr="Auto Rikshwa.jpg">
            <a:extLst>
              <a:ext uri="{FF2B5EF4-FFF2-40B4-BE49-F238E27FC236}">
                <a16:creationId xmlns:a16="http://schemas.microsoft.com/office/drawing/2014/main" id="{78CE23E7-1ED1-4475-922B-4CFC6762A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719" y="1864764"/>
            <a:ext cx="1701522" cy="1489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" name="Picture 29" descr="Rocket-1.jpg">
            <a:extLst>
              <a:ext uri="{FF2B5EF4-FFF2-40B4-BE49-F238E27FC236}">
                <a16:creationId xmlns:a16="http://schemas.microsoft.com/office/drawing/2014/main" id="{055BFA16-A92E-4634-A2C3-BBBFA9EB8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4532" y="1905352"/>
            <a:ext cx="1518516" cy="1336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" name="Picture 30" descr="Boat-2.jpg">
            <a:extLst>
              <a:ext uri="{FF2B5EF4-FFF2-40B4-BE49-F238E27FC236}">
                <a16:creationId xmlns:a16="http://schemas.microsoft.com/office/drawing/2014/main" id="{D57E2D4E-A3F0-46B9-AA92-BE9ED41BC7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7838" y="1941344"/>
            <a:ext cx="1784021" cy="1336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97B664F-A5E3-4F79-A567-F213E15214A0}"/>
              </a:ext>
            </a:extLst>
          </p:cNvPr>
          <p:cNvSpPr txBox="1"/>
          <p:nvPr/>
        </p:nvSpPr>
        <p:spPr>
          <a:xfrm>
            <a:off x="4016122" y="497520"/>
            <a:ext cx="464178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GB" sz="54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9B9EC3-23E0-4FFC-8AEB-2A72308BF773}"/>
              </a:ext>
            </a:extLst>
          </p:cNvPr>
          <p:cNvSpPr txBox="1"/>
          <p:nvPr/>
        </p:nvSpPr>
        <p:spPr>
          <a:xfrm>
            <a:off x="2534479" y="5184080"/>
            <a:ext cx="71528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 যোগাযোগ প্রযুক্তি</a:t>
            </a:r>
            <a:endParaRPr lang="en-GB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Boat-4.jpg">
            <a:extLst>
              <a:ext uri="{FF2B5EF4-FFF2-40B4-BE49-F238E27FC236}">
                <a16:creationId xmlns:a16="http://schemas.microsoft.com/office/drawing/2014/main" id="{4CABB9AA-641B-46FC-8F1D-B0C6433CE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033" y="610272"/>
            <a:ext cx="25146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 descr="Boat-2.jpg">
            <a:extLst>
              <a:ext uri="{FF2B5EF4-FFF2-40B4-BE49-F238E27FC236}">
                <a16:creationId xmlns:a16="http://schemas.microsoft.com/office/drawing/2014/main" id="{580FCA79-52BA-45F8-BA5E-E4BF212E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728" y="563419"/>
            <a:ext cx="2543175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 descr="gorur gari.jpg">
            <a:extLst>
              <a:ext uri="{FF2B5EF4-FFF2-40B4-BE49-F238E27FC236}">
                <a16:creationId xmlns:a16="http://schemas.microsoft.com/office/drawing/2014/main" id="{55E0AAEE-7603-4B0B-AAB1-9EF909B8C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079" y="3217566"/>
            <a:ext cx="3429000" cy="2219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 descr="Majhi.jpg">
            <a:extLst>
              <a:ext uri="{FF2B5EF4-FFF2-40B4-BE49-F238E27FC236}">
                <a16:creationId xmlns:a16="http://schemas.microsoft.com/office/drawing/2014/main" id="{3A577919-0EA0-4444-8AB4-9A8090CFA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521" y="536377"/>
            <a:ext cx="2971800" cy="2225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 descr="12.jpg">
            <a:extLst>
              <a:ext uri="{FF2B5EF4-FFF2-40B4-BE49-F238E27FC236}">
                <a16:creationId xmlns:a16="http://schemas.microsoft.com/office/drawing/2014/main" id="{DA8B5B40-E20F-4469-AD65-FEFC44B1C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3528" y="3238501"/>
            <a:ext cx="32004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8F8204C-85AF-40A7-86F1-C4C366F4965C}"/>
              </a:ext>
            </a:extLst>
          </p:cNvPr>
          <p:cNvSpPr txBox="1"/>
          <p:nvPr/>
        </p:nvSpPr>
        <p:spPr>
          <a:xfrm>
            <a:off x="4935330" y="5597311"/>
            <a:ext cx="2514600" cy="789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প্রাচীন প্রযুক্তি</a:t>
            </a:r>
            <a:endParaRPr lang="en-GB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Car-2.jpg">
            <a:extLst>
              <a:ext uri="{FF2B5EF4-FFF2-40B4-BE49-F238E27FC236}">
                <a16:creationId xmlns:a16="http://schemas.microsoft.com/office/drawing/2014/main" id="{B60A58F7-50F3-4B93-8346-62667A878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22" y="740500"/>
            <a:ext cx="3048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 descr="Auto Rikshwa.jpg">
            <a:extLst>
              <a:ext uri="{FF2B5EF4-FFF2-40B4-BE49-F238E27FC236}">
                <a16:creationId xmlns:a16="http://schemas.microsoft.com/office/drawing/2014/main" id="{E133D9BE-DEAA-4137-8A94-A8EF2237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222" y="3407500"/>
            <a:ext cx="25908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Ship.jpg">
            <a:extLst>
              <a:ext uri="{FF2B5EF4-FFF2-40B4-BE49-F238E27FC236}">
                <a16:creationId xmlns:a16="http://schemas.microsoft.com/office/drawing/2014/main" id="{1EC02C3D-7299-4AF6-B7B9-B37B0146C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822" y="3407500"/>
            <a:ext cx="27432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 descr="Train.jpg">
            <a:extLst>
              <a:ext uri="{FF2B5EF4-FFF2-40B4-BE49-F238E27FC236}">
                <a16:creationId xmlns:a16="http://schemas.microsoft.com/office/drawing/2014/main" id="{06928042-440A-4877-8A44-7A97CBC7B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222" y="740500"/>
            <a:ext cx="2505982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 descr="Aroplane-1.jpg">
            <a:extLst>
              <a:ext uri="{FF2B5EF4-FFF2-40B4-BE49-F238E27FC236}">
                <a16:creationId xmlns:a16="http://schemas.microsoft.com/office/drawing/2014/main" id="{217ECBEF-3D26-4A8A-8D07-53161916C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022" y="3407500"/>
            <a:ext cx="28194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 descr="Rocket-1.jpg">
            <a:extLst>
              <a:ext uri="{FF2B5EF4-FFF2-40B4-BE49-F238E27FC236}">
                <a16:creationId xmlns:a16="http://schemas.microsoft.com/office/drawing/2014/main" id="{9B4FBEAC-9794-41E6-983E-9B5A002E7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622" y="740500"/>
            <a:ext cx="2667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78688D-A3F7-4830-9887-279D9C835FD9}"/>
              </a:ext>
            </a:extLst>
          </p:cNvPr>
          <p:cNvSpPr txBox="1"/>
          <p:nvPr/>
        </p:nvSpPr>
        <p:spPr>
          <a:xfrm>
            <a:off x="5064900" y="5673482"/>
            <a:ext cx="25908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আধুনিক প্রযুক্তি</a:t>
            </a:r>
            <a:endParaRPr lang="en-GB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04B3E-9049-479E-923E-D057B3E7007D}"/>
              </a:ext>
            </a:extLst>
          </p:cNvPr>
          <p:cNvGrpSpPr/>
          <p:nvPr/>
        </p:nvGrpSpPr>
        <p:grpSpPr>
          <a:xfrm>
            <a:off x="99238" y="0"/>
            <a:ext cx="12092762" cy="6751674"/>
            <a:chOff x="2002466" y="499731"/>
            <a:chExt cx="8206562" cy="5800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7C5AA5-CFA4-456A-902E-9EE1F24FF871}"/>
                </a:ext>
              </a:extLst>
            </p:cNvPr>
            <p:cNvSpPr/>
            <p:nvPr/>
          </p:nvSpPr>
          <p:spPr>
            <a:xfrm>
              <a:off x="2091070" y="664535"/>
              <a:ext cx="8016949" cy="5528930"/>
            </a:xfrm>
            <a:prstGeom prst="rect">
              <a:avLst/>
            </a:prstGeom>
            <a:noFill/>
            <a:ln w="4699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5728AF41-DAD5-4E06-B3E6-68BD54B5A686}"/>
                </a:ext>
              </a:extLst>
            </p:cNvPr>
            <p:cNvSpPr/>
            <p:nvPr/>
          </p:nvSpPr>
          <p:spPr>
            <a:xfrm>
              <a:off x="10007010" y="728330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CBA8CF11-6BC1-4FCE-A5EF-150F8C75E632}"/>
                </a:ext>
              </a:extLst>
            </p:cNvPr>
            <p:cNvSpPr/>
            <p:nvPr/>
          </p:nvSpPr>
          <p:spPr>
            <a:xfrm>
              <a:off x="2026389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26DA260-D1A1-4F56-9981-0E328477A3A2}"/>
                </a:ext>
              </a:extLst>
            </p:cNvPr>
            <p:cNvSpPr/>
            <p:nvPr/>
          </p:nvSpPr>
          <p:spPr>
            <a:xfrm>
              <a:off x="10006123" y="2449032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3BC589C8-C8F4-4688-ADC5-0560B84438FE}"/>
                </a:ext>
              </a:extLst>
            </p:cNvPr>
            <p:cNvSpPr/>
            <p:nvPr/>
          </p:nvSpPr>
          <p:spPr>
            <a:xfrm>
              <a:off x="10006123" y="404568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615B0617-6CF2-4D71-9488-ADA9351EFA86}"/>
                </a:ext>
              </a:extLst>
            </p:cNvPr>
            <p:cNvSpPr/>
            <p:nvPr/>
          </p:nvSpPr>
          <p:spPr>
            <a:xfrm>
              <a:off x="9994605" y="591170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879A6786-CAF9-48AF-A7A4-4FE1D3B75D64}"/>
                </a:ext>
              </a:extLst>
            </p:cNvPr>
            <p:cNvSpPr/>
            <p:nvPr/>
          </p:nvSpPr>
          <p:spPr>
            <a:xfrm>
              <a:off x="2041451" y="579474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7 Points 14">
              <a:extLst>
                <a:ext uri="{FF2B5EF4-FFF2-40B4-BE49-F238E27FC236}">
                  <a16:creationId xmlns:a16="http://schemas.microsoft.com/office/drawing/2014/main" id="{7101EA13-BF4D-4A05-B4BE-92AD82897CC1}"/>
                </a:ext>
              </a:extLst>
            </p:cNvPr>
            <p:cNvSpPr/>
            <p:nvPr/>
          </p:nvSpPr>
          <p:spPr>
            <a:xfrm>
              <a:off x="2002466" y="589575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7 Points 15">
              <a:extLst>
                <a:ext uri="{FF2B5EF4-FFF2-40B4-BE49-F238E27FC236}">
                  <a16:creationId xmlns:a16="http://schemas.microsoft.com/office/drawing/2014/main" id="{94B7A309-8DAE-4550-B731-65BB81EF05E7}"/>
                </a:ext>
              </a:extLst>
            </p:cNvPr>
            <p:cNvSpPr/>
            <p:nvPr/>
          </p:nvSpPr>
          <p:spPr>
            <a:xfrm>
              <a:off x="2052084" y="2443715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7 Points 16">
              <a:extLst>
                <a:ext uri="{FF2B5EF4-FFF2-40B4-BE49-F238E27FC236}">
                  <a16:creationId xmlns:a16="http://schemas.microsoft.com/office/drawing/2014/main" id="{7D3AE638-26C7-4B48-9B37-1027BFF7D343}"/>
                </a:ext>
              </a:extLst>
            </p:cNvPr>
            <p:cNvSpPr/>
            <p:nvPr/>
          </p:nvSpPr>
          <p:spPr>
            <a:xfrm>
              <a:off x="4598581" y="499731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345C79AE-53EF-4741-B524-F7B5281E7CEF}"/>
                </a:ext>
              </a:extLst>
            </p:cNvPr>
            <p:cNvSpPr/>
            <p:nvPr/>
          </p:nvSpPr>
          <p:spPr>
            <a:xfrm>
              <a:off x="4942369" y="6000306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7 Points 25">
              <a:extLst>
                <a:ext uri="{FF2B5EF4-FFF2-40B4-BE49-F238E27FC236}">
                  <a16:creationId xmlns:a16="http://schemas.microsoft.com/office/drawing/2014/main" id="{9745F5EC-AC9B-408F-9518-52CF0899DAC7}"/>
                </a:ext>
              </a:extLst>
            </p:cNvPr>
            <p:cNvSpPr/>
            <p:nvPr/>
          </p:nvSpPr>
          <p:spPr>
            <a:xfrm>
              <a:off x="6953693" y="6002078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7 Points 26">
              <a:extLst>
                <a:ext uri="{FF2B5EF4-FFF2-40B4-BE49-F238E27FC236}">
                  <a16:creationId xmlns:a16="http://schemas.microsoft.com/office/drawing/2014/main" id="{672A750F-4D11-4CFC-B74A-83BD82B14F24}"/>
                </a:ext>
              </a:extLst>
            </p:cNvPr>
            <p:cNvSpPr/>
            <p:nvPr/>
          </p:nvSpPr>
          <p:spPr>
            <a:xfrm>
              <a:off x="7054702" y="526313"/>
              <a:ext cx="202018" cy="297712"/>
            </a:xfrm>
            <a:prstGeom prst="star7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Rikshwa.jpg">
            <a:extLst>
              <a:ext uri="{FF2B5EF4-FFF2-40B4-BE49-F238E27FC236}">
                <a16:creationId xmlns:a16="http://schemas.microsoft.com/office/drawing/2014/main" id="{EA68698D-46F6-4456-B0AA-DBCE35B62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108" y="459556"/>
            <a:ext cx="2362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Auto Rikshwa.jpg">
            <a:extLst>
              <a:ext uri="{FF2B5EF4-FFF2-40B4-BE49-F238E27FC236}">
                <a16:creationId xmlns:a16="http://schemas.microsoft.com/office/drawing/2014/main" id="{2FB58BEB-A601-4018-8060-746369B36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308" y="459556"/>
            <a:ext cx="2590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Car-2.jpg">
            <a:extLst>
              <a:ext uri="{FF2B5EF4-FFF2-40B4-BE49-F238E27FC236}">
                <a16:creationId xmlns:a16="http://schemas.microsoft.com/office/drawing/2014/main" id="{F9D0F2DA-2E93-4655-B27C-8AB8BA565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508" y="3469456"/>
            <a:ext cx="3657600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Train-1.jpg">
            <a:extLst>
              <a:ext uri="{FF2B5EF4-FFF2-40B4-BE49-F238E27FC236}">
                <a16:creationId xmlns:a16="http://schemas.microsoft.com/office/drawing/2014/main" id="{301DC12D-E2FB-491B-AFB0-5EC7F3B53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108" y="3507556"/>
            <a:ext cx="33051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 descr="gorur gari.jpg">
            <a:extLst>
              <a:ext uri="{FF2B5EF4-FFF2-40B4-BE49-F238E27FC236}">
                <a16:creationId xmlns:a16="http://schemas.microsoft.com/office/drawing/2014/main" id="{C1D8A8FF-7ECB-4B0F-B97E-22DE946D3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908" y="439384"/>
            <a:ext cx="2590800" cy="1848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6F341AF-28DD-485B-A822-3F6647BF89F7}"/>
              </a:ext>
            </a:extLst>
          </p:cNvPr>
          <p:cNvSpPr txBox="1"/>
          <p:nvPr/>
        </p:nvSpPr>
        <p:spPr>
          <a:xfrm>
            <a:off x="3070368" y="2535896"/>
            <a:ext cx="11430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গরুর গাড়ি</a:t>
            </a:r>
            <a:endParaRPr lang="en-GB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3BEC7A-C304-48E2-99B5-D49957BE1B0B}"/>
              </a:ext>
            </a:extLst>
          </p:cNvPr>
          <p:cNvSpPr txBox="1"/>
          <p:nvPr/>
        </p:nvSpPr>
        <p:spPr>
          <a:xfrm>
            <a:off x="6339943" y="2494308"/>
            <a:ext cx="71399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রিক্সা</a:t>
            </a:r>
            <a:endParaRPr lang="en-GB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68D7EA-DEAA-490B-B6A7-D8B4A2BE5F09}"/>
              </a:ext>
            </a:extLst>
          </p:cNvPr>
          <p:cNvSpPr txBox="1"/>
          <p:nvPr/>
        </p:nvSpPr>
        <p:spPr>
          <a:xfrm>
            <a:off x="9052442" y="2501584"/>
            <a:ext cx="101339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সিএনজি</a:t>
            </a:r>
            <a:endParaRPr lang="en-GB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709E0F-0861-4E6F-8BA3-66838DD41F70}"/>
              </a:ext>
            </a:extLst>
          </p:cNvPr>
          <p:cNvSpPr txBox="1"/>
          <p:nvPr/>
        </p:nvSpPr>
        <p:spPr>
          <a:xfrm>
            <a:off x="3600257" y="5545896"/>
            <a:ext cx="64896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endParaRPr lang="en-GB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9AD16B-94E8-4175-92F3-79D4ED622C76}"/>
              </a:ext>
            </a:extLst>
          </p:cNvPr>
          <p:cNvSpPr txBox="1"/>
          <p:nvPr/>
        </p:nvSpPr>
        <p:spPr>
          <a:xfrm>
            <a:off x="9376308" y="5488756"/>
            <a:ext cx="54957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ট্রেন</a:t>
            </a:r>
            <a:endParaRPr lang="en-GB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2C7580-9945-4A85-AE87-3379CA1A7A63}"/>
              </a:ext>
            </a:extLst>
          </p:cNvPr>
          <p:cNvSpPr txBox="1"/>
          <p:nvPr/>
        </p:nvSpPr>
        <p:spPr>
          <a:xfrm>
            <a:off x="5113147" y="5668880"/>
            <a:ext cx="282295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স্থল পথের যানবাহন</a:t>
            </a:r>
            <a:endParaRPr lang="en-GB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193</Words>
  <Application>Microsoft Office PowerPoint</Application>
  <PresentationFormat>Widescreen</PresentationFormat>
  <Paragraphs>52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Script MT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Rahela Begum Saby</dc:creator>
  <cp:lastModifiedBy>Rahela Begum Saby</cp:lastModifiedBy>
  <cp:revision>7</cp:revision>
  <dcterms:created xsi:type="dcterms:W3CDTF">2021-11-09T09:34:19Z</dcterms:created>
  <dcterms:modified xsi:type="dcterms:W3CDTF">2021-11-12T01:04:28Z</dcterms:modified>
</cp:coreProperties>
</file>