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18872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74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780" y="72"/>
      </p:cViewPr>
      <p:guideLst>
        <p:guide orient="horz" pos="2160"/>
        <p:guide pos="374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91540" y="2130426"/>
            <a:ext cx="1010412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783080" y="3886200"/>
            <a:ext cx="832104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8D57556-FDF3-4381-ACF9-A8BE181A6663}" type="datetimeFigureOut">
              <a:rPr lang="en-US" smtClean="0"/>
              <a:pPr/>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A8132A-141D-44BB-AD67-9BE46FC6496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D57556-FDF3-4381-ACF9-A8BE181A6663}" type="datetimeFigureOut">
              <a:rPr lang="en-US" smtClean="0"/>
              <a:pPr/>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A8132A-141D-44BB-AD67-9BE46FC6496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204100" y="274639"/>
            <a:ext cx="3477418"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1843" y="274639"/>
            <a:ext cx="10234137"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D57556-FDF3-4381-ACF9-A8BE181A6663}" type="datetimeFigureOut">
              <a:rPr lang="en-US" smtClean="0"/>
              <a:pPr/>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A8132A-141D-44BB-AD67-9BE46FC6496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D57556-FDF3-4381-ACF9-A8BE181A6663}" type="datetimeFigureOut">
              <a:rPr lang="en-US" smtClean="0"/>
              <a:pPr/>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A8132A-141D-44BB-AD67-9BE46FC6496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9007" y="4406901"/>
            <a:ext cx="1010412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39007" y="2906713"/>
            <a:ext cx="1010412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D57556-FDF3-4381-ACF9-A8BE181A6663}" type="datetimeFigureOut">
              <a:rPr lang="en-US" smtClean="0"/>
              <a:pPr/>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A8132A-141D-44BB-AD67-9BE46FC6496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1843" y="1600201"/>
            <a:ext cx="68557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825740" y="1600201"/>
            <a:ext cx="68557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8D57556-FDF3-4381-ACF9-A8BE181A6663}" type="datetimeFigureOut">
              <a:rPr lang="en-US" smtClean="0"/>
              <a:pPr/>
              <a:t>11/4/2021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A8132A-141D-44BB-AD67-9BE46FC6496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94360" y="274638"/>
            <a:ext cx="1069848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94360" y="1535113"/>
            <a:ext cx="525224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94360" y="2174875"/>
            <a:ext cx="525224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038533" y="1535113"/>
            <a:ext cx="525430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038533" y="2174875"/>
            <a:ext cx="525430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8D57556-FDF3-4381-ACF9-A8BE181A6663}" type="datetimeFigureOut">
              <a:rPr lang="en-US" smtClean="0"/>
              <a:pPr/>
              <a:t>11/4/2021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A8132A-141D-44BB-AD67-9BE46FC6496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D57556-FDF3-4381-ACF9-A8BE181A6663}" type="datetimeFigureOut">
              <a:rPr lang="en-US" smtClean="0"/>
              <a:pPr/>
              <a:t>11/4/2021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A8132A-141D-44BB-AD67-9BE46FC6496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D57556-FDF3-4381-ACF9-A8BE181A6663}" type="datetimeFigureOut">
              <a:rPr lang="en-US" smtClean="0"/>
              <a:pPr/>
              <a:t>11/4/2021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A8132A-141D-44BB-AD67-9BE46FC6496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1" y="273050"/>
            <a:ext cx="3910807"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647565" y="273051"/>
            <a:ext cx="664527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94361" y="1435101"/>
            <a:ext cx="3910807"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D57556-FDF3-4381-ACF9-A8BE181A6663}" type="datetimeFigureOut">
              <a:rPr lang="en-US" smtClean="0"/>
              <a:pPr/>
              <a:t>11/4/2021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A8132A-141D-44BB-AD67-9BE46FC6496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29974" y="4800600"/>
            <a:ext cx="713232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29974" y="612775"/>
            <a:ext cx="713232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29974" y="5367338"/>
            <a:ext cx="713232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D57556-FDF3-4381-ACF9-A8BE181A6663}" type="datetimeFigureOut">
              <a:rPr lang="en-US" smtClean="0"/>
              <a:pPr/>
              <a:t>11/4/2021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A8132A-141D-44BB-AD67-9BE46FC6496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4360" y="274638"/>
            <a:ext cx="1069848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94360" y="1600201"/>
            <a:ext cx="1069848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94360" y="6356351"/>
            <a:ext cx="277368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D57556-FDF3-4381-ACF9-A8BE181A6663}" type="datetimeFigureOut">
              <a:rPr lang="en-US" smtClean="0"/>
              <a:pPr/>
              <a:t>11/4/2021</a:t>
            </a:fld>
            <a:endParaRPr lang="en-US"/>
          </a:p>
        </p:txBody>
      </p:sp>
      <p:sp>
        <p:nvSpPr>
          <p:cNvPr id="5" name="Footer Placeholder 4"/>
          <p:cNvSpPr>
            <a:spLocks noGrp="1"/>
          </p:cNvSpPr>
          <p:nvPr>
            <p:ph type="ftr" sz="quarter" idx="3"/>
          </p:nvPr>
        </p:nvSpPr>
        <p:spPr>
          <a:xfrm>
            <a:off x="4061460" y="6356351"/>
            <a:ext cx="376428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19160" y="6356351"/>
            <a:ext cx="277368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A8132A-141D-44BB-AD67-9BE46FC6496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9.gif"/><Relationship Id="rId4" Type="http://schemas.openxmlformats.org/officeDocument/2006/relationships/image" Target="../media/image18.gif"/></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19.gif"/></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shot_1 copy.jpg"/>
          <p:cNvPicPr>
            <a:picLocks noChangeAspect="1"/>
          </p:cNvPicPr>
          <p:nvPr/>
        </p:nvPicPr>
        <p:blipFill>
          <a:blip r:embed="rId2"/>
          <a:stretch>
            <a:fillRect/>
          </a:stretch>
        </p:blipFill>
        <p:spPr>
          <a:xfrm>
            <a:off x="0" y="0"/>
            <a:ext cx="11887200" cy="6858000"/>
          </a:xfrm>
          <a:prstGeom prst="rect">
            <a:avLst/>
          </a:prstGeom>
        </p:spPr>
      </p:pic>
      <p:sp>
        <p:nvSpPr>
          <p:cNvPr id="5" name="Horizontal Scroll 4"/>
          <p:cNvSpPr/>
          <p:nvPr/>
        </p:nvSpPr>
        <p:spPr>
          <a:xfrm>
            <a:off x="3048000" y="685800"/>
            <a:ext cx="5867400" cy="5562600"/>
          </a:xfrm>
          <a:prstGeom prst="horizontalScroll">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bn-BD" sz="5400" dirty="0">
                <a:solidFill>
                  <a:schemeClr val="accent2"/>
                </a:solidFill>
                <a:latin typeface="Nikosh" pitchFamily="2" charset="0"/>
                <a:cs typeface="Nikosh" pitchFamily="2" charset="0"/>
              </a:rPr>
              <a:t>তথ্য ও যোগাযোগ </a:t>
            </a:r>
            <a:r>
              <a:rPr lang="bn-BD" sz="5400" dirty="0" smtClean="0">
                <a:solidFill>
                  <a:schemeClr val="accent2"/>
                </a:solidFill>
                <a:latin typeface="Nikosh" pitchFamily="2" charset="0"/>
                <a:cs typeface="Nikosh" pitchFamily="2" charset="0"/>
              </a:rPr>
              <a:t>প্রযুক্তি</a:t>
            </a:r>
            <a:r>
              <a:rPr lang="en-US" sz="5400" dirty="0" smtClean="0">
                <a:solidFill>
                  <a:schemeClr val="accent2"/>
                </a:solidFill>
                <a:latin typeface="Nikosh" pitchFamily="2" charset="0"/>
                <a:cs typeface="Nikosh" pitchFamily="2" charset="0"/>
              </a:rPr>
              <a:t> </a:t>
            </a:r>
            <a:r>
              <a:rPr lang="en-US" sz="5400" dirty="0" err="1" smtClean="0">
                <a:solidFill>
                  <a:schemeClr val="accent2"/>
                </a:solidFill>
                <a:latin typeface="Nikosh" pitchFamily="2" charset="0"/>
                <a:cs typeface="Nikosh" pitchFamily="2" charset="0"/>
              </a:rPr>
              <a:t>ক্লাসে</a:t>
            </a:r>
            <a:endParaRPr lang="en-US" sz="5400" dirty="0" smtClean="0">
              <a:solidFill>
                <a:schemeClr val="accent2"/>
              </a:solidFill>
              <a:latin typeface="Nikosh" pitchFamily="2" charset="0"/>
              <a:cs typeface="Nikosh" pitchFamily="2" charset="0"/>
            </a:endParaRPr>
          </a:p>
          <a:p>
            <a:pPr lvl="0" algn="ctr"/>
            <a:endParaRPr lang="en-US" sz="4800" dirty="0">
              <a:solidFill>
                <a:schemeClr val="accent2"/>
              </a:solidFill>
              <a:latin typeface="Nikosh" pitchFamily="2" charset="0"/>
              <a:cs typeface="Nikosh" pitchFamily="2" charset="0"/>
            </a:endParaRPr>
          </a:p>
          <a:p>
            <a:pPr algn="ctr"/>
            <a:r>
              <a:rPr lang="en-US" sz="54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SutonnyMJ" pitchFamily="2" charset="0"/>
                <a:cs typeface="SutonnyMJ" pitchFamily="2" charset="0"/>
              </a:rPr>
              <a:t>সবাইকে</a:t>
            </a: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SutonnyMJ" pitchFamily="2" charset="0"/>
                <a:cs typeface="SutonnyMJ" pitchFamily="2" charset="0"/>
              </a:rPr>
              <a:t> </a:t>
            </a:r>
            <a:r>
              <a:rPr lang="en-US" sz="54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SutonnyMJ" pitchFamily="2" charset="0"/>
                <a:cs typeface="SutonnyMJ" pitchFamily="2" charset="0"/>
              </a:rPr>
              <a:t>স্বাগতম</a:t>
            </a:r>
            <a:endPar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SutonnyMJ" pitchFamily="2" charset="0"/>
              <a:cs typeface="SutonnyMJ" pitchFamily="2"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_516850_1628117863.jpg"/>
          <p:cNvPicPr>
            <a:picLocks noChangeAspect="1"/>
          </p:cNvPicPr>
          <p:nvPr/>
        </p:nvPicPr>
        <p:blipFill>
          <a:blip r:embed="rId2"/>
          <a:stretch>
            <a:fillRect/>
          </a:stretch>
        </p:blipFill>
        <p:spPr>
          <a:xfrm>
            <a:off x="-76200" y="0"/>
            <a:ext cx="12192000" cy="6858000"/>
          </a:xfrm>
          <a:prstGeom prst="rect">
            <a:avLst/>
          </a:prstGeom>
        </p:spPr>
      </p:pic>
      <p:sp>
        <p:nvSpPr>
          <p:cNvPr id="3" name="Rectangle 2"/>
          <p:cNvSpPr txBox="1">
            <a:spLocks noChangeArrowheads="1"/>
          </p:cNvSpPr>
          <p:nvPr/>
        </p:nvSpPr>
        <p:spPr>
          <a:xfrm>
            <a:off x="1752600" y="457200"/>
            <a:ext cx="8229600" cy="808038"/>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normalizeH="0" baseline="0" noProof="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Nikosh" pitchFamily="2" charset="0"/>
                <a:ea typeface="+mj-ea"/>
                <a:cs typeface="Nikosh" pitchFamily="2" charset="0"/>
              </a:rPr>
              <a:t>সত্যিকারের</a:t>
            </a:r>
            <a:r>
              <a:rPr kumimoji="0" lang="en-US" sz="4000" b="1" i="0" u="none" strike="noStrike" kern="1200" normalizeH="0" baseline="0" noProof="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Nikosh" pitchFamily="2" charset="0"/>
                <a:ea typeface="+mj-ea"/>
                <a:cs typeface="Nikosh" pitchFamily="2" charset="0"/>
              </a:rPr>
              <a:t> </a:t>
            </a:r>
            <a:r>
              <a:rPr kumimoji="0" lang="en-US" sz="4000" b="1" i="0" u="none" strike="noStrike" kern="1200" normalizeH="0" baseline="0" noProof="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Nikosh" pitchFamily="2" charset="0"/>
                <a:ea typeface="+mj-ea"/>
                <a:cs typeface="Nikosh" pitchFamily="2" charset="0"/>
              </a:rPr>
              <a:t>চ্যালেঞ্জ</a:t>
            </a:r>
            <a:endParaRPr kumimoji="0" lang="en-US" sz="4000" b="1" i="0" u="none" strike="noStrike" kern="120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Nikosh" pitchFamily="2" charset="0"/>
              <a:ea typeface="+mj-ea"/>
              <a:cs typeface="Nikosh" pitchFamily="2" charset="0"/>
            </a:endParaRPr>
          </a:p>
        </p:txBody>
      </p:sp>
      <p:sp>
        <p:nvSpPr>
          <p:cNvPr id="4" name="Double Bracket 3"/>
          <p:cNvSpPr/>
          <p:nvPr/>
        </p:nvSpPr>
        <p:spPr>
          <a:xfrm>
            <a:off x="1676400" y="1752600"/>
            <a:ext cx="4876800" cy="4572000"/>
          </a:xfrm>
          <a:prstGeom prst="bracketPair">
            <a:avLst/>
          </a:prstGeom>
        </p:spPr>
        <p:style>
          <a:lnRef idx="3">
            <a:schemeClr val="accent2"/>
          </a:lnRef>
          <a:fillRef idx="0">
            <a:schemeClr val="accent2"/>
          </a:fillRef>
          <a:effectRef idx="2">
            <a:schemeClr val="accent2"/>
          </a:effectRef>
          <a:fontRef idx="minor">
            <a:schemeClr val="tx1"/>
          </a:fontRef>
        </p:style>
        <p:txBody>
          <a:bodyPr rtlCol="0" anchor="ctr"/>
          <a:lstStyle/>
          <a:p>
            <a:pPr algn="just"/>
            <a:r>
              <a:rPr lang="en-US" sz="4000" dirty="0" err="1" smtClean="0">
                <a:solidFill>
                  <a:srgbClr val="002060"/>
                </a:solidFill>
                <a:latin typeface="NikoshBAN" pitchFamily="2" charset="0"/>
                <a:cs typeface="NikoshBAN" pitchFamily="2" charset="0"/>
              </a:rPr>
              <a:t>হ্যাকিং</a:t>
            </a:r>
            <a:r>
              <a:rPr lang="en-US" sz="4000" dirty="0" smtClean="0">
                <a:solidFill>
                  <a:srgbClr val="002060"/>
                </a:solidFill>
                <a:latin typeface="NikoshBAN" pitchFamily="2" charset="0"/>
                <a:cs typeface="NikoshBAN" pitchFamily="2" charset="0"/>
              </a:rPr>
              <a:t> </a:t>
            </a:r>
            <a:r>
              <a:rPr lang="en-US" sz="4000" dirty="0" err="1" smtClean="0">
                <a:solidFill>
                  <a:srgbClr val="002060"/>
                </a:solidFill>
                <a:latin typeface="NikoshBAN" pitchFamily="2" charset="0"/>
                <a:cs typeface="NikoshBAN" pitchFamily="2" charset="0"/>
              </a:rPr>
              <a:t>একটি</a:t>
            </a:r>
            <a:r>
              <a:rPr lang="en-US" sz="4000" dirty="0" smtClean="0">
                <a:solidFill>
                  <a:srgbClr val="002060"/>
                </a:solidFill>
                <a:latin typeface="NikoshBAN" pitchFamily="2" charset="0"/>
                <a:cs typeface="NikoshBAN" pitchFamily="2" charset="0"/>
              </a:rPr>
              <a:t> </a:t>
            </a:r>
            <a:r>
              <a:rPr lang="en-US" sz="4000" dirty="0" err="1" smtClean="0">
                <a:solidFill>
                  <a:srgbClr val="002060"/>
                </a:solidFill>
                <a:latin typeface="NikoshBAN" pitchFamily="2" charset="0"/>
                <a:cs typeface="NikoshBAN" pitchFamily="2" charset="0"/>
              </a:rPr>
              <a:t>অনৈতিক</a:t>
            </a:r>
            <a:r>
              <a:rPr lang="en-US" sz="4000" dirty="0" smtClean="0">
                <a:solidFill>
                  <a:srgbClr val="002060"/>
                </a:solidFill>
                <a:latin typeface="NikoshBAN" pitchFamily="2" charset="0"/>
                <a:cs typeface="NikoshBAN" pitchFamily="2" charset="0"/>
              </a:rPr>
              <a:t> </a:t>
            </a:r>
            <a:r>
              <a:rPr lang="en-US" sz="4000" dirty="0" err="1" smtClean="0">
                <a:solidFill>
                  <a:srgbClr val="002060"/>
                </a:solidFill>
                <a:latin typeface="NikoshBAN" pitchFamily="2" charset="0"/>
                <a:cs typeface="NikoshBAN" pitchFamily="2" charset="0"/>
              </a:rPr>
              <a:t>কাজ</a:t>
            </a:r>
            <a:r>
              <a:rPr lang="en-US" sz="4000" dirty="0" smtClean="0">
                <a:solidFill>
                  <a:srgbClr val="002060"/>
                </a:solidFill>
                <a:latin typeface="NikoshBAN" pitchFamily="2" charset="0"/>
                <a:cs typeface="NikoshBAN" pitchFamily="2" charset="0"/>
              </a:rPr>
              <a:t>। </a:t>
            </a:r>
            <a:r>
              <a:rPr lang="en-US" sz="4000" dirty="0" err="1" smtClean="0">
                <a:solidFill>
                  <a:srgbClr val="002060"/>
                </a:solidFill>
                <a:latin typeface="NikoshBAN" pitchFamily="2" charset="0"/>
                <a:cs typeface="NikoshBAN" pitchFamily="2" charset="0"/>
              </a:rPr>
              <a:t>বুদ্ধিমত্তা</a:t>
            </a:r>
            <a:r>
              <a:rPr lang="en-US" sz="4000" dirty="0" smtClean="0">
                <a:solidFill>
                  <a:srgbClr val="002060"/>
                </a:solidFill>
                <a:latin typeface="NikoshBAN" pitchFamily="2" charset="0"/>
                <a:cs typeface="NikoshBAN" pitchFamily="2" charset="0"/>
              </a:rPr>
              <a:t> </a:t>
            </a:r>
            <a:r>
              <a:rPr lang="en-US" sz="4000" dirty="0" err="1" smtClean="0">
                <a:solidFill>
                  <a:srgbClr val="002060"/>
                </a:solidFill>
                <a:latin typeface="NikoshBAN" pitchFamily="2" charset="0"/>
                <a:cs typeface="NikoshBAN" pitchFamily="2" charset="0"/>
              </a:rPr>
              <a:t>পরীক্ষা</a:t>
            </a:r>
            <a:r>
              <a:rPr lang="en-US" sz="4000" dirty="0" smtClean="0">
                <a:solidFill>
                  <a:srgbClr val="002060"/>
                </a:solidFill>
                <a:latin typeface="NikoshBAN" pitchFamily="2" charset="0"/>
                <a:cs typeface="NikoshBAN" pitchFamily="2" charset="0"/>
              </a:rPr>
              <a:t> </a:t>
            </a:r>
            <a:r>
              <a:rPr lang="en-US" sz="4000" dirty="0" err="1" smtClean="0">
                <a:solidFill>
                  <a:srgbClr val="002060"/>
                </a:solidFill>
                <a:latin typeface="NikoshBAN" pitchFamily="2" charset="0"/>
                <a:cs typeface="NikoshBAN" pitchFamily="2" charset="0"/>
              </a:rPr>
              <a:t>করতে</a:t>
            </a:r>
            <a:r>
              <a:rPr lang="en-US" sz="4000" dirty="0" smtClean="0">
                <a:solidFill>
                  <a:srgbClr val="002060"/>
                </a:solidFill>
                <a:latin typeface="NikoshBAN" pitchFamily="2" charset="0"/>
                <a:cs typeface="NikoshBAN" pitchFamily="2" charset="0"/>
              </a:rPr>
              <a:t> </a:t>
            </a:r>
            <a:r>
              <a:rPr lang="en-US" sz="4000" dirty="0" err="1" smtClean="0">
                <a:solidFill>
                  <a:srgbClr val="002060"/>
                </a:solidFill>
                <a:latin typeface="NikoshBAN" pitchFamily="2" charset="0"/>
                <a:cs typeface="NikoshBAN" pitchFamily="2" charset="0"/>
              </a:rPr>
              <a:t>বা</a:t>
            </a:r>
            <a:r>
              <a:rPr lang="en-US" sz="4000" dirty="0" smtClean="0">
                <a:solidFill>
                  <a:srgbClr val="002060"/>
                </a:solidFill>
                <a:latin typeface="NikoshBAN" pitchFamily="2" charset="0"/>
                <a:cs typeface="NikoshBAN" pitchFamily="2" charset="0"/>
              </a:rPr>
              <a:t> </a:t>
            </a:r>
            <a:r>
              <a:rPr lang="en-US" sz="4000" dirty="0" err="1" smtClean="0">
                <a:solidFill>
                  <a:srgbClr val="002060"/>
                </a:solidFill>
                <a:latin typeface="NikoshBAN" pitchFamily="2" charset="0"/>
                <a:cs typeface="NikoshBAN" pitchFamily="2" charset="0"/>
              </a:rPr>
              <a:t>বড়</a:t>
            </a:r>
            <a:r>
              <a:rPr lang="en-US" sz="4000" dirty="0" smtClean="0">
                <a:solidFill>
                  <a:srgbClr val="002060"/>
                </a:solidFill>
                <a:latin typeface="NikoshBAN" pitchFamily="2" charset="0"/>
                <a:cs typeface="NikoshBAN" pitchFamily="2" charset="0"/>
              </a:rPr>
              <a:t> </a:t>
            </a:r>
            <a:r>
              <a:rPr lang="en-US" sz="4000" dirty="0" err="1" smtClean="0">
                <a:solidFill>
                  <a:srgbClr val="002060"/>
                </a:solidFill>
                <a:latin typeface="NikoshBAN" pitchFamily="2" charset="0"/>
                <a:cs typeface="NikoshBAN" pitchFamily="2" charset="0"/>
              </a:rPr>
              <a:t>কোনো</a:t>
            </a:r>
            <a:r>
              <a:rPr lang="en-US" sz="4000" dirty="0" smtClean="0">
                <a:solidFill>
                  <a:srgbClr val="002060"/>
                </a:solidFill>
                <a:latin typeface="NikoshBAN" pitchFamily="2" charset="0"/>
                <a:cs typeface="NikoshBAN" pitchFamily="2" charset="0"/>
              </a:rPr>
              <a:t> </a:t>
            </a:r>
            <a:r>
              <a:rPr lang="en-US" sz="4000" dirty="0" err="1" smtClean="0">
                <a:solidFill>
                  <a:srgbClr val="002060"/>
                </a:solidFill>
                <a:latin typeface="NikoshBAN" pitchFamily="2" charset="0"/>
                <a:cs typeface="NikoshBAN" pitchFamily="2" charset="0"/>
              </a:rPr>
              <a:t>চ্যালেঞ্জের</a:t>
            </a:r>
            <a:r>
              <a:rPr lang="en-US" sz="4000" dirty="0" smtClean="0">
                <a:solidFill>
                  <a:srgbClr val="002060"/>
                </a:solidFill>
                <a:latin typeface="NikoshBAN" pitchFamily="2" charset="0"/>
                <a:cs typeface="NikoshBAN" pitchFamily="2" charset="0"/>
              </a:rPr>
              <a:t> </a:t>
            </a:r>
            <a:r>
              <a:rPr lang="en-US" sz="4000" dirty="0" err="1" smtClean="0">
                <a:solidFill>
                  <a:srgbClr val="002060"/>
                </a:solidFill>
                <a:latin typeface="NikoshBAN" pitchFamily="2" charset="0"/>
                <a:cs typeface="NikoshBAN" pitchFamily="2" charset="0"/>
              </a:rPr>
              <a:t>মুখোমুখি</a:t>
            </a:r>
            <a:r>
              <a:rPr lang="en-US" sz="4000" dirty="0" smtClean="0">
                <a:solidFill>
                  <a:srgbClr val="002060"/>
                </a:solidFill>
                <a:latin typeface="NikoshBAN" pitchFamily="2" charset="0"/>
                <a:cs typeface="NikoshBAN" pitchFamily="2" charset="0"/>
              </a:rPr>
              <a:t> </a:t>
            </a:r>
            <a:r>
              <a:rPr lang="en-US" sz="4000" dirty="0" err="1" smtClean="0">
                <a:solidFill>
                  <a:srgbClr val="002060"/>
                </a:solidFill>
                <a:latin typeface="NikoshBAN" pitchFamily="2" charset="0"/>
                <a:cs typeface="NikoshBAN" pitchFamily="2" charset="0"/>
              </a:rPr>
              <a:t>হতে</a:t>
            </a:r>
            <a:r>
              <a:rPr lang="en-US" sz="4000" dirty="0" smtClean="0">
                <a:solidFill>
                  <a:srgbClr val="002060"/>
                </a:solidFill>
                <a:latin typeface="NikoshBAN" pitchFamily="2" charset="0"/>
                <a:cs typeface="NikoshBAN" pitchFamily="2" charset="0"/>
              </a:rPr>
              <a:t> </a:t>
            </a:r>
            <a:r>
              <a:rPr lang="en-US" sz="4000" dirty="0" err="1" smtClean="0">
                <a:solidFill>
                  <a:srgbClr val="002060"/>
                </a:solidFill>
                <a:latin typeface="NikoshBAN" pitchFamily="2" charset="0"/>
                <a:cs typeface="NikoshBAN" pitchFamily="2" charset="0"/>
              </a:rPr>
              <a:t>সবারই</a:t>
            </a:r>
            <a:r>
              <a:rPr lang="en-US" sz="4000" dirty="0" smtClean="0">
                <a:solidFill>
                  <a:srgbClr val="002060"/>
                </a:solidFill>
                <a:latin typeface="NikoshBAN" pitchFamily="2" charset="0"/>
                <a:cs typeface="NikoshBAN" pitchFamily="2" charset="0"/>
              </a:rPr>
              <a:t> </a:t>
            </a:r>
            <a:r>
              <a:rPr lang="en-US" sz="4000" dirty="0" err="1" smtClean="0">
                <a:solidFill>
                  <a:srgbClr val="002060"/>
                </a:solidFill>
                <a:latin typeface="NikoshBAN" pitchFamily="2" charset="0"/>
                <a:cs typeface="NikoshBAN" pitchFamily="2" charset="0"/>
              </a:rPr>
              <a:t>ইচ্ছে</a:t>
            </a:r>
            <a:r>
              <a:rPr lang="en-US" sz="4000" dirty="0" smtClean="0">
                <a:solidFill>
                  <a:srgbClr val="002060"/>
                </a:solidFill>
                <a:latin typeface="NikoshBAN" pitchFamily="2" charset="0"/>
                <a:cs typeface="NikoshBAN" pitchFamily="2" charset="0"/>
              </a:rPr>
              <a:t> </a:t>
            </a:r>
            <a:r>
              <a:rPr lang="en-US" sz="4000" dirty="0" err="1" smtClean="0">
                <a:solidFill>
                  <a:srgbClr val="002060"/>
                </a:solidFill>
                <a:latin typeface="NikoshBAN" pitchFamily="2" charset="0"/>
                <a:cs typeface="NikoshBAN" pitchFamily="2" charset="0"/>
              </a:rPr>
              <a:t>করে</a:t>
            </a:r>
            <a:r>
              <a:rPr lang="en-US" sz="4000" dirty="0" smtClean="0">
                <a:solidFill>
                  <a:srgbClr val="002060"/>
                </a:solidFill>
                <a:latin typeface="NikoshBAN" pitchFamily="2" charset="0"/>
                <a:cs typeface="NikoshBAN" pitchFamily="2" charset="0"/>
              </a:rPr>
              <a:t> </a:t>
            </a:r>
            <a:r>
              <a:rPr lang="en-US" sz="4000" dirty="0" err="1" smtClean="0">
                <a:solidFill>
                  <a:srgbClr val="002060"/>
                </a:solidFill>
                <a:latin typeface="NikoshBAN" pitchFamily="2" charset="0"/>
                <a:cs typeface="NikoshBAN" pitchFamily="2" charset="0"/>
              </a:rPr>
              <a:t>কিন্তু</a:t>
            </a:r>
            <a:r>
              <a:rPr lang="en-US" sz="4000" dirty="0" smtClean="0">
                <a:solidFill>
                  <a:srgbClr val="002060"/>
                </a:solidFill>
                <a:latin typeface="NikoshBAN" pitchFamily="2" charset="0"/>
                <a:cs typeface="NikoshBAN" pitchFamily="2" charset="0"/>
              </a:rPr>
              <a:t> </a:t>
            </a:r>
            <a:r>
              <a:rPr lang="en-US" sz="4000" dirty="0" err="1" smtClean="0">
                <a:solidFill>
                  <a:srgbClr val="002060"/>
                </a:solidFill>
                <a:latin typeface="NikoshBAN" pitchFamily="2" charset="0"/>
                <a:cs typeface="NikoshBAN" pitchFamily="2" charset="0"/>
              </a:rPr>
              <a:t>ওয়েবসাইটের</a:t>
            </a:r>
            <a:r>
              <a:rPr lang="en-US" sz="4000" dirty="0" smtClean="0">
                <a:solidFill>
                  <a:srgbClr val="002060"/>
                </a:solidFill>
                <a:latin typeface="NikoshBAN" pitchFamily="2" charset="0"/>
                <a:cs typeface="NikoshBAN" pitchFamily="2" charset="0"/>
              </a:rPr>
              <a:t> </a:t>
            </a:r>
            <a:r>
              <a:rPr lang="en-US" sz="4000" dirty="0" err="1" smtClean="0">
                <a:solidFill>
                  <a:srgbClr val="002060"/>
                </a:solidFill>
                <a:latin typeface="NikoshBAN" pitchFamily="2" charset="0"/>
                <a:cs typeface="NikoshBAN" pitchFamily="2" charset="0"/>
              </a:rPr>
              <a:t>হ্যাক</a:t>
            </a:r>
            <a:r>
              <a:rPr lang="en-US" sz="4000" dirty="0" smtClean="0">
                <a:solidFill>
                  <a:srgbClr val="002060"/>
                </a:solidFill>
                <a:latin typeface="NikoshBAN" pitchFamily="2" charset="0"/>
                <a:cs typeface="NikoshBAN" pitchFamily="2" charset="0"/>
              </a:rPr>
              <a:t> </a:t>
            </a:r>
            <a:r>
              <a:rPr lang="en-US" sz="4000" dirty="0" err="1" smtClean="0">
                <a:solidFill>
                  <a:srgbClr val="002060"/>
                </a:solidFill>
                <a:latin typeface="NikoshBAN" pitchFamily="2" charset="0"/>
                <a:cs typeface="NikoshBAN" pitchFamily="2" charset="0"/>
              </a:rPr>
              <a:t>করা</a:t>
            </a:r>
            <a:r>
              <a:rPr lang="en-US" sz="4000" dirty="0" smtClean="0">
                <a:solidFill>
                  <a:srgbClr val="002060"/>
                </a:solidFill>
                <a:latin typeface="NikoshBAN" pitchFamily="2" charset="0"/>
                <a:cs typeface="NikoshBAN" pitchFamily="2" charset="0"/>
              </a:rPr>
              <a:t>  </a:t>
            </a:r>
            <a:r>
              <a:rPr lang="en-US" sz="4000" dirty="0" err="1" smtClean="0">
                <a:solidFill>
                  <a:srgbClr val="002060"/>
                </a:solidFill>
                <a:latin typeface="NikoshBAN" pitchFamily="2" charset="0"/>
                <a:cs typeface="NikoshBAN" pitchFamily="2" charset="0"/>
              </a:rPr>
              <a:t>সেরকম</a:t>
            </a:r>
            <a:r>
              <a:rPr lang="en-US" sz="4000" dirty="0" smtClean="0">
                <a:solidFill>
                  <a:srgbClr val="002060"/>
                </a:solidFill>
                <a:latin typeface="NikoshBAN" pitchFamily="2" charset="0"/>
                <a:cs typeface="NikoshBAN" pitchFamily="2" charset="0"/>
              </a:rPr>
              <a:t> </a:t>
            </a:r>
            <a:r>
              <a:rPr lang="en-US" sz="4000" dirty="0" err="1" smtClean="0">
                <a:solidFill>
                  <a:srgbClr val="002060"/>
                </a:solidFill>
                <a:latin typeface="NikoshBAN" pitchFamily="2" charset="0"/>
                <a:cs typeface="NikoshBAN" pitchFamily="2" charset="0"/>
              </a:rPr>
              <a:t>চ্যালেঞ্জ</a:t>
            </a:r>
            <a:r>
              <a:rPr lang="en-US" sz="4000" dirty="0" smtClean="0">
                <a:solidFill>
                  <a:srgbClr val="002060"/>
                </a:solidFill>
                <a:latin typeface="NikoshBAN" pitchFamily="2" charset="0"/>
                <a:cs typeface="NikoshBAN" pitchFamily="2" charset="0"/>
              </a:rPr>
              <a:t> </a:t>
            </a:r>
            <a:r>
              <a:rPr lang="en-US" sz="4000" dirty="0" err="1" smtClean="0">
                <a:solidFill>
                  <a:srgbClr val="002060"/>
                </a:solidFill>
                <a:latin typeface="NikoshBAN" pitchFamily="2" charset="0"/>
                <a:cs typeface="NikoshBAN" pitchFamily="2" charset="0"/>
              </a:rPr>
              <a:t>নয়</a:t>
            </a:r>
            <a:r>
              <a:rPr lang="en-US" sz="4000" dirty="0">
                <a:solidFill>
                  <a:srgbClr val="002060"/>
                </a:solidFill>
                <a:latin typeface="NikoshBAN" pitchFamily="2" charset="0"/>
                <a:cs typeface="NikoshBAN" pitchFamily="2" charset="0"/>
              </a:rPr>
              <a:t>।</a:t>
            </a:r>
            <a:r>
              <a:rPr lang="en-US" sz="4000" dirty="0" smtClean="0">
                <a:solidFill>
                  <a:srgbClr val="002060"/>
                </a:solidFill>
                <a:latin typeface="NikoshBAN" pitchFamily="2" charset="0"/>
                <a:cs typeface="NikoshBAN" pitchFamily="2" charset="0"/>
              </a:rPr>
              <a:t> </a:t>
            </a:r>
            <a:endParaRPr lang="en-US" sz="4000" dirty="0">
              <a:solidFill>
                <a:srgbClr val="002060"/>
              </a:solidFill>
              <a:latin typeface="NikoshBAN" pitchFamily="2" charset="0"/>
              <a:cs typeface="NikoshBAN" pitchFamily="2" charset="0"/>
            </a:endParaRPr>
          </a:p>
        </p:txBody>
      </p:sp>
      <p:pic>
        <p:nvPicPr>
          <p:cNvPr id="5" name="Picture 2" descr="https://encrypted-tbn0.gstatic.com/images?q=tbn:ANd9GcQum-t8DVV5cELgi5soK_hcZaYEMmoe2AztAOP3tXX-b5DA_8Z-"/>
          <p:cNvPicPr>
            <a:picLocks noChangeAspect="1" noChangeArrowheads="1"/>
          </p:cNvPicPr>
          <p:nvPr/>
        </p:nvPicPr>
        <p:blipFill>
          <a:blip r:embed="rId3"/>
          <a:srcRect/>
          <a:stretch>
            <a:fillRect/>
          </a:stretch>
        </p:blipFill>
        <p:spPr bwMode="auto">
          <a:xfrm>
            <a:off x="7848600" y="1219200"/>
            <a:ext cx="2984500" cy="22479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4" descr="http://3.bp.blogspot.com/-ZbMj23DHp18/VX7wtJw4LrI/AAAAAAAAR-o/zWUw4Qhg1NI/s1600/philippe%2Bpetit.jpg"/>
          <p:cNvPicPr>
            <a:picLocks noChangeAspect="1" noChangeArrowheads="1"/>
          </p:cNvPicPr>
          <p:nvPr/>
        </p:nvPicPr>
        <p:blipFill>
          <a:blip r:embed="rId4"/>
          <a:srcRect/>
          <a:stretch>
            <a:fillRect/>
          </a:stretch>
        </p:blipFill>
        <p:spPr bwMode="auto">
          <a:xfrm>
            <a:off x="7772400" y="3733800"/>
            <a:ext cx="3117570" cy="2209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_516850_1628117863.jpg"/>
          <p:cNvPicPr>
            <a:picLocks noChangeAspect="1"/>
          </p:cNvPicPr>
          <p:nvPr/>
        </p:nvPicPr>
        <p:blipFill>
          <a:blip r:embed="rId2"/>
          <a:stretch>
            <a:fillRect/>
          </a:stretch>
        </p:blipFill>
        <p:spPr>
          <a:xfrm>
            <a:off x="-76200" y="0"/>
            <a:ext cx="12192000" cy="6858000"/>
          </a:xfrm>
          <a:prstGeom prst="rect">
            <a:avLst/>
          </a:prstGeom>
        </p:spPr>
      </p:pic>
      <p:sp>
        <p:nvSpPr>
          <p:cNvPr id="3" name="Rectangle 2"/>
          <p:cNvSpPr txBox="1">
            <a:spLocks noChangeArrowheads="1"/>
          </p:cNvSpPr>
          <p:nvPr/>
        </p:nvSpPr>
        <p:spPr>
          <a:xfrm>
            <a:off x="1447800" y="381000"/>
            <a:ext cx="8229600" cy="808038"/>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normalizeH="0" baseline="0" noProof="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Nikosh" pitchFamily="2" charset="0"/>
                <a:ea typeface="+mj-ea"/>
                <a:cs typeface="Nikosh" pitchFamily="2" charset="0"/>
              </a:rPr>
              <a:t>ইন্টারনেটে</a:t>
            </a:r>
            <a:r>
              <a:rPr kumimoji="0" lang="en-US" sz="4000" b="1" i="0" u="none" strike="noStrike" kern="1200" normalizeH="0" baseline="0" noProof="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Nikosh" pitchFamily="2" charset="0"/>
                <a:ea typeface="+mj-ea"/>
                <a:cs typeface="Nikosh" pitchFamily="2" charset="0"/>
              </a:rPr>
              <a:t> </a:t>
            </a:r>
            <a:r>
              <a:rPr kumimoji="0" lang="en-US" sz="4000" b="1" i="0" u="none" strike="noStrike" kern="1200" normalizeH="0" baseline="0" noProof="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Nikosh" pitchFamily="2" charset="0"/>
                <a:ea typeface="+mj-ea"/>
                <a:cs typeface="Nikosh" pitchFamily="2" charset="0"/>
              </a:rPr>
              <a:t>অনৈতিক</a:t>
            </a:r>
            <a:r>
              <a:rPr kumimoji="0" lang="en-US" sz="4000" b="1" i="0" u="none" strike="noStrike" kern="1200" normalizeH="0" baseline="0" noProof="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Nikosh" pitchFamily="2" charset="0"/>
                <a:ea typeface="+mj-ea"/>
                <a:cs typeface="Nikosh" pitchFamily="2" charset="0"/>
              </a:rPr>
              <a:t> </a:t>
            </a:r>
            <a:r>
              <a:rPr kumimoji="0" lang="en-US" sz="4000" b="1" i="0" u="none" strike="noStrike" kern="1200" normalizeH="0" baseline="0" noProof="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Nikosh" pitchFamily="2" charset="0"/>
                <a:ea typeface="+mj-ea"/>
                <a:cs typeface="Nikosh" pitchFamily="2" charset="0"/>
              </a:rPr>
              <a:t>কাজ</a:t>
            </a:r>
            <a:endParaRPr kumimoji="0" lang="en-US" sz="4000" b="1" i="0" u="none" strike="noStrike" kern="1200" normalizeH="0" baseline="0" noProof="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Nikosh" pitchFamily="2" charset="0"/>
              <a:ea typeface="+mj-ea"/>
              <a:cs typeface="Nikosh" pitchFamily="2" charset="0"/>
            </a:endParaRPr>
          </a:p>
        </p:txBody>
      </p:sp>
      <p:pic>
        <p:nvPicPr>
          <p:cNvPr id="4" name="Picture 4" descr="http://smartlifebd.com/wp-content/uploads/2015/12/t0gdQTm.png"/>
          <p:cNvPicPr>
            <a:picLocks noChangeAspect="1" noChangeArrowheads="1"/>
          </p:cNvPicPr>
          <p:nvPr/>
        </p:nvPicPr>
        <p:blipFill>
          <a:blip r:embed="rId3"/>
          <a:srcRect/>
          <a:stretch>
            <a:fillRect/>
          </a:stretch>
        </p:blipFill>
        <p:spPr bwMode="auto">
          <a:xfrm>
            <a:off x="5638800" y="1371600"/>
            <a:ext cx="4552950" cy="2600325"/>
          </a:xfrm>
          <a:prstGeom prst="rect">
            <a:avLst/>
          </a:prstGeom>
          <a:noFill/>
        </p:spPr>
      </p:pic>
      <p:sp>
        <p:nvSpPr>
          <p:cNvPr id="5" name="Double Brace 4"/>
          <p:cNvSpPr/>
          <p:nvPr/>
        </p:nvSpPr>
        <p:spPr>
          <a:xfrm>
            <a:off x="1744980" y="1676400"/>
            <a:ext cx="2971800" cy="1981200"/>
          </a:xfrm>
          <a:prstGeom prst="brace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2800" dirty="0" err="1" smtClean="0">
                <a:solidFill>
                  <a:srgbClr val="002060"/>
                </a:solidFill>
                <a:latin typeface="NikoshBAN" pitchFamily="2" charset="0"/>
                <a:cs typeface="NikoshBAN" pitchFamily="2" charset="0"/>
              </a:rPr>
              <a:t>পিইসি</a:t>
            </a:r>
            <a:r>
              <a:rPr lang="en-US" sz="2800" dirty="0" smtClean="0">
                <a:solidFill>
                  <a:srgbClr val="002060"/>
                </a:solidFill>
                <a:latin typeface="NikoshBAN" pitchFamily="2" charset="0"/>
                <a:cs typeface="NikoshBAN" pitchFamily="2" charset="0"/>
              </a:rPr>
              <a:t>, </a:t>
            </a:r>
            <a:r>
              <a:rPr lang="en-US" sz="2800" dirty="0" err="1" smtClean="0">
                <a:solidFill>
                  <a:srgbClr val="002060"/>
                </a:solidFill>
                <a:latin typeface="NikoshBAN" pitchFamily="2" charset="0"/>
                <a:cs typeface="NikoshBAN" pitchFamily="2" charset="0"/>
              </a:rPr>
              <a:t>জেএসসি</a:t>
            </a:r>
            <a:r>
              <a:rPr lang="en-US" sz="2800" dirty="0" smtClean="0">
                <a:solidFill>
                  <a:srgbClr val="002060"/>
                </a:solidFill>
                <a:latin typeface="NikoshBAN" pitchFamily="2" charset="0"/>
                <a:cs typeface="NikoshBAN" pitchFamily="2" charset="0"/>
              </a:rPr>
              <a:t>, </a:t>
            </a:r>
            <a:r>
              <a:rPr lang="en-US" sz="2800" dirty="0" err="1" smtClean="0">
                <a:solidFill>
                  <a:srgbClr val="002060"/>
                </a:solidFill>
                <a:latin typeface="NikoshBAN" pitchFamily="2" charset="0"/>
                <a:cs typeface="NikoshBAN" pitchFamily="2" charset="0"/>
              </a:rPr>
              <a:t>এসএসসি</a:t>
            </a:r>
            <a:r>
              <a:rPr lang="en-US" sz="2800" dirty="0" smtClean="0">
                <a:solidFill>
                  <a:srgbClr val="002060"/>
                </a:solidFill>
                <a:latin typeface="NikoshBAN" pitchFamily="2" charset="0"/>
                <a:cs typeface="NikoshBAN" pitchFamily="2" charset="0"/>
              </a:rPr>
              <a:t> </a:t>
            </a:r>
            <a:r>
              <a:rPr lang="en-US" sz="2800" dirty="0" err="1" smtClean="0">
                <a:solidFill>
                  <a:srgbClr val="002060"/>
                </a:solidFill>
                <a:latin typeface="NikoshBAN" pitchFamily="2" charset="0"/>
                <a:cs typeface="NikoshBAN" pitchFamily="2" charset="0"/>
              </a:rPr>
              <a:t>কিংবা</a:t>
            </a:r>
            <a:r>
              <a:rPr lang="en-US" sz="2800" dirty="0" smtClean="0">
                <a:solidFill>
                  <a:srgbClr val="002060"/>
                </a:solidFill>
                <a:latin typeface="NikoshBAN" pitchFamily="2" charset="0"/>
                <a:cs typeface="NikoshBAN" pitchFamily="2" charset="0"/>
              </a:rPr>
              <a:t> </a:t>
            </a:r>
            <a:r>
              <a:rPr lang="en-US" sz="2800" dirty="0" err="1" smtClean="0">
                <a:solidFill>
                  <a:srgbClr val="002060"/>
                </a:solidFill>
                <a:latin typeface="NikoshBAN" pitchFamily="2" charset="0"/>
                <a:cs typeface="NikoshBAN" pitchFamily="2" charset="0"/>
              </a:rPr>
              <a:t>এইচএসসি</a:t>
            </a:r>
            <a:r>
              <a:rPr lang="en-US" sz="2800" dirty="0" smtClean="0">
                <a:solidFill>
                  <a:srgbClr val="002060"/>
                </a:solidFill>
                <a:latin typeface="NikoshBAN" pitchFamily="2" charset="0"/>
                <a:cs typeface="NikoshBAN" pitchFamily="2" charset="0"/>
              </a:rPr>
              <a:t> </a:t>
            </a:r>
            <a:r>
              <a:rPr lang="en-US" sz="2800" dirty="0" err="1" smtClean="0">
                <a:solidFill>
                  <a:srgbClr val="002060"/>
                </a:solidFill>
                <a:latin typeface="NikoshBAN" pitchFamily="2" charset="0"/>
                <a:cs typeface="NikoshBAN" pitchFamily="2" charset="0"/>
              </a:rPr>
              <a:t>ফলাফল</a:t>
            </a:r>
            <a:r>
              <a:rPr lang="en-US" sz="2800" dirty="0" smtClean="0">
                <a:solidFill>
                  <a:srgbClr val="002060"/>
                </a:solidFill>
                <a:latin typeface="NikoshBAN" pitchFamily="2" charset="0"/>
                <a:cs typeface="NikoshBAN" pitchFamily="2" charset="0"/>
              </a:rPr>
              <a:t> </a:t>
            </a:r>
            <a:r>
              <a:rPr lang="en-US" sz="2800" dirty="0" err="1" smtClean="0">
                <a:solidFill>
                  <a:srgbClr val="002060"/>
                </a:solidFill>
                <a:latin typeface="NikoshBAN" pitchFamily="2" charset="0"/>
                <a:cs typeface="NikoshBAN" pitchFamily="2" charset="0"/>
              </a:rPr>
              <a:t>ওয়েবসাইটের</a:t>
            </a:r>
            <a:r>
              <a:rPr lang="en-US" sz="2800" dirty="0" smtClean="0">
                <a:solidFill>
                  <a:srgbClr val="002060"/>
                </a:solidFill>
                <a:latin typeface="NikoshBAN" pitchFamily="2" charset="0"/>
                <a:cs typeface="NikoshBAN" pitchFamily="2" charset="0"/>
              </a:rPr>
              <a:t> </a:t>
            </a:r>
            <a:r>
              <a:rPr lang="en-US" sz="2800" dirty="0" err="1" smtClean="0">
                <a:solidFill>
                  <a:srgbClr val="002060"/>
                </a:solidFill>
                <a:latin typeface="NikoshBAN" pitchFamily="2" charset="0"/>
                <a:cs typeface="NikoshBAN" pitchFamily="2" charset="0"/>
              </a:rPr>
              <a:t>মাধ্যমে</a:t>
            </a:r>
            <a:r>
              <a:rPr lang="en-US" sz="2800" dirty="0" smtClean="0">
                <a:solidFill>
                  <a:srgbClr val="002060"/>
                </a:solidFill>
                <a:latin typeface="NikoshBAN" pitchFamily="2" charset="0"/>
                <a:cs typeface="NikoshBAN" pitchFamily="2" charset="0"/>
              </a:rPr>
              <a:t> </a:t>
            </a:r>
            <a:r>
              <a:rPr lang="en-US" sz="2800" dirty="0" err="1" smtClean="0">
                <a:solidFill>
                  <a:srgbClr val="002060"/>
                </a:solidFill>
                <a:latin typeface="NikoshBAN" pitchFamily="2" charset="0"/>
                <a:cs typeface="NikoshBAN" pitchFamily="2" charset="0"/>
              </a:rPr>
              <a:t>পেয়ে</a:t>
            </a:r>
            <a:r>
              <a:rPr lang="en-US" sz="2800" dirty="0" smtClean="0">
                <a:solidFill>
                  <a:srgbClr val="002060"/>
                </a:solidFill>
                <a:latin typeface="NikoshBAN" pitchFamily="2" charset="0"/>
                <a:cs typeface="NikoshBAN" pitchFamily="2" charset="0"/>
              </a:rPr>
              <a:t> </a:t>
            </a:r>
            <a:r>
              <a:rPr lang="en-US" sz="2800" dirty="0" err="1" smtClean="0">
                <a:solidFill>
                  <a:srgbClr val="002060"/>
                </a:solidFill>
                <a:latin typeface="NikoshBAN" pitchFamily="2" charset="0"/>
                <a:cs typeface="NikoshBAN" pitchFamily="2" charset="0"/>
              </a:rPr>
              <a:t>থাকি</a:t>
            </a:r>
            <a:endParaRPr lang="en-US" sz="2800" dirty="0">
              <a:solidFill>
                <a:srgbClr val="002060"/>
              </a:solidFill>
              <a:latin typeface="NikoshBAN" pitchFamily="2" charset="0"/>
              <a:cs typeface="NikoshBAN" pitchFamily="2" charset="0"/>
            </a:endParaRPr>
          </a:p>
        </p:txBody>
      </p:sp>
      <p:sp>
        <p:nvSpPr>
          <p:cNvPr id="6" name="Double Brace 5"/>
          <p:cNvSpPr/>
          <p:nvPr/>
        </p:nvSpPr>
        <p:spPr>
          <a:xfrm>
            <a:off x="6393180" y="4114800"/>
            <a:ext cx="3276600" cy="1981200"/>
          </a:xfrm>
          <a:prstGeom prst="brace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2800" dirty="0" err="1" smtClean="0">
                <a:solidFill>
                  <a:srgbClr val="002060"/>
                </a:solidFill>
                <a:latin typeface="NikoshBAN" pitchFamily="2" charset="0"/>
                <a:cs typeface="NikoshBAN" pitchFamily="2" charset="0"/>
              </a:rPr>
              <a:t>ফলাফলের</a:t>
            </a:r>
            <a:r>
              <a:rPr lang="en-US" sz="2800" dirty="0" smtClean="0">
                <a:solidFill>
                  <a:srgbClr val="002060"/>
                </a:solidFill>
                <a:latin typeface="NikoshBAN" pitchFamily="2" charset="0"/>
                <a:cs typeface="NikoshBAN" pitchFamily="2" charset="0"/>
              </a:rPr>
              <a:t> </a:t>
            </a:r>
            <a:r>
              <a:rPr lang="en-US" sz="2800" dirty="0" err="1" smtClean="0">
                <a:solidFill>
                  <a:srgbClr val="002060"/>
                </a:solidFill>
                <a:latin typeface="NikoshBAN" pitchFamily="2" charset="0"/>
                <a:cs typeface="NikoshBAN" pitchFamily="2" charset="0"/>
              </a:rPr>
              <a:t>জন্য</a:t>
            </a:r>
            <a:r>
              <a:rPr lang="en-US" sz="2800" dirty="0" smtClean="0">
                <a:solidFill>
                  <a:srgbClr val="002060"/>
                </a:solidFill>
                <a:latin typeface="NikoshBAN" pitchFamily="2" charset="0"/>
                <a:cs typeface="NikoshBAN" pitchFamily="2" charset="0"/>
              </a:rPr>
              <a:t> </a:t>
            </a:r>
            <a:r>
              <a:rPr lang="en-US" sz="2800" dirty="0" err="1" smtClean="0">
                <a:solidFill>
                  <a:srgbClr val="002060"/>
                </a:solidFill>
                <a:latin typeface="NikoshBAN" pitchFamily="2" charset="0"/>
                <a:cs typeface="NikoshBAN" pitchFamily="2" charset="0"/>
              </a:rPr>
              <a:t>অনেক</a:t>
            </a:r>
            <a:r>
              <a:rPr lang="en-US" sz="2800" dirty="0" smtClean="0">
                <a:solidFill>
                  <a:srgbClr val="002060"/>
                </a:solidFill>
                <a:latin typeface="NikoshBAN" pitchFamily="2" charset="0"/>
                <a:cs typeface="NikoshBAN" pitchFamily="2" charset="0"/>
              </a:rPr>
              <a:t> </a:t>
            </a:r>
            <a:r>
              <a:rPr lang="en-US" sz="2800" dirty="0" err="1" smtClean="0">
                <a:solidFill>
                  <a:srgbClr val="002060"/>
                </a:solidFill>
                <a:latin typeface="NikoshBAN" pitchFamily="2" charset="0"/>
                <a:cs typeface="NikoshBAN" pitchFamily="2" charset="0"/>
              </a:rPr>
              <a:t>সময়</a:t>
            </a:r>
            <a:r>
              <a:rPr lang="en-US" sz="2800" dirty="0" smtClean="0">
                <a:solidFill>
                  <a:srgbClr val="002060"/>
                </a:solidFill>
                <a:latin typeface="NikoshBAN" pitchFamily="2" charset="0"/>
                <a:cs typeface="NikoshBAN" pitchFamily="2" charset="0"/>
              </a:rPr>
              <a:t> </a:t>
            </a:r>
            <a:r>
              <a:rPr lang="en-US" sz="2800" dirty="0" err="1" smtClean="0">
                <a:solidFill>
                  <a:srgbClr val="002060"/>
                </a:solidFill>
                <a:latin typeface="NikoshBAN" pitchFamily="2" charset="0"/>
                <a:cs typeface="NikoshBAN" pitchFamily="2" charset="0"/>
              </a:rPr>
              <a:t>ধরে</a:t>
            </a:r>
            <a:r>
              <a:rPr lang="en-US" sz="2800" dirty="0" smtClean="0">
                <a:solidFill>
                  <a:srgbClr val="002060"/>
                </a:solidFill>
                <a:latin typeface="NikoshBAN" pitchFamily="2" charset="0"/>
                <a:cs typeface="NikoshBAN" pitchFamily="2" charset="0"/>
              </a:rPr>
              <a:t> </a:t>
            </a:r>
            <a:r>
              <a:rPr lang="en-US" sz="2800" dirty="0" err="1" smtClean="0">
                <a:solidFill>
                  <a:srgbClr val="002060"/>
                </a:solidFill>
                <a:latin typeface="NikoshBAN" pitchFamily="2" charset="0"/>
                <a:cs typeface="NikoshBAN" pitchFamily="2" charset="0"/>
              </a:rPr>
              <a:t>অপেক্ষা</a:t>
            </a:r>
            <a:r>
              <a:rPr lang="en-US" sz="2800" dirty="0" smtClean="0">
                <a:solidFill>
                  <a:srgbClr val="002060"/>
                </a:solidFill>
                <a:latin typeface="NikoshBAN" pitchFamily="2" charset="0"/>
                <a:cs typeface="NikoshBAN" pitchFamily="2" charset="0"/>
              </a:rPr>
              <a:t> </a:t>
            </a:r>
            <a:r>
              <a:rPr lang="en-US" sz="2800" dirty="0" err="1" smtClean="0">
                <a:solidFill>
                  <a:srgbClr val="002060"/>
                </a:solidFill>
                <a:latin typeface="NikoshBAN" pitchFamily="2" charset="0"/>
                <a:cs typeface="NikoshBAN" pitchFamily="2" charset="0"/>
              </a:rPr>
              <a:t>করেও</a:t>
            </a:r>
            <a:r>
              <a:rPr lang="en-US" sz="2800" dirty="0" smtClean="0">
                <a:solidFill>
                  <a:srgbClr val="002060"/>
                </a:solidFill>
                <a:latin typeface="NikoshBAN" pitchFamily="2" charset="0"/>
                <a:cs typeface="NikoshBAN" pitchFamily="2" charset="0"/>
              </a:rPr>
              <a:t> </a:t>
            </a:r>
            <a:r>
              <a:rPr lang="en-US" sz="2800" dirty="0" err="1" smtClean="0">
                <a:solidFill>
                  <a:srgbClr val="002060"/>
                </a:solidFill>
                <a:latin typeface="NikoshBAN" pitchFamily="2" charset="0"/>
                <a:cs typeface="NikoshBAN" pitchFamily="2" charset="0"/>
              </a:rPr>
              <a:t>তা</a:t>
            </a:r>
            <a:r>
              <a:rPr lang="en-US" sz="2800" dirty="0" smtClean="0">
                <a:solidFill>
                  <a:srgbClr val="002060"/>
                </a:solidFill>
                <a:latin typeface="NikoshBAN" pitchFamily="2" charset="0"/>
                <a:cs typeface="NikoshBAN" pitchFamily="2" charset="0"/>
              </a:rPr>
              <a:t> </a:t>
            </a:r>
            <a:r>
              <a:rPr lang="en-US" sz="2800" dirty="0" err="1" smtClean="0">
                <a:solidFill>
                  <a:srgbClr val="002060"/>
                </a:solidFill>
                <a:latin typeface="NikoshBAN" pitchFamily="2" charset="0"/>
                <a:cs typeface="NikoshBAN" pitchFamily="2" charset="0"/>
              </a:rPr>
              <a:t>পাই</a:t>
            </a:r>
            <a:r>
              <a:rPr lang="en-US" sz="2800" dirty="0" smtClean="0">
                <a:solidFill>
                  <a:srgbClr val="002060"/>
                </a:solidFill>
                <a:latin typeface="NikoshBAN" pitchFamily="2" charset="0"/>
                <a:cs typeface="NikoshBAN" pitchFamily="2" charset="0"/>
              </a:rPr>
              <a:t> </a:t>
            </a:r>
            <a:r>
              <a:rPr lang="en-US" sz="2800" dirty="0" err="1" smtClean="0">
                <a:solidFill>
                  <a:srgbClr val="002060"/>
                </a:solidFill>
                <a:latin typeface="NikoshBAN" pitchFamily="2" charset="0"/>
                <a:cs typeface="NikoshBAN" pitchFamily="2" charset="0"/>
              </a:rPr>
              <a:t>না</a:t>
            </a:r>
            <a:r>
              <a:rPr lang="en-US" sz="2800" dirty="0" smtClean="0">
                <a:solidFill>
                  <a:srgbClr val="002060"/>
                </a:solidFill>
                <a:latin typeface="NikoshBAN" pitchFamily="2" charset="0"/>
                <a:cs typeface="NikoshBAN" pitchFamily="2" charset="0"/>
              </a:rPr>
              <a:t>। </a:t>
            </a:r>
            <a:r>
              <a:rPr lang="en-US" sz="2800" dirty="0" err="1" smtClean="0">
                <a:solidFill>
                  <a:srgbClr val="002060"/>
                </a:solidFill>
                <a:latin typeface="NikoshBAN" pitchFamily="2" charset="0"/>
                <a:cs typeface="NikoshBAN" pitchFamily="2" charset="0"/>
              </a:rPr>
              <a:t>শুধু</a:t>
            </a:r>
            <a:r>
              <a:rPr lang="en-US" sz="2800" dirty="0" smtClean="0">
                <a:solidFill>
                  <a:srgbClr val="002060"/>
                </a:solidFill>
                <a:latin typeface="NikoshBAN" pitchFamily="2" charset="0"/>
                <a:cs typeface="NikoshBAN" pitchFamily="2" charset="0"/>
              </a:rPr>
              <a:t> </a:t>
            </a:r>
            <a:r>
              <a:rPr lang="en-US" sz="2800" dirty="0" err="1" smtClean="0">
                <a:solidFill>
                  <a:srgbClr val="002060"/>
                </a:solidFill>
                <a:latin typeface="NikoshBAN" pitchFamily="2" charset="0"/>
                <a:cs typeface="NikoshBAN" pitchFamily="2" charset="0"/>
              </a:rPr>
              <a:t>লোডিং</a:t>
            </a:r>
            <a:r>
              <a:rPr lang="en-US" sz="2800" dirty="0" smtClean="0">
                <a:solidFill>
                  <a:srgbClr val="002060"/>
                </a:solidFill>
                <a:latin typeface="NikoshBAN" pitchFamily="2" charset="0"/>
                <a:cs typeface="NikoshBAN" pitchFamily="2" charset="0"/>
              </a:rPr>
              <a:t> </a:t>
            </a:r>
            <a:r>
              <a:rPr lang="en-US" sz="2800" dirty="0" err="1" smtClean="0">
                <a:solidFill>
                  <a:srgbClr val="002060"/>
                </a:solidFill>
                <a:latin typeface="NikoshBAN" pitchFamily="2" charset="0"/>
                <a:cs typeface="NikoshBAN" pitchFamily="2" charset="0"/>
              </a:rPr>
              <a:t>হতে</a:t>
            </a:r>
            <a:r>
              <a:rPr lang="en-US" sz="2800" dirty="0" smtClean="0">
                <a:solidFill>
                  <a:srgbClr val="002060"/>
                </a:solidFill>
                <a:latin typeface="NikoshBAN" pitchFamily="2" charset="0"/>
                <a:cs typeface="NikoshBAN" pitchFamily="2" charset="0"/>
              </a:rPr>
              <a:t> </a:t>
            </a:r>
            <a:r>
              <a:rPr lang="en-US" sz="2800" dirty="0" err="1" smtClean="0">
                <a:solidFill>
                  <a:srgbClr val="002060"/>
                </a:solidFill>
                <a:latin typeface="NikoshBAN" pitchFamily="2" charset="0"/>
                <a:cs typeface="NikoshBAN" pitchFamily="2" charset="0"/>
              </a:rPr>
              <a:t>দেখা</a:t>
            </a:r>
            <a:r>
              <a:rPr lang="en-US" sz="2800" dirty="0" smtClean="0">
                <a:solidFill>
                  <a:srgbClr val="002060"/>
                </a:solidFill>
                <a:latin typeface="NikoshBAN" pitchFamily="2" charset="0"/>
                <a:cs typeface="NikoshBAN" pitchFamily="2" charset="0"/>
              </a:rPr>
              <a:t> </a:t>
            </a:r>
            <a:r>
              <a:rPr lang="en-US" sz="2800" dirty="0" err="1" smtClean="0">
                <a:solidFill>
                  <a:srgbClr val="002060"/>
                </a:solidFill>
                <a:latin typeface="NikoshBAN" pitchFamily="2" charset="0"/>
                <a:cs typeface="NikoshBAN" pitchFamily="2" charset="0"/>
              </a:rPr>
              <a:t>যায়</a:t>
            </a:r>
            <a:endParaRPr lang="en-US" sz="2800" dirty="0">
              <a:solidFill>
                <a:srgbClr val="002060"/>
              </a:solidFill>
              <a:latin typeface="NikoshBAN" pitchFamily="2" charset="0"/>
              <a:cs typeface="NikoshBAN" pitchFamily="2" charset="0"/>
            </a:endParaRPr>
          </a:p>
        </p:txBody>
      </p:sp>
      <p:grpSp>
        <p:nvGrpSpPr>
          <p:cNvPr id="7" name="Group 6"/>
          <p:cNvGrpSpPr/>
          <p:nvPr/>
        </p:nvGrpSpPr>
        <p:grpSpPr>
          <a:xfrm>
            <a:off x="1744980" y="3996718"/>
            <a:ext cx="3200400" cy="2307879"/>
            <a:chOff x="685800" y="3996718"/>
            <a:chExt cx="3200400" cy="2307879"/>
          </a:xfrm>
        </p:grpSpPr>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 y="3996718"/>
              <a:ext cx="3200400" cy="2307879"/>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2540" y="4167822"/>
              <a:ext cx="2004060" cy="1318260"/>
            </a:xfrm>
            <a:prstGeom prst="rect">
              <a:avLst/>
            </a:prstGeom>
          </p:spPr>
        </p:pic>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_516850_1628117863.jpg"/>
          <p:cNvPicPr>
            <a:picLocks noChangeAspect="1"/>
          </p:cNvPicPr>
          <p:nvPr/>
        </p:nvPicPr>
        <p:blipFill>
          <a:blip r:embed="rId2"/>
          <a:stretch>
            <a:fillRect/>
          </a:stretch>
        </p:blipFill>
        <p:spPr>
          <a:xfrm>
            <a:off x="-76200" y="0"/>
            <a:ext cx="12192000" cy="6858000"/>
          </a:xfrm>
          <a:prstGeom prst="rect">
            <a:avLst/>
          </a:prstGeom>
        </p:spPr>
      </p:pic>
      <p:sp>
        <p:nvSpPr>
          <p:cNvPr id="5" name="Rectangle 2"/>
          <p:cNvSpPr txBox="1">
            <a:spLocks noChangeArrowheads="1"/>
          </p:cNvSpPr>
          <p:nvPr/>
        </p:nvSpPr>
        <p:spPr>
          <a:xfrm>
            <a:off x="1836420" y="381000"/>
            <a:ext cx="8229600" cy="808038"/>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50" normalizeH="0" baseline="0" noProof="0" smtClean="0">
                <a:ln w="11430"/>
                <a:solidFill>
                  <a:srgbClr val="7030A0"/>
                </a:solidFill>
                <a:effectLst>
                  <a:glow rad="228600">
                    <a:schemeClr val="accent3">
                      <a:satMod val="175000"/>
                      <a:alpha val="40000"/>
                    </a:schemeClr>
                  </a:glow>
                </a:effectLst>
                <a:uLnTx/>
                <a:uFillTx/>
                <a:latin typeface="Nikosh" pitchFamily="2" charset="0"/>
                <a:ea typeface="+mj-ea"/>
                <a:cs typeface="Nikosh" pitchFamily="2" charset="0"/>
              </a:rPr>
              <a:t>ইন্টারনেটে অনৈতিক কাজ</a:t>
            </a:r>
            <a:endParaRPr kumimoji="0" lang="en-US" sz="4000" b="1" i="0" u="none" strike="noStrike" kern="1200" cap="none" spc="50" normalizeH="0" baseline="0" noProof="0" dirty="0">
              <a:ln w="11430"/>
              <a:solidFill>
                <a:srgbClr val="7030A0"/>
              </a:solidFill>
              <a:effectLst>
                <a:glow rad="228600">
                  <a:schemeClr val="accent3">
                    <a:satMod val="175000"/>
                    <a:alpha val="40000"/>
                  </a:schemeClr>
                </a:glow>
              </a:effectLst>
              <a:uLnTx/>
              <a:uFillTx/>
              <a:latin typeface="Nikosh" pitchFamily="2" charset="0"/>
              <a:ea typeface="+mj-ea"/>
              <a:cs typeface="Nikosh" pitchFamily="2" charset="0"/>
            </a:endParaRPr>
          </a:p>
        </p:txBody>
      </p:sp>
      <p:sp>
        <p:nvSpPr>
          <p:cNvPr id="6" name="Double Brace 5"/>
          <p:cNvSpPr/>
          <p:nvPr/>
        </p:nvSpPr>
        <p:spPr>
          <a:xfrm>
            <a:off x="2133600" y="1676400"/>
            <a:ext cx="2971800" cy="1981200"/>
          </a:xfrm>
          <a:prstGeom prst="brace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3200" dirty="0" err="1" smtClean="0">
                <a:solidFill>
                  <a:srgbClr val="002060"/>
                </a:solidFill>
                <a:latin typeface="NikoshBAN" pitchFamily="2" charset="0"/>
                <a:cs typeface="NikoshBAN" pitchFamily="2" charset="0"/>
              </a:rPr>
              <a:t>অনেকে</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একসঙ্গে</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সার্চ</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করার</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ফলেও</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এমন</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হতে</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পারে</a:t>
            </a:r>
            <a:r>
              <a:rPr lang="en-US" sz="3200" dirty="0" smtClean="0">
                <a:solidFill>
                  <a:srgbClr val="002060"/>
                </a:solidFill>
                <a:latin typeface="NikoshBAN" pitchFamily="2" charset="0"/>
                <a:cs typeface="NikoshBAN" pitchFamily="2" charset="0"/>
              </a:rPr>
              <a:t> </a:t>
            </a:r>
            <a:endParaRPr lang="en-US" sz="3200" dirty="0">
              <a:solidFill>
                <a:srgbClr val="002060"/>
              </a:solidFill>
              <a:latin typeface="NikoshBAN" pitchFamily="2" charset="0"/>
              <a:cs typeface="NikoshBAN" pitchFamily="2" charset="0"/>
            </a:endParaRPr>
          </a:p>
        </p:txBody>
      </p:sp>
      <p:grpSp>
        <p:nvGrpSpPr>
          <p:cNvPr id="7" name="Group 6"/>
          <p:cNvGrpSpPr/>
          <p:nvPr/>
        </p:nvGrpSpPr>
        <p:grpSpPr>
          <a:xfrm>
            <a:off x="5638800" y="1295400"/>
            <a:ext cx="4495800" cy="2895600"/>
            <a:chOff x="0" y="571500"/>
            <a:chExt cx="9753600" cy="5372100"/>
          </a:xfrm>
        </p:grpSpPr>
        <p:grpSp>
          <p:nvGrpSpPr>
            <p:cNvPr id="8" name="Group 12"/>
            <p:cNvGrpSpPr/>
            <p:nvPr/>
          </p:nvGrpSpPr>
          <p:grpSpPr>
            <a:xfrm>
              <a:off x="0" y="571500"/>
              <a:ext cx="9753600" cy="5372100"/>
              <a:chOff x="0" y="571500"/>
              <a:chExt cx="9753600" cy="5372100"/>
            </a:xfrm>
          </p:grpSpPr>
          <p:pic>
            <p:nvPicPr>
              <p:cNvPr id="10" name="Picture 2"/>
              <p:cNvPicPr>
                <a:picLocks noChangeAspect="1" noChangeArrowheads="1"/>
              </p:cNvPicPr>
              <p:nvPr/>
            </p:nvPicPr>
            <p:blipFill>
              <a:blip r:embed="rId3"/>
              <a:srcRect b="6000"/>
              <a:stretch>
                <a:fillRect/>
              </a:stretch>
            </p:blipFill>
            <p:spPr bwMode="auto">
              <a:xfrm>
                <a:off x="0" y="571500"/>
                <a:ext cx="9753600" cy="5372100"/>
              </a:xfrm>
              <a:prstGeom prst="rect">
                <a:avLst/>
              </a:prstGeom>
              <a:ln>
                <a:noFill/>
              </a:ln>
              <a:effectLst>
                <a:softEdge rad="112500"/>
              </a:effectLst>
            </p:spPr>
          </p:pic>
          <p:sp>
            <p:nvSpPr>
              <p:cNvPr id="11" name="Rectangle 10"/>
              <p:cNvSpPr/>
              <p:nvPr/>
            </p:nvSpPr>
            <p:spPr>
              <a:xfrm>
                <a:off x="37322" y="1544217"/>
                <a:ext cx="9525000" cy="434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4" descr="http://blog.teamtreehouse.com/wp-content/uploads/2015/05/InternetSlowdown_Day.gif"/>
            <p:cNvPicPr>
              <a:picLocks noChangeAspect="1" noChangeArrowheads="1" noCrop="1"/>
            </p:cNvPicPr>
            <p:nvPr/>
          </p:nvPicPr>
          <p:blipFill>
            <a:blip r:embed="rId4"/>
            <a:srcRect/>
            <a:stretch>
              <a:fillRect/>
            </a:stretch>
          </p:blipFill>
          <p:spPr bwMode="auto">
            <a:xfrm>
              <a:off x="3657600" y="2362200"/>
              <a:ext cx="2857500" cy="2857500"/>
            </a:xfrm>
            <a:prstGeom prst="rect">
              <a:avLst/>
            </a:prstGeom>
            <a:ln>
              <a:noFill/>
            </a:ln>
            <a:effectLst>
              <a:softEdge rad="112500"/>
            </a:effectLst>
          </p:spPr>
        </p:pic>
      </p:grpSp>
      <p:sp>
        <p:nvSpPr>
          <p:cNvPr id="13" name="Double Brace 12"/>
          <p:cNvSpPr/>
          <p:nvPr/>
        </p:nvSpPr>
        <p:spPr>
          <a:xfrm>
            <a:off x="5715000" y="4343400"/>
            <a:ext cx="4343400" cy="1981200"/>
          </a:xfrm>
          <a:prstGeom prst="brace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2800" dirty="0" err="1" smtClean="0">
                <a:solidFill>
                  <a:srgbClr val="002060"/>
                </a:solidFill>
                <a:latin typeface="NikoshBAN" pitchFamily="2" charset="0"/>
                <a:cs typeface="NikoshBAN" pitchFamily="2" charset="0"/>
              </a:rPr>
              <a:t>আবার</a:t>
            </a:r>
            <a:r>
              <a:rPr lang="en-US" sz="2800" dirty="0" smtClean="0">
                <a:solidFill>
                  <a:srgbClr val="002060"/>
                </a:solidFill>
                <a:latin typeface="NikoshBAN" pitchFamily="2" charset="0"/>
                <a:cs typeface="NikoshBAN" pitchFamily="2" charset="0"/>
              </a:rPr>
              <a:t> </a:t>
            </a:r>
            <a:r>
              <a:rPr lang="en-US" sz="2800" dirty="0" err="1" smtClean="0">
                <a:solidFill>
                  <a:srgbClr val="002060"/>
                </a:solidFill>
                <a:latin typeface="NikoshBAN" pitchFamily="2" charset="0"/>
                <a:cs typeface="NikoshBAN" pitchFamily="2" charset="0"/>
              </a:rPr>
              <a:t>অনেকে</a:t>
            </a:r>
            <a:r>
              <a:rPr lang="en-US" sz="2800" dirty="0" smtClean="0">
                <a:solidFill>
                  <a:srgbClr val="002060"/>
                </a:solidFill>
                <a:latin typeface="NikoshBAN" pitchFamily="2" charset="0"/>
                <a:cs typeface="NikoshBAN" pitchFamily="2" charset="0"/>
              </a:rPr>
              <a:t> </a:t>
            </a:r>
            <a:r>
              <a:rPr lang="en-US" sz="2800" dirty="0" err="1" smtClean="0">
                <a:solidFill>
                  <a:srgbClr val="002060"/>
                </a:solidFill>
                <a:latin typeface="NikoshBAN" pitchFamily="2" charset="0"/>
                <a:cs typeface="NikoshBAN" pitchFamily="2" charset="0"/>
              </a:rPr>
              <a:t>কৃত্রিমভাবে</a:t>
            </a:r>
            <a:r>
              <a:rPr lang="en-US" sz="2800" dirty="0" smtClean="0">
                <a:solidFill>
                  <a:srgbClr val="002060"/>
                </a:solidFill>
                <a:latin typeface="NikoshBAN" pitchFamily="2" charset="0"/>
                <a:cs typeface="NikoshBAN" pitchFamily="2" charset="0"/>
              </a:rPr>
              <a:t> </a:t>
            </a:r>
            <a:r>
              <a:rPr lang="en-US" sz="2800" dirty="0" err="1" smtClean="0">
                <a:solidFill>
                  <a:srgbClr val="002060"/>
                </a:solidFill>
                <a:latin typeface="NikoshBAN" pitchFamily="2" charset="0"/>
                <a:cs typeface="NikoshBAN" pitchFamily="2" charset="0"/>
              </a:rPr>
              <a:t>এমন</a:t>
            </a:r>
            <a:r>
              <a:rPr lang="en-US" sz="2800" dirty="0" smtClean="0">
                <a:solidFill>
                  <a:srgbClr val="002060"/>
                </a:solidFill>
                <a:latin typeface="NikoshBAN" pitchFamily="2" charset="0"/>
                <a:cs typeface="NikoshBAN" pitchFamily="2" charset="0"/>
              </a:rPr>
              <a:t> </a:t>
            </a:r>
            <a:r>
              <a:rPr lang="en-US" sz="2800" dirty="0" err="1" smtClean="0">
                <a:solidFill>
                  <a:srgbClr val="002060"/>
                </a:solidFill>
                <a:latin typeface="NikoshBAN" pitchFamily="2" charset="0"/>
                <a:cs typeface="NikoshBAN" pitchFamily="2" charset="0"/>
              </a:rPr>
              <a:t>একটা</a:t>
            </a:r>
            <a:r>
              <a:rPr lang="en-US" sz="2800" dirty="0" smtClean="0">
                <a:solidFill>
                  <a:srgbClr val="002060"/>
                </a:solidFill>
                <a:latin typeface="NikoshBAN" pitchFamily="2" charset="0"/>
                <a:cs typeface="NikoshBAN" pitchFamily="2" charset="0"/>
              </a:rPr>
              <a:t> </a:t>
            </a:r>
            <a:r>
              <a:rPr lang="en-US" sz="2800" dirty="0" err="1" smtClean="0">
                <a:solidFill>
                  <a:srgbClr val="002060"/>
                </a:solidFill>
                <a:latin typeface="NikoshBAN" pitchFamily="2" charset="0"/>
                <a:cs typeface="NikoshBAN" pitchFamily="2" charset="0"/>
              </a:rPr>
              <a:t>পরিবেশ</a:t>
            </a:r>
            <a:r>
              <a:rPr lang="en-US" sz="2800" dirty="0" smtClean="0">
                <a:solidFill>
                  <a:srgbClr val="002060"/>
                </a:solidFill>
                <a:latin typeface="NikoshBAN" pitchFamily="2" charset="0"/>
                <a:cs typeface="NikoshBAN" pitchFamily="2" charset="0"/>
              </a:rPr>
              <a:t> </a:t>
            </a:r>
            <a:r>
              <a:rPr lang="en-US" sz="2800" dirty="0" err="1" smtClean="0">
                <a:solidFill>
                  <a:srgbClr val="002060"/>
                </a:solidFill>
                <a:latin typeface="NikoshBAN" pitchFamily="2" charset="0"/>
                <a:cs typeface="NikoshBAN" pitchFamily="2" charset="0"/>
              </a:rPr>
              <a:t>তৈরি</a:t>
            </a:r>
            <a:r>
              <a:rPr lang="en-US" sz="2800" dirty="0" smtClean="0">
                <a:solidFill>
                  <a:srgbClr val="002060"/>
                </a:solidFill>
                <a:latin typeface="NikoshBAN" pitchFamily="2" charset="0"/>
                <a:cs typeface="NikoshBAN" pitchFamily="2" charset="0"/>
              </a:rPr>
              <a:t> </a:t>
            </a:r>
            <a:r>
              <a:rPr lang="en-US" sz="2800" dirty="0" err="1" smtClean="0">
                <a:solidFill>
                  <a:srgbClr val="002060"/>
                </a:solidFill>
                <a:latin typeface="NikoshBAN" pitchFamily="2" charset="0"/>
                <a:cs typeface="NikoshBAN" pitchFamily="2" charset="0"/>
              </a:rPr>
              <a:t>করে</a:t>
            </a:r>
            <a:r>
              <a:rPr lang="en-US" sz="2800" dirty="0" smtClean="0">
                <a:solidFill>
                  <a:srgbClr val="002060"/>
                </a:solidFill>
                <a:latin typeface="NikoshBAN" pitchFamily="2" charset="0"/>
                <a:cs typeface="NikoshBAN" pitchFamily="2" charset="0"/>
              </a:rPr>
              <a:t> </a:t>
            </a:r>
            <a:r>
              <a:rPr lang="en-US" sz="2800" dirty="0" err="1" smtClean="0">
                <a:solidFill>
                  <a:srgbClr val="002060"/>
                </a:solidFill>
                <a:latin typeface="NikoshBAN" pitchFamily="2" charset="0"/>
                <a:cs typeface="NikoshBAN" pitchFamily="2" charset="0"/>
              </a:rPr>
              <a:t>ওয়েবসাইট</a:t>
            </a:r>
            <a:r>
              <a:rPr lang="en-US" sz="2800" dirty="0" smtClean="0">
                <a:solidFill>
                  <a:srgbClr val="002060"/>
                </a:solidFill>
                <a:latin typeface="NikoshBAN" pitchFamily="2" charset="0"/>
                <a:cs typeface="NikoshBAN" pitchFamily="2" charset="0"/>
              </a:rPr>
              <a:t> </a:t>
            </a:r>
            <a:r>
              <a:rPr lang="en-US" sz="2800" dirty="0" err="1" smtClean="0">
                <a:solidFill>
                  <a:srgbClr val="002060"/>
                </a:solidFill>
                <a:latin typeface="NikoshBAN" pitchFamily="2" charset="0"/>
                <a:cs typeface="NikoshBAN" pitchFamily="2" charset="0"/>
              </a:rPr>
              <a:t>অচল</a:t>
            </a:r>
            <a:r>
              <a:rPr lang="en-US" sz="2800" dirty="0" smtClean="0">
                <a:solidFill>
                  <a:srgbClr val="002060"/>
                </a:solidFill>
                <a:latin typeface="NikoshBAN" pitchFamily="2" charset="0"/>
                <a:cs typeface="NikoshBAN" pitchFamily="2" charset="0"/>
              </a:rPr>
              <a:t> </a:t>
            </a:r>
            <a:r>
              <a:rPr lang="en-US" sz="2800" dirty="0" err="1" smtClean="0">
                <a:solidFill>
                  <a:srgbClr val="002060"/>
                </a:solidFill>
                <a:latin typeface="NikoshBAN" pitchFamily="2" charset="0"/>
                <a:cs typeface="NikoshBAN" pitchFamily="2" charset="0"/>
              </a:rPr>
              <a:t>করে</a:t>
            </a:r>
            <a:r>
              <a:rPr lang="en-US" sz="2800" dirty="0" smtClean="0">
                <a:solidFill>
                  <a:srgbClr val="002060"/>
                </a:solidFill>
                <a:latin typeface="NikoshBAN" pitchFamily="2" charset="0"/>
                <a:cs typeface="NikoshBAN" pitchFamily="2" charset="0"/>
              </a:rPr>
              <a:t> </a:t>
            </a:r>
            <a:r>
              <a:rPr lang="en-US" sz="2800" dirty="0" err="1" smtClean="0">
                <a:solidFill>
                  <a:srgbClr val="002060"/>
                </a:solidFill>
                <a:latin typeface="NikoshBAN" pitchFamily="2" charset="0"/>
                <a:cs typeface="NikoshBAN" pitchFamily="2" charset="0"/>
              </a:rPr>
              <a:t>দিতে</a:t>
            </a:r>
            <a:r>
              <a:rPr lang="en-US" sz="2800" dirty="0" smtClean="0">
                <a:solidFill>
                  <a:srgbClr val="002060"/>
                </a:solidFill>
                <a:latin typeface="NikoshBAN" pitchFamily="2" charset="0"/>
                <a:cs typeface="NikoshBAN" pitchFamily="2" charset="0"/>
              </a:rPr>
              <a:t> </a:t>
            </a:r>
            <a:r>
              <a:rPr lang="en-US" sz="2800" dirty="0" err="1" smtClean="0">
                <a:solidFill>
                  <a:srgbClr val="002060"/>
                </a:solidFill>
                <a:latin typeface="NikoshBAN" pitchFamily="2" charset="0"/>
                <a:cs typeface="NikoshBAN" pitchFamily="2" charset="0"/>
              </a:rPr>
              <a:t>পারে</a:t>
            </a:r>
            <a:r>
              <a:rPr lang="en-US" sz="2800" dirty="0" smtClean="0">
                <a:solidFill>
                  <a:srgbClr val="002060"/>
                </a:solidFill>
                <a:latin typeface="NikoshBAN" pitchFamily="2" charset="0"/>
                <a:cs typeface="NikoshBAN" pitchFamily="2" charset="0"/>
              </a:rPr>
              <a:t>, </a:t>
            </a:r>
            <a:r>
              <a:rPr lang="en-US" sz="2800" dirty="0" err="1" smtClean="0">
                <a:solidFill>
                  <a:srgbClr val="002060"/>
                </a:solidFill>
                <a:latin typeface="NikoshBAN" pitchFamily="2" charset="0"/>
                <a:cs typeface="NikoshBAN" pitchFamily="2" charset="0"/>
              </a:rPr>
              <a:t>এমন</a:t>
            </a:r>
            <a:r>
              <a:rPr lang="en-US" sz="2800" dirty="0" smtClean="0">
                <a:solidFill>
                  <a:srgbClr val="002060"/>
                </a:solidFill>
                <a:latin typeface="NikoshBAN" pitchFamily="2" charset="0"/>
                <a:cs typeface="NikoshBAN" pitchFamily="2" charset="0"/>
              </a:rPr>
              <a:t> </a:t>
            </a:r>
            <a:r>
              <a:rPr lang="en-US" sz="2800" dirty="0" err="1" smtClean="0">
                <a:solidFill>
                  <a:srgbClr val="002060"/>
                </a:solidFill>
                <a:latin typeface="NikoshBAN" pitchFamily="2" charset="0"/>
                <a:cs typeface="NikoshBAN" pitchFamily="2" charset="0"/>
              </a:rPr>
              <a:t>কাজের</a:t>
            </a:r>
            <a:r>
              <a:rPr lang="en-US" sz="2800" dirty="0" smtClean="0">
                <a:solidFill>
                  <a:srgbClr val="002060"/>
                </a:solidFill>
                <a:latin typeface="NikoshBAN" pitchFamily="2" charset="0"/>
                <a:cs typeface="NikoshBAN" pitchFamily="2" charset="0"/>
              </a:rPr>
              <a:t> </a:t>
            </a:r>
            <a:r>
              <a:rPr lang="en-US" sz="2800" dirty="0" err="1" smtClean="0">
                <a:solidFill>
                  <a:srgbClr val="002060"/>
                </a:solidFill>
                <a:latin typeface="NikoshBAN" pitchFamily="2" charset="0"/>
                <a:cs typeface="NikoshBAN" pitchFamily="2" charset="0"/>
              </a:rPr>
              <a:t>কোন</a:t>
            </a:r>
            <a:r>
              <a:rPr lang="en-US" sz="2800" dirty="0" smtClean="0">
                <a:solidFill>
                  <a:srgbClr val="002060"/>
                </a:solidFill>
                <a:latin typeface="NikoshBAN" pitchFamily="2" charset="0"/>
                <a:cs typeface="NikoshBAN" pitchFamily="2" charset="0"/>
              </a:rPr>
              <a:t> </a:t>
            </a:r>
            <a:r>
              <a:rPr lang="en-US" sz="2800" dirty="0" err="1" smtClean="0">
                <a:solidFill>
                  <a:srgbClr val="002060"/>
                </a:solidFill>
                <a:latin typeface="NikoshBAN" pitchFamily="2" charset="0"/>
                <a:cs typeface="NikoshBAN" pitchFamily="2" charset="0"/>
              </a:rPr>
              <a:t>কৃতিত্ব</a:t>
            </a:r>
            <a:r>
              <a:rPr lang="en-US" sz="2800" dirty="0" smtClean="0">
                <a:solidFill>
                  <a:srgbClr val="002060"/>
                </a:solidFill>
                <a:latin typeface="NikoshBAN" pitchFamily="2" charset="0"/>
                <a:cs typeface="NikoshBAN" pitchFamily="2" charset="0"/>
              </a:rPr>
              <a:t> </a:t>
            </a:r>
            <a:r>
              <a:rPr lang="en-US" sz="2800" dirty="0" err="1" smtClean="0">
                <a:solidFill>
                  <a:srgbClr val="002060"/>
                </a:solidFill>
                <a:latin typeface="NikoshBAN" pitchFamily="2" charset="0"/>
                <a:cs typeface="NikoshBAN" pitchFamily="2" charset="0"/>
              </a:rPr>
              <a:t>নেই</a:t>
            </a:r>
            <a:endParaRPr lang="en-US" sz="2800" dirty="0">
              <a:solidFill>
                <a:srgbClr val="002060"/>
              </a:solidFill>
              <a:latin typeface="NikoshBAN" pitchFamily="2" charset="0"/>
              <a:cs typeface="NikoshBAN" pitchFamily="2" charset="0"/>
            </a:endParaRPr>
          </a:p>
        </p:txBody>
      </p:sp>
      <p:pic>
        <p:nvPicPr>
          <p:cNvPr id="14" name="Picture 13" descr="index.jpg"/>
          <p:cNvPicPr>
            <a:picLocks noChangeAspect="1"/>
          </p:cNvPicPr>
          <p:nvPr/>
        </p:nvPicPr>
        <p:blipFill>
          <a:blip r:embed="rId5"/>
          <a:stretch>
            <a:fillRect/>
          </a:stretch>
        </p:blipFill>
        <p:spPr>
          <a:xfrm>
            <a:off x="1828800" y="3886200"/>
            <a:ext cx="3276600" cy="213360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_516850_1628117863.jpg"/>
          <p:cNvPicPr>
            <a:picLocks noChangeAspect="1"/>
          </p:cNvPicPr>
          <p:nvPr/>
        </p:nvPicPr>
        <p:blipFill>
          <a:blip r:embed="rId2"/>
          <a:stretch>
            <a:fillRect/>
          </a:stretch>
        </p:blipFill>
        <p:spPr>
          <a:xfrm>
            <a:off x="-76200" y="0"/>
            <a:ext cx="12192000" cy="6858000"/>
          </a:xfrm>
          <a:prstGeom prst="rect">
            <a:avLst/>
          </a:prstGeom>
        </p:spPr>
      </p:pic>
      <p:sp>
        <p:nvSpPr>
          <p:cNvPr id="3" name="Title 1"/>
          <p:cNvSpPr txBox="1">
            <a:spLocks/>
          </p:cNvSpPr>
          <p:nvPr/>
        </p:nvSpPr>
        <p:spPr>
          <a:xfrm>
            <a:off x="1600200" y="274638"/>
            <a:ext cx="8229600" cy="1143000"/>
          </a:xfrm>
          <a:prstGeom prst="rect">
            <a:avLst/>
          </a:prstGeom>
          <a:extLst/>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50" normalizeH="0" baseline="0" noProof="0" dirty="0" err="1" smtClean="0">
                <a:ln w="11430"/>
                <a:solidFill>
                  <a:schemeClr val="tx1"/>
                </a:solidFill>
                <a:effectLst>
                  <a:glow rad="228600">
                    <a:schemeClr val="accent4">
                      <a:satMod val="175000"/>
                      <a:alpha val="40000"/>
                    </a:schemeClr>
                  </a:glow>
                </a:effectLst>
                <a:uLnTx/>
                <a:uFillTx/>
                <a:latin typeface="Nikosh" pitchFamily="2" charset="0"/>
                <a:ea typeface="+mj-ea"/>
                <a:cs typeface="Nikosh" pitchFamily="2" charset="0"/>
              </a:rPr>
              <a:t>দলগত</a:t>
            </a:r>
            <a:r>
              <a:rPr kumimoji="0" lang="en-US" sz="4400" b="1" i="0" u="none" strike="noStrike" kern="1200" cap="none" spc="50" normalizeH="0" baseline="0" noProof="0" dirty="0" smtClean="0">
                <a:ln w="11430"/>
                <a:solidFill>
                  <a:schemeClr val="tx1"/>
                </a:solidFill>
                <a:effectLst>
                  <a:glow rad="228600">
                    <a:schemeClr val="accent4">
                      <a:satMod val="175000"/>
                      <a:alpha val="40000"/>
                    </a:schemeClr>
                  </a:glow>
                </a:effectLst>
                <a:uLnTx/>
                <a:uFillTx/>
                <a:latin typeface="Nikosh" pitchFamily="2" charset="0"/>
                <a:ea typeface="+mj-ea"/>
                <a:cs typeface="Nikosh" pitchFamily="2" charset="0"/>
              </a:rPr>
              <a:t> </a:t>
            </a:r>
            <a:r>
              <a:rPr kumimoji="0" lang="en-US" sz="4400" b="1" i="0" u="none" strike="noStrike" kern="1200" cap="none" spc="50" normalizeH="0" baseline="0" noProof="0" dirty="0" err="1" smtClean="0">
                <a:ln w="11430"/>
                <a:solidFill>
                  <a:schemeClr val="tx1"/>
                </a:solidFill>
                <a:effectLst>
                  <a:glow rad="228600">
                    <a:schemeClr val="accent4">
                      <a:satMod val="175000"/>
                      <a:alpha val="40000"/>
                    </a:schemeClr>
                  </a:glow>
                </a:effectLst>
                <a:uLnTx/>
                <a:uFillTx/>
                <a:latin typeface="Nikosh" pitchFamily="2" charset="0"/>
                <a:ea typeface="+mj-ea"/>
                <a:cs typeface="Nikosh" pitchFamily="2" charset="0"/>
              </a:rPr>
              <a:t>কাজ</a:t>
            </a:r>
            <a:endParaRPr kumimoji="0" lang="en-US" sz="4400" b="1" i="0" u="none" strike="noStrike" kern="1200" cap="none" spc="50" normalizeH="0" baseline="0" noProof="0" dirty="0">
              <a:ln w="11430"/>
              <a:solidFill>
                <a:schemeClr val="tx1"/>
              </a:solidFill>
              <a:effectLst>
                <a:glow rad="228600">
                  <a:schemeClr val="accent4">
                    <a:satMod val="175000"/>
                    <a:alpha val="40000"/>
                  </a:schemeClr>
                </a:glow>
              </a:effectLst>
              <a:uLnTx/>
              <a:uFillTx/>
              <a:latin typeface="Nikosh" pitchFamily="2" charset="0"/>
              <a:ea typeface="+mj-ea"/>
              <a:cs typeface="Nikosh" pitchFamily="2" charset="0"/>
            </a:endParaRPr>
          </a:p>
        </p:txBody>
      </p:sp>
      <p:sp>
        <p:nvSpPr>
          <p:cNvPr id="4" name="Rectangle 3"/>
          <p:cNvSpPr txBox="1">
            <a:spLocks noChangeArrowheads="1"/>
          </p:cNvSpPr>
          <p:nvPr/>
        </p:nvSpPr>
        <p:spPr>
          <a:xfrm>
            <a:off x="1600200" y="1447800"/>
            <a:ext cx="8229600" cy="68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Tx/>
              <a:buNone/>
            </a:pPr>
            <a:r>
              <a:rPr lang="bn-BD" sz="2400" dirty="0" smtClean="0">
                <a:latin typeface="Nikosh" pitchFamily="2" charset="0"/>
                <a:cs typeface="Nikosh" pitchFamily="2" charset="0"/>
              </a:rPr>
              <a:t>প্রথমে শিক্ষার্থীরা </a:t>
            </a:r>
            <a:r>
              <a:rPr lang="en-US" sz="2400" dirty="0" err="1" smtClean="0">
                <a:latin typeface="Nikosh" pitchFamily="2" charset="0"/>
                <a:cs typeface="Nikosh" pitchFamily="2" charset="0"/>
              </a:rPr>
              <a:t>দলে</a:t>
            </a:r>
            <a:r>
              <a:rPr lang="bn-BD" sz="2400" dirty="0" smtClean="0">
                <a:latin typeface="Nikosh" pitchFamily="2" charset="0"/>
                <a:cs typeface="Nikosh" pitchFamily="2" charset="0"/>
              </a:rPr>
              <a:t> বিভক্ত হবে</a:t>
            </a:r>
            <a:endParaRPr lang="bn-BD" sz="2400" dirty="0">
              <a:latin typeface="Nikosh" pitchFamily="2" charset="0"/>
              <a:cs typeface="Nikosh" pitchFamily="2" charset="0"/>
            </a:endParaRPr>
          </a:p>
        </p:txBody>
      </p:sp>
      <p:sp>
        <p:nvSpPr>
          <p:cNvPr id="5" name="Rectangle 4"/>
          <p:cNvSpPr/>
          <p:nvPr/>
        </p:nvSpPr>
        <p:spPr>
          <a:xfrm>
            <a:off x="1752600" y="3886200"/>
            <a:ext cx="8077200" cy="2308324"/>
          </a:xfrm>
          <a:prstGeom prst="rect">
            <a:avLst/>
          </a:prstGeom>
        </p:spPr>
        <p:txBody>
          <a:bodyPr wrap="square">
            <a:spAutoFit/>
          </a:bodyPr>
          <a:lstStyle/>
          <a:p>
            <a:pPr algn="just"/>
            <a:r>
              <a:rPr lang="as-IN" sz="3600" dirty="0" smtClean="0">
                <a:latin typeface="NikoshBAN" pitchFamily="2" charset="0"/>
                <a:cs typeface="NikoshBAN" pitchFamily="2" charset="0"/>
              </a:rPr>
              <a:t>হ্যাকিং করে কোনো একটি ওয়েবসাইট নষ্ট করে দিলে সেই ক্ষতিটুকু কোথা থেকে শুরু করে কোথায় পর্যন্ত যেতে পারে সেটি বের কর। তোমার বক্তব্যের পেছনে যুক্তি দেওয়ার জন্যে সম্ভাব্য হ্যাকিংয়ের একটা উদাহরণ দাও।</a:t>
            </a:r>
            <a:endParaRPr lang="en-US" sz="3600" dirty="0">
              <a:latin typeface="NikoshBAN" pitchFamily="2" charset="0"/>
              <a:cs typeface="NikoshBAN" pitchFamily="2" charset="0"/>
            </a:endParaRPr>
          </a:p>
        </p:txBody>
      </p:sp>
      <p:pic>
        <p:nvPicPr>
          <p:cNvPr id="7" name="Picture 6" descr="images.jpg"/>
          <p:cNvPicPr>
            <a:picLocks noChangeAspect="1"/>
          </p:cNvPicPr>
          <p:nvPr/>
        </p:nvPicPr>
        <p:blipFill>
          <a:blip r:embed="rId3"/>
          <a:stretch>
            <a:fillRect/>
          </a:stretch>
        </p:blipFill>
        <p:spPr>
          <a:xfrm>
            <a:off x="4572000" y="1981200"/>
            <a:ext cx="2619375" cy="1743075"/>
          </a:xfrm>
          <a:prstGeom prst="rect">
            <a:avLst/>
          </a:prstGeom>
          <a:ln>
            <a:noFill/>
          </a:ln>
          <a:effectLst>
            <a:softEdge rad="112500"/>
          </a:effec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_516850_1628117863.jpg"/>
          <p:cNvPicPr>
            <a:picLocks noChangeAspect="1"/>
          </p:cNvPicPr>
          <p:nvPr/>
        </p:nvPicPr>
        <p:blipFill>
          <a:blip r:embed="rId2"/>
          <a:stretch>
            <a:fillRect/>
          </a:stretch>
        </p:blipFill>
        <p:spPr>
          <a:xfrm>
            <a:off x="-76200" y="0"/>
            <a:ext cx="12192000" cy="6858000"/>
          </a:xfrm>
          <a:prstGeom prst="rect">
            <a:avLst/>
          </a:prstGeom>
        </p:spPr>
      </p:pic>
      <p:sp>
        <p:nvSpPr>
          <p:cNvPr id="3" name="Rectangle 2"/>
          <p:cNvSpPr txBox="1">
            <a:spLocks noChangeArrowheads="1"/>
          </p:cNvSpPr>
          <p:nvPr/>
        </p:nvSpPr>
        <p:spPr>
          <a:xfrm>
            <a:off x="1455420" y="381000"/>
            <a:ext cx="8229600" cy="808038"/>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50" normalizeH="0" baseline="0" noProof="0" smtClean="0">
                <a:ln w="11430"/>
                <a:solidFill>
                  <a:srgbClr val="7030A0"/>
                </a:solidFill>
                <a:effectLst>
                  <a:glow rad="228600">
                    <a:schemeClr val="accent3">
                      <a:satMod val="175000"/>
                      <a:alpha val="40000"/>
                    </a:schemeClr>
                  </a:glow>
                </a:effectLst>
                <a:uLnTx/>
                <a:uFillTx/>
                <a:latin typeface="Nikosh" pitchFamily="2" charset="0"/>
                <a:ea typeface="+mj-ea"/>
                <a:cs typeface="Nikosh" pitchFamily="2" charset="0"/>
              </a:rPr>
              <a:t>সাইবার জগতে বেআইনী কাজ</a:t>
            </a:r>
            <a:endParaRPr kumimoji="0" lang="en-US" sz="4000" b="1" i="0" u="none" strike="noStrike" kern="1200" cap="none" spc="50" normalizeH="0" baseline="0" noProof="0" dirty="0">
              <a:ln w="11430"/>
              <a:solidFill>
                <a:srgbClr val="7030A0"/>
              </a:solidFill>
              <a:effectLst>
                <a:glow rad="228600">
                  <a:schemeClr val="accent3">
                    <a:satMod val="175000"/>
                    <a:alpha val="40000"/>
                  </a:schemeClr>
                </a:glow>
              </a:effectLst>
              <a:uLnTx/>
              <a:uFillTx/>
              <a:latin typeface="Nikosh" pitchFamily="2" charset="0"/>
              <a:ea typeface="+mj-ea"/>
              <a:cs typeface="Nikosh" pitchFamily="2" charset="0"/>
            </a:endParaRPr>
          </a:p>
        </p:txBody>
      </p:sp>
      <p:sp>
        <p:nvSpPr>
          <p:cNvPr id="4" name="Rounded Rectangle 3"/>
          <p:cNvSpPr/>
          <p:nvPr/>
        </p:nvSpPr>
        <p:spPr>
          <a:xfrm>
            <a:off x="1905000" y="1371600"/>
            <a:ext cx="7848600" cy="1447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rgbClr val="002060"/>
                </a:solidFill>
                <a:latin typeface="NikoshBAN" pitchFamily="2" charset="0"/>
                <a:cs typeface="NikoshBAN" pitchFamily="2" charset="0"/>
              </a:rPr>
              <a:t>আমরা</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মনে</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রাখবো</a:t>
            </a:r>
            <a:r>
              <a:rPr lang="en-US" sz="3200" dirty="0" smtClean="0">
                <a:solidFill>
                  <a:srgbClr val="002060"/>
                </a:solidFill>
                <a:latin typeface="NikoshBAN" pitchFamily="2" charset="0"/>
                <a:cs typeface="NikoshBAN" pitchFamily="2" charset="0"/>
              </a:rPr>
              <a:t>, </a:t>
            </a:r>
          </a:p>
          <a:p>
            <a:pPr algn="ctr"/>
            <a:r>
              <a:rPr lang="as-IN" sz="3200" dirty="0" smtClean="0">
                <a:solidFill>
                  <a:srgbClr val="002060"/>
                </a:solidFill>
                <a:latin typeface="NikoshBAN" pitchFamily="2" charset="0"/>
                <a:cs typeface="NikoshBAN" pitchFamily="2" charset="0"/>
              </a:rPr>
              <a:t>ওয়েবসাইট হ্যাকিং করা শুধু যে অনৈতিক কাজ তা নয়, সেটা একই সাথে বেআইনী কাজ</a:t>
            </a:r>
            <a:r>
              <a:rPr lang="en-US" sz="3200" dirty="0" smtClean="0">
                <a:solidFill>
                  <a:srgbClr val="002060"/>
                </a:solidFill>
                <a:latin typeface="NikoshBAN" pitchFamily="2" charset="0"/>
                <a:cs typeface="NikoshBAN" pitchFamily="2" charset="0"/>
              </a:rPr>
              <a:t> ও </a:t>
            </a:r>
            <a:r>
              <a:rPr lang="en-US" sz="3200" dirty="0" err="1" smtClean="0">
                <a:solidFill>
                  <a:srgbClr val="002060"/>
                </a:solidFill>
                <a:latin typeface="NikoshBAN" pitchFamily="2" charset="0"/>
                <a:cs typeface="NikoshBAN" pitchFamily="2" charset="0"/>
              </a:rPr>
              <a:t>শাস্তিযোগ্য</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অপরাধ</a:t>
            </a:r>
            <a:endParaRPr lang="en-US" sz="3200" dirty="0">
              <a:solidFill>
                <a:srgbClr val="002060"/>
              </a:solidFill>
              <a:latin typeface="NikoshBAN" pitchFamily="2" charset="0"/>
              <a:cs typeface="NikoshBAN" pitchFamily="2" charset="0"/>
            </a:endParaRPr>
          </a:p>
        </p:txBody>
      </p:sp>
      <p:pic>
        <p:nvPicPr>
          <p:cNvPr id="5" name="Picture 8" descr="http://static.ddmcdn.com/gif/google-scam-email-670.jpg"/>
          <p:cNvPicPr>
            <a:picLocks noChangeAspect="1" noChangeArrowheads="1"/>
          </p:cNvPicPr>
          <p:nvPr/>
        </p:nvPicPr>
        <p:blipFill>
          <a:blip r:embed="rId3"/>
          <a:srcRect/>
          <a:stretch>
            <a:fillRect/>
          </a:stretch>
        </p:blipFill>
        <p:spPr bwMode="auto">
          <a:xfrm>
            <a:off x="1981200" y="3124200"/>
            <a:ext cx="3276600" cy="2990850"/>
          </a:xfrm>
          <a:prstGeom prst="rect">
            <a:avLst/>
          </a:prstGeom>
          <a:noFill/>
        </p:spPr>
      </p:pic>
      <p:sp>
        <p:nvSpPr>
          <p:cNvPr id="6" name="Double Brace 5"/>
          <p:cNvSpPr/>
          <p:nvPr/>
        </p:nvSpPr>
        <p:spPr>
          <a:xfrm>
            <a:off x="5867400" y="3124200"/>
            <a:ext cx="3886200" cy="3200400"/>
          </a:xfrm>
          <a:prstGeom prst="brace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3600" dirty="0" err="1" smtClean="0">
                <a:latin typeface="NikoshBAN" pitchFamily="2" charset="0"/>
                <a:cs typeface="NikoshBAN" pitchFamily="2" charset="0"/>
              </a:rPr>
              <a:t>ইমেইলে</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লটারি</a:t>
            </a:r>
            <a:r>
              <a:rPr lang="en-US" sz="3600" dirty="0" smtClean="0">
                <a:latin typeface="NikoshBAN" pitchFamily="2" charset="0"/>
                <a:cs typeface="NikoshBAN" pitchFamily="2" charset="0"/>
              </a:rPr>
              <a:t> ও </a:t>
            </a:r>
            <a:r>
              <a:rPr lang="en-US" sz="3600" dirty="0" err="1" smtClean="0">
                <a:latin typeface="NikoshBAN" pitchFamily="2" charset="0"/>
                <a:cs typeface="NikoshBAN" pitchFamily="2" charset="0"/>
              </a:rPr>
              <a:t>নিরাপদে</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টাকা</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রাখার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জন্য</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এরকম</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অনেক</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লোভনীয়</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ইমেইল</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পাঠিয়ে</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অনেকে</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প্রতারণার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ফাঁদ</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পাতে</a:t>
            </a:r>
            <a:endParaRPr lang="en-US" sz="3600" dirty="0">
              <a:latin typeface="NikoshBAN" pitchFamily="2" charset="0"/>
              <a:cs typeface="NikoshBAN" pitchFamily="2"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_516850_1628117863.jpg"/>
          <p:cNvPicPr>
            <a:picLocks noChangeAspect="1"/>
          </p:cNvPicPr>
          <p:nvPr/>
        </p:nvPicPr>
        <p:blipFill>
          <a:blip r:embed="rId2"/>
          <a:stretch>
            <a:fillRect/>
          </a:stretch>
        </p:blipFill>
        <p:spPr>
          <a:xfrm>
            <a:off x="-76200" y="0"/>
            <a:ext cx="12192000" cy="6858000"/>
          </a:xfrm>
          <a:prstGeom prst="rect">
            <a:avLst/>
          </a:prstGeom>
        </p:spPr>
      </p:pic>
      <p:sp>
        <p:nvSpPr>
          <p:cNvPr id="3" name="Title 1"/>
          <p:cNvSpPr txBox="1">
            <a:spLocks/>
          </p:cNvSpPr>
          <p:nvPr/>
        </p:nvSpPr>
        <p:spPr>
          <a:xfrm>
            <a:off x="1447800" y="579438"/>
            <a:ext cx="82296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7200" b="1" i="0" u="none" strike="noStrike" kern="1200" cap="none" spc="0" normalizeH="0" baseline="0" noProof="0" dirty="0" err="1" smtClean="0">
                <a:ln w="0"/>
                <a:solidFill>
                  <a:srgbClr val="002060"/>
                </a:solidFill>
                <a:effectLst/>
                <a:uLnTx/>
                <a:uFillTx/>
                <a:latin typeface="Nikosh" pitchFamily="2" charset="0"/>
                <a:ea typeface="+mj-ea"/>
                <a:cs typeface="Nikosh" pitchFamily="2" charset="0"/>
              </a:rPr>
              <a:t>মূল্যায়ন</a:t>
            </a:r>
            <a:endParaRPr kumimoji="0" lang="en-US" sz="7200" b="1" i="0" u="none" strike="noStrike" kern="1200" cap="none" spc="0" normalizeH="0" baseline="0" noProof="0" dirty="0">
              <a:ln w="0"/>
              <a:solidFill>
                <a:srgbClr val="002060"/>
              </a:solidFill>
              <a:effectLst/>
              <a:uLnTx/>
              <a:uFillTx/>
              <a:latin typeface="Nikosh" pitchFamily="2" charset="0"/>
              <a:ea typeface="+mj-ea"/>
              <a:cs typeface="Nikosh" pitchFamily="2" charset="0"/>
            </a:endParaRPr>
          </a:p>
        </p:txBody>
      </p:sp>
      <p:sp>
        <p:nvSpPr>
          <p:cNvPr id="4" name="Content Placeholder 2"/>
          <p:cNvSpPr txBox="1">
            <a:spLocks/>
          </p:cNvSpPr>
          <p:nvPr/>
        </p:nvSpPr>
        <p:spPr>
          <a:xfrm>
            <a:off x="1371600" y="2514600"/>
            <a:ext cx="9372600" cy="2895600"/>
          </a:xfrm>
          <a:prstGeom prst="rect">
            <a:avLst/>
          </a:prstGeom>
        </p:spPr>
        <p:txBody>
          <a:bodyPr>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4400" b="0" i="0" u="none" strike="noStrike" kern="1200" cap="none" spc="0" normalizeH="0" baseline="0" noProof="0" dirty="0" err="1" smtClean="0">
                <a:ln>
                  <a:noFill/>
                </a:ln>
                <a:solidFill>
                  <a:schemeClr val="tx1"/>
                </a:solidFill>
                <a:effectLst/>
                <a:uLnTx/>
                <a:uFillTx/>
                <a:latin typeface="Nikosh" pitchFamily="2" charset="0"/>
                <a:ea typeface="+mn-ea"/>
                <a:cs typeface="Nikosh" pitchFamily="2" charset="0"/>
              </a:rPr>
              <a:t>হ্যাকিং</a:t>
            </a:r>
            <a:r>
              <a:rPr kumimoji="0" lang="en-US" sz="4400" b="0" i="0" u="none" strike="noStrike" kern="1200" cap="none" spc="0" normalizeH="0" baseline="0" noProof="0" dirty="0" smtClean="0">
                <a:ln>
                  <a:noFill/>
                </a:ln>
                <a:solidFill>
                  <a:schemeClr val="tx1"/>
                </a:solidFill>
                <a:effectLst/>
                <a:uLnTx/>
                <a:uFillTx/>
                <a:latin typeface="Nikosh" pitchFamily="2" charset="0"/>
                <a:ea typeface="+mn-ea"/>
                <a:cs typeface="Nikosh" pitchFamily="2" charset="0"/>
              </a:rPr>
              <a:t> </a:t>
            </a:r>
            <a:r>
              <a:rPr kumimoji="0" lang="en-US" sz="4400" b="0" i="0" u="none" strike="noStrike" kern="1200" cap="none" spc="0" normalizeH="0" baseline="0" noProof="0" dirty="0" err="1" smtClean="0">
                <a:ln>
                  <a:noFill/>
                </a:ln>
                <a:solidFill>
                  <a:schemeClr val="tx1"/>
                </a:solidFill>
                <a:effectLst/>
                <a:uLnTx/>
                <a:uFillTx/>
                <a:latin typeface="Nikosh" pitchFamily="2" charset="0"/>
                <a:ea typeface="+mn-ea"/>
                <a:cs typeface="Nikosh" pitchFamily="2" charset="0"/>
              </a:rPr>
              <a:t>কী</a:t>
            </a:r>
            <a:r>
              <a:rPr kumimoji="0" lang="en-US" sz="4400" b="0" i="0" u="none" strike="noStrike" kern="1200" cap="none" spc="0" normalizeH="0" baseline="0" noProof="0" dirty="0" smtClean="0">
                <a:ln>
                  <a:noFill/>
                </a:ln>
                <a:solidFill>
                  <a:schemeClr val="tx1"/>
                </a:solidFill>
                <a:effectLst/>
                <a:uLnTx/>
                <a:uFillTx/>
                <a:latin typeface="Nikosh" pitchFamily="2" charset="0"/>
                <a:ea typeface="+mn-ea"/>
                <a:cs typeface="Nikosh" pitchFamily="2" charset="0"/>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4400" b="0" i="0" u="none" strike="noStrike" kern="1200" cap="none" spc="0" normalizeH="0" baseline="0" noProof="0" dirty="0" err="1" smtClean="0">
                <a:ln>
                  <a:noFill/>
                </a:ln>
                <a:solidFill>
                  <a:schemeClr val="tx1"/>
                </a:solidFill>
                <a:effectLst/>
                <a:uLnTx/>
                <a:uFillTx/>
                <a:latin typeface="Nikosh" pitchFamily="2" charset="0"/>
                <a:ea typeface="+mn-ea"/>
                <a:cs typeface="Nikosh" pitchFamily="2" charset="0"/>
              </a:rPr>
              <a:t>আমরা</a:t>
            </a:r>
            <a:r>
              <a:rPr kumimoji="0" lang="en-US" sz="4400" b="0" i="0" u="none" strike="noStrike" kern="1200" cap="none" spc="0" normalizeH="0" baseline="0" noProof="0" dirty="0" smtClean="0">
                <a:ln>
                  <a:noFill/>
                </a:ln>
                <a:solidFill>
                  <a:schemeClr val="tx1"/>
                </a:solidFill>
                <a:effectLst/>
                <a:uLnTx/>
                <a:uFillTx/>
                <a:latin typeface="Nikosh" pitchFamily="2" charset="0"/>
                <a:ea typeface="+mn-ea"/>
                <a:cs typeface="Nikosh" pitchFamily="2" charset="0"/>
              </a:rPr>
              <a:t> </a:t>
            </a:r>
            <a:r>
              <a:rPr kumimoji="0" lang="en-US" sz="4400" b="0" i="0" u="none" strike="noStrike" kern="1200" cap="none" spc="0" normalizeH="0" baseline="0" noProof="0" dirty="0" err="1" smtClean="0">
                <a:ln>
                  <a:noFill/>
                </a:ln>
                <a:solidFill>
                  <a:schemeClr val="tx1"/>
                </a:solidFill>
                <a:effectLst/>
                <a:uLnTx/>
                <a:uFillTx/>
                <a:latin typeface="Nikosh" pitchFamily="2" charset="0"/>
                <a:ea typeface="+mn-ea"/>
                <a:cs typeface="Nikosh" pitchFamily="2" charset="0"/>
              </a:rPr>
              <a:t>কীভাবে</a:t>
            </a:r>
            <a:r>
              <a:rPr kumimoji="0" lang="en-US" sz="4400" b="0" i="0" u="none" strike="noStrike" kern="1200" cap="none" spc="0" normalizeH="0" baseline="0" noProof="0" dirty="0" smtClean="0">
                <a:ln>
                  <a:noFill/>
                </a:ln>
                <a:solidFill>
                  <a:schemeClr val="tx1"/>
                </a:solidFill>
                <a:effectLst/>
                <a:uLnTx/>
                <a:uFillTx/>
                <a:latin typeface="Nikosh" pitchFamily="2" charset="0"/>
                <a:ea typeface="+mn-ea"/>
                <a:cs typeface="Nikosh" pitchFamily="2" charset="0"/>
              </a:rPr>
              <a:t> </a:t>
            </a:r>
            <a:r>
              <a:rPr kumimoji="0" lang="en-US" sz="4400" b="0" i="0" u="none" strike="noStrike" kern="1200" cap="none" spc="0" normalizeH="0" baseline="0" noProof="0" dirty="0" err="1" smtClean="0">
                <a:ln>
                  <a:noFill/>
                </a:ln>
                <a:solidFill>
                  <a:schemeClr val="tx1"/>
                </a:solidFill>
                <a:effectLst/>
                <a:uLnTx/>
                <a:uFillTx/>
                <a:latin typeface="Nikosh" pitchFamily="2" charset="0"/>
                <a:ea typeface="+mn-ea"/>
                <a:cs typeface="Nikosh" pitchFamily="2" charset="0"/>
              </a:rPr>
              <a:t>মত</a:t>
            </a:r>
            <a:r>
              <a:rPr kumimoji="0" lang="en-US" sz="4400" b="0" i="0" u="none" strike="noStrike" kern="1200" cap="none" spc="0" normalizeH="0" baseline="0" noProof="0" dirty="0" smtClean="0">
                <a:ln>
                  <a:noFill/>
                </a:ln>
                <a:solidFill>
                  <a:schemeClr val="tx1"/>
                </a:solidFill>
                <a:effectLst/>
                <a:uLnTx/>
                <a:uFillTx/>
                <a:latin typeface="Nikosh" pitchFamily="2" charset="0"/>
                <a:ea typeface="+mn-ea"/>
                <a:cs typeface="Nikosh" pitchFamily="2" charset="0"/>
              </a:rPr>
              <a:t> </a:t>
            </a:r>
            <a:r>
              <a:rPr kumimoji="0" lang="en-US" sz="4400" b="0" i="0" u="none" strike="noStrike" kern="1200" cap="none" spc="0" normalizeH="0" baseline="0" noProof="0" dirty="0" err="1" smtClean="0">
                <a:ln>
                  <a:noFill/>
                </a:ln>
                <a:solidFill>
                  <a:schemeClr val="tx1"/>
                </a:solidFill>
                <a:effectLst/>
                <a:uLnTx/>
                <a:uFillTx/>
                <a:latin typeface="Nikosh" pitchFamily="2" charset="0"/>
                <a:ea typeface="+mn-ea"/>
                <a:cs typeface="Nikosh" pitchFamily="2" charset="0"/>
              </a:rPr>
              <a:t>প্রকাশ</a:t>
            </a:r>
            <a:r>
              <a:rPr kumimoji="0" lang="en-US" sz="4400" b="0" i="0" u="none" strike="noStrike" kern="1200" cap="none" spc="0" normalizeH="0" baseline="0" noProof="0" dirty="0" smtClean="0">
                <a:ln>
                  <a:noFill/>
                </a:ln>
                <a:solidFill>
                  <a:schemeClr val="tx1"/>
                </a:solidFill>
                <a:effectLst/>
                <a:uLnTx/>
                <a:uFillTx/>
                <a:latin typeface="Nikosh" pitchFamily="2" charset="0"/>
                <a:ea typeface="+mn-ea"/>
                <a:cs typeface="Nikosh" pitchFamily="2" charset="0"/>
              </a:rPr>
              <a:t> </a:t>
            </a:r>
            <a:r>
              <a:rPr kumimoji="0" lang="en-US" sz="4400" b="0" i="0" u="none" strike="noStrike" kern="1200" cap="none" spc="0" normalizeH="0" baseline="0" noProof="0" dirty="0" err="1" smtClean="0">
                <a:ln>
                  <a:noFill/>
                </a:ln>
                <a:solidFill>
                  <a:schemeClr val="tx1"/>
                </a:solidFill>
                <a:effectLst/>
                <a:uLnTx/>
                <a:uFillTx/>
                <a:latin typeface="Nikosh" pitchFamily="2" charset="0"/>
                <a:ea typeface="+mn-ea"/>
                <a:cs typeface="Nikosh" pitchFamily="2" charset="0"/>
              </a:rPr>
              <a:t>করতে</a:t>
            </a:r>
            <a:r>
              <a:rPr kumimoji="0" lang="en-US" sz="4400" b="0" i="0" u="none" strike="noStrike" kern="1200" cap="none" spc="0" normalizeH="0" baseline="0" noProof="0" dirty="0" smtClean="0">
                <a:ln>
                  <a:noFill/>
                </a:ln>
                <a:solidFill>
                  <a:schemeClr val="tx1"/>
                </a:solidFill>
                <a:effectLst/>
                <a:uLnTx/>
                <a:uFillTx/>
                <a:latin typeface="Nikosh" pitchFamily="2" charset="0"/>
                <a:ea typeface="+mn-ea"/>
                <a:cs typeface="Nikosh" pitchFamily="2" charset="0"/>
              </a:rPr>
              <a:t> </a:t>
            </a:r>
            <a:r>
              <a:rPr kumimoji="0" lang="en-US" sz="4400" b="0" i="0" u="none" strike="noStrike" kern="1200" cap="none" spc="0" normalizeH="0" baseline="0" noProof="0" dirty="0" err="1" smtClean="0">
                <a:ln>
                  <a:noFill/>
                </a:ln>
                <a:solidFill>
                  <a:schemeClr val="tx1"/>
                </a:solidFill>
                <a:effectLst/>
                <a:uLnTx/>
                <a:uFillTx/>
                <a:latin typeface="Nikosh" pitchFamily="2" charset="0"/>
                <a:ea typeface="+mn-ea"/>
                <a:cs typeface="Nikosh" pitchFamily="2" charset="0"/>
              </a:rPr>
              <a:t>পারি</a:t>
            </a:r>
            <a:r>
              <a:rPr kumimoji="0" lang="en-US" sz="4400" b="0" i="0" u="none" strike="noStrike" kern="1200" cap="none" spc="0" normalizeH="0" baseline="0" noProof="0" dirty="0" smtClean="0">
                <a:ln>
                  <a:noFill/>
                </a:ln>
                <a:solidFill>
                  <a:schemeClr val="tx1"/>
                </a:solidFill>
                <a:effectLst/>
                <a:uLnTx/>
                <a:uFillTx/>
                <a:latin typeface="Nikosh" pitchFamily="2" charset="0"/>
                <a:ea typeface="+mn-ea"/>
                <a:cs typeface="Nikosh" pitchFamily="2" charset="0"/>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4400" b="0" i="0" u="none" strike="noStrike" kern="1200" cap="none" spc="0" normalizeH="0" baseline="0" noProof="0" dirty="0" err="1" smtClean="0">
                <a:ln>
                  <a:noFill/>
                </a:ln>
                <a:solidFill>
                  <a:schemeClr val="tx1"/>
                </a:solidFill>
                <a:effectLst/>
                <a:uLnTx/>
                <a:uFillTx/>
                <a:latin typeface="Nikosh" pitchFamily="2" charset="0"/>
                <a:ea typeface="+mn-ea"/>
                <a:cs typeface="Nikosh" pitchFamily="2" charset="0"/>
              </a:rPr>
              <a:t>সাইবার</a:t>
            </a:r>
            <a:r>
              <a:rPr kumimoji="0" lang="en-US" sz="4400" b="0" i="0" u="none" strike="noStrike" kern="1200" cap="none" spc="0" normalizeH="0" baseline="0" noProof="0" dirty="0" smtClean="0">
                <a:ln>
                  <a:noFill/>
                </a:ln>
                <a:solidFill>
                  <a:schemeClr val="tx1"/>
                </a:solidFill>
                <a:effectLst/>
                <a:uLnTx/>
                <a:uFillTx/>
                <a:latin typeface="Nikosh" pitchFamily="2" charset="0"/>
                <a:ea typeface="+mn-ea"/>
                <a:cs typeface="Nikosh" pitchFamily="2" charset="0"/>
              </a:rPr>
              <a:t> </a:t>
            </a:r>
            <a:r>
              <a:rPr kumimoji="0" lang="en-US" sz="4400" b="0" i="0" u="none" strike="noStrike" kern="1200" cap="none" spc="0" normalizeH="0" baseline="0" noProof="0" dirty="0" err="1" smtClean="0">
                <a:ln>
                  <a:noFill/>
                </a:ln>
                <a:solidFill>
                  <a:schemeClr val="tx1"/>
                </a:solidFill>
                <a:effectLst/>
                <a:uLnTx/>
                <a:uFillTx/>
                <a:latin typeface="Nikosh" pitchFamily="2" charset="0"/>
                <a:ea typeface="+mn-ea"/>
                <a:cs typeface="Nikosh" pitchFamily="2" charset="0"/>
              </a:rPr>
              <a:t>জগতের</a:t>
            </a:r>
            <a:r>
              <a:rPr kumimoji="0" lang="en-US" sz="4400" b="0" i="0" u="none" strike="noStrike" kern="1200" cap="none" spc="0" normalizeH="0" baseline="0" noProof="0" dirty="0" smtClean="0">
                <a:ln>
                  <a:noFill/>
                </a:ln>
                <a:solidFill>
                  <a:schemeClr val="tx1"/>
                </a:solidFill>
                <a:effectLst/>
                <a:uLnTx/>
                <a:uFillTx/>
                <a:latin typeface="Nikosh" pitchFamily="2" charset="0"/>
                <a:ea typeface="+mn-ea"/>
                <a:cs typeface="Nikosh" pitchFamily="2" charset="0"/>
              </a:rPr>
              <a:t> </a:t>
            </a:r>
            <a:r>
              <a:rPr kumimoji="0" lang="en-US" sz="4400" b="0" i="0" u="none" strike="noStrike" kern="1200" cap="none" spc="0" normalizeH="0" baseline="0" noProof="0" dirty="0" err="1" smtClean="0">
                <a:ln>
                  <a:noFill/>
                </a:ln>
                <a:solidFill>
                  <a:schemeClr val="tx1"/>
                </a:solidFill>
                <a:effectLst/>
                <a:uLnTx/>
                <a:uFillTx/>
                <a:latin typeface="Nikosh" pitchFamily="2" charset="0"/>
                <a:ea typeface="+mn-ea"/>
                <a:cs typeface="Nikosh" pitchFamily="2" charset="0"/>
              </a:rPr>
              <a:t>কয়েকটি</a:t>
            </a:r>
            <a:r>
              <a:rPr kumimoji="0" lang="en-US" sz="4400" b="0" i="0" u="none" strike="noStrike" kern="1200" cap="none" spc="0" normalizeH="0" baseline="0" noProof="0" dirty="0" smtClean="0">
                <a:ln>
                  <a:noFill/>
                </a:ln>
                <a:solidFill>
                  <a:schemeClr val="tx1"/>
                </a:solidFill>
                <a:effectLst/>
                <a:uLnTx/>
                <a:uFillTx/>
                <a:latin typeface="Nikosh" pitchFamily="2" charset="0"/>
                <a:ea typeface="+mn-ea"/>
                <a:cs typeface="Nikosh" pitchFamily="2" charset="0"/>
              </a:rPr>
              <a:t> </a:t>
            </a:r>
            <a:r>
              <a:rPr kumimoji="0" lang="en-US" sz="4400" b="0" i="0" u="none" strike="noStrike" kern="1200" cap="none" spc="0" normalizeH="0" baseline="0" noProof="0" dirty="0" err="1" smtClean="0">
                <a:ln>
                  <a:noFill/>
                </a:ln>
                <a:solidFill>
                  <a:schemeClr val="tx1"/>
                </a:solidFill>
                <a:effectLst/>
                <a:uLnTx/>
                <a:uFillTx/>
                <a:latin typeface="Nikosh" pitchFamily="2" charset="0"/>
                <a:ea typeface="+mn-ea"/>
                <a:cs typeface="Nikosh" pitchFamily="2" charset="0"/>
              </a:rPr>
              <a:t>অনৈতিক</a:t>
            </a:r>
            <a:r>
              <a:rPr kumimoji="0" lang="en-US" sz="4400" b="0" i="0" u="none" strike="noStrike" kern="1200" cap="none" spc="0" normalizeH="0" baseline="0" noProof="0" dirty="0" smtClean="0">
                <a:ln>
                  <a:noFill/>
                </a:ln>
                <a:solidFill>
                  <a:schemeClr val="tx1"/>
                </a:solidFill>
                <a:effectLst/>
                <a:uLnTx/>
                <a:uFillTx/>
                <a:latin typeface="Nikosh" pitchFamily="2" charset="0"/>
                <a:ea typeface="+mn-ea"/>
                <a:cs typeface="Nikosh" pitchFamily="2" charset="0"/>
              </a:rPr>
              <a:t> </a:t>
            </a:r>
            <a:r>
              <a:rPr kumimoji="0" lang="en-US" sz="4400" b="0" i="0" u="none" strike="noStrike" kern="1200" cap="none" spc="0" normalizeH="0" baseline="0" noProof="0" dirty="0" err="1" smtClean="0">
                <a:ln>
                  <a:noFill/>
                </a:ln>
                <a:solidFill>
                  <a:schemeClr val="tx1"/>
                </a:solidFill>
                <a:effectLst/>
                <a:uLnTx/>
                <a:uFillTx/>
                <a:latin typeface="Nikosh" pitchFamily="2" charset="0"/>
                <a:ea typeface="+mn-ea"/>
                <a:cs typeface="Nikosh" pitchFamily="2" charset="0"/>
              </a:rPr>
              <a:t>কাজের</a:t>
            </a:r>
            <a:r>
              <a:rPr kumimoji="0" lang="en-US" sz="4400" b="0" i="0" u="none" strike="noStrike" kern="1200" cap="none" spc="0" normalizeH="0" baseline="0" noProof="0" dirty="0" smtClean="0">
                <a:ln>
                  <a:noFill/>
                </a:ln>
                <a:solidFill>
                  <a:schemeClr val="tx1"/>
                </a:solidFill>
                <a:effectLst/>
                <a:uLnTx/>
                <a:uFillTx/>
                <a:latin typeface="Nikosh" pitchFamily="2" charset="0"/>
                <a:ea typeface="+mn-ea"/>
                <a:cs typeface="Nikosh" pitchFamily="2" charset="0"/>
              </a:rPr>
              <a:t> </a:t>
            </a:r>
            <a:r>
              <a:rPr kumimoji="0" lang="en-US" sz="4400" b="0" i="0" u="none" strike="noStrike" kern="1200" cap="none" spc="0" normalizeH="0" baseline="0" noProof="0" dirty="0" err="1" smtClean="0">
                <a:ln>
                  <a:noFill/>
                </a:ln>
                <a:solidFill>
                  <a:schemeClr val="tx1"/>
                </a:solidFill>
                <a:effectLst/>
                <a:uLnTx/>
                <a:uFillTx/>
                <a:latin typeface="Nikosh" pitchFamily="2" charset="0"/>
                <a:ea typeface="+mn-ea"/>
                <a:cs typeface="Nikosh" pitchFamily="2" charset="0"/>
              </a:rPr>
              <a:t>নাম</a:t>
            </a:r>
            <a:r>
              <a:rPr kumimoji="0" lang="en-US" sz="4400" b="0" i="0" u="none" strike="noStrike" kern="1200" cap="none" spc="0" normalizeH="0" baseline="0" noProof="0" dirty="0" smtClean="0">
                <a:ln>
                  <a:noFill/>
                </a:ln>
                <a:solidFill>
                  <a:schemeClr val="tx1"/>
                </a:solidFill>
                <a:effectLst/>
                <a:uLnTx/>
                <a:uFillTx/>
                <a:latin typeface="Nikosh" pitchFamily="2" charset="0"/>
                <a:ea typeface="+mn-ea"/>
                <a:cs typeface="Nikosh" pitchFamily="2" charset="0"/>
              </a:rPr>
              <a:t> </a:t>
            </a:r>
            <a:r>
              <a:rPr kumimoji="0" lang="en-US" sz="4400" b="0" i="0" u="none" strike="noStrike" kern="1200" cap="none" spc="0" normalizeH="0" baseline="0" noProof="0" dirty="0" err="1" smtClean="0">
                <a:ln>
                  <a:noFill/>
                </a:ln>
                <a:solidFill>
                  <a:schemeClr val="tx1"/>
                </a:solidFill>
                <a:effectLst/>
                <a:uLnTx/>
                <a:uFillTx/>
                <a:latin typeface="Nikosh" pitchFamily="2" charset="0"/>
                <a:ea typeface="+mn-ea"/>
                <a:cs typeface="Nikosh" pitchFamily="2" charset="0"/>
              </a:rPr>
              <a:t>বল</a:t>
            </a:r>
            <a:r>
              <a:rPr kumimoji="0" lang="en-US" sz="4400" b="0" i="0" u="none" strike="noStrike" kern="1200" cap="none" spc="0" normalizeH="0" baseline="0" noProof="0" dirty="0" smtClean="0">
                <a:ln>
                  <a:noFill/>
                </a:ln>
                <a:solidFill>
                  <a:schemeClr val="tx1"/>
                </a:solidFill>
                <a:effectLst/>
                <a:uLnTx/>
                <a:uFillTx/>
                <a:latin typeface="Nikosh" pitchFamily="2" charset="0"/>
                <a:ea typeface="+mn-ea"/>
                <a:cs typeface="Nikosh" pitchFamily="2" charset="0"/>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4400" b="0" i="0" u="none" strike="noStrike" kern="1200" cap="none" spc="0" normalizeH="0" baseline="0" noProof="0" dirty="0" smtClean="0">
              <a:ln>
                <a:noFill/>
              </a:ln>
              <a:solidFill>
                <a:schemeClr val="tx1"/>
              </a:solidFill>
              <a:effectLst/>
              <a:uLnTx/>
              <a:uFillTx/>
              <a:latin typeface="Nikosh" pitchFamily="2" charset="0"/>
              <a:ea typeface="+mn-ea"/>
              <a:cs typeface="Nikosh" pitchFamily="2"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_516850_1628117863.jpg"/>
          <p:cNvPicPr>
            <a:picLocks noChangeAspect="1"/>
          </p:cNvPicPr>
          <p:nvPr/>
        </p:nvPicPr>
        <p:blipFill>
          <a:blip r:embed="rId2"/>
          <a:stretch>
            <a:fillRect/>
          </a:stretch>
        </p:blipFill>
        <p:spPr>
          <a:xfrm>
            <a:off x="-76200" y="0"/>
            <a:ext cx="12192000" cy="6858000"/>
          </a:xfrm>
          <a:prstGeom prst="rect">
            <a:avLst/>
          </a:prstGeom>
        </p:spPr>
      </p:pic>
      <p:sp>
        <p:nvSpPr>
          <p:cNvPr id="3" name="Title 1"/>
          <p:cNvSpPr txBox="1">
            <a:spLocks/>
          </p:cNvSpPr>
          <p:nvPr/>
        </p:nvSpPr>
        <p:spPr>
          <a:xfrm>
            <a:off x="1371600" y="5334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50" normalizeH="0" baseline="0" noProof="0" dirty="0" err="1" smtClean="0">
                <a:ln w="11430"/>
                <a:solidFill>
                  <a:schemeClr val="tx1"/>
                </a:solidFill>
                <a:effectLst>
                  <a:glow rad="228600">
                    <a:schemeClr val="accent4">
                      <a:satMod val="175000"/>
                      <a:alpha val="40000"/>
                    </a:schemeClr>
                  </a:glow>
                </a:effectLst>
                <a:uLnTx/>
                <a:uFillTx/>
                <a:latin typeface="Nikosh" pitchFamily="2" charset="0"/>
                <a:ea typeface="+mj-ea"/>
                <a:cs typeface="Nikosh" pitchFamily="2" charset="0"/>
              </a:rPr>
              <a:t>বাড়ির</a:t>
            </a:r>
            <a:r>
              <a:rPr kumimoji="0" lang="en-US" sz="4400" b="1" i="0" u="none" strike="noStrike" kern="1200" cap="none" spc="50" normalizeH="0" baseline="0" noProof="0" dirty="0" smtClean="0">
                <a:ln w="11430"/>
                <a:solidFill>
                  <a:schemeClr val="tx1"/>
                </a:solidFill>
                <a:effectLst>
                  <a:glow rad="228600">
                    <a:schemeClr val="accent4">
                      <a:satMod val="175000"/>
                      <a:alpha val="40000"/>
                    </a:schemeClr>
                  </a:glow>
                </a:effectLst>
                <a:uLnTx/>
                <a:uFillTx/>
                <a:latin typeface="Nikosh" pitchFamily="2" charset="0"/>
                <a:ea typeface="+mj-ea"/>
                <a:cs typeface="Nikosh" pitchFamily="2" charset="0"/>
              </a:rPr>
              <a:t> </a:t>
            </a:r>
            <a:r>
              <a:rPr kumimoji="0" lang="en-US" sz="4400" b="1" i="0" u="none" strike="noStrike" kern="1200" cap="none" spc="50" normalizeH="0" baseline="0" noProof="0" dirty="0" err="1" smtClean="0">
                <a:ln w="11430"/>
                <a:solidFill>
                  <a:schemeClr val="tx1"/>
                </a:solidFill>
                <a:effectLst>
                  <a:glow rad="228600">
                    <a:schemeClr val="accent4">
                      <a:satMod val="175000"/>
                      <a:alpha val="40000"/>
                    </a:schemeClr>
                  </a:glow>
                </a:effectLst>
                <a:uLnTx/>
                <a:uFillTx/>
                <a:latin typeface="Nikosh" pitchFamily="2" charset="0"/>
                <a:ea typeface="+mj-ea"/>
                <a:cs typeface="Nikosh" pitchFamily="2" charset="0"/>
              </a:rPr>
              <a:t>কাজ</a:t>
            </a:r>
            <a:endParaRPr kumimoji="0" lang="en-US" sz="4400" b="1" i="0" u="none" strike="noStrike" kern="1200" cap="none" spc="50" normalizeH="0" baseline="0" noProof="0" dirty="0">
              <a:ln w="11430"/>
              <a:solidFill>
                <a:schemeClr val="tx1"/>
              </a:solidFill>
              <a:effectLst>
                <a:glow rad="228600">
                  <a:schemeClr val="accent4">
                    <a:satMod val="175000"/>
                    <a:alpha val="40000"/>
                  </a:schemeClr>
                </a:glow>
              </a:effectLst>
              <a:uLnTx/>
              <a:uFillTx/>
              <a:latin typeface="Nikosh" pitchFamily="2" charset="0"/>
              <a:ea typeface="+mj-ea"/>
              <a:cs typeface="Nikosh" pitchFamily="2" charset="0"/>
            </a:endParaRPr>
          </a:p>
        </p:txBody>
      </p:sp>
      <p:sp>
        <p:nvSpPr>
          <p:cNvPr id="4" name="Content Placeholder 2"/>
          <p:cNvSpPr txBox="1">
            <a:spLocks/>
          </p:cNvSpPr>
          <p:nvPr/>
        </p:nvSpPr>
        <p:spPr>
          <a:xfrm>
            <a:off x="1828800" y="3581400"/>
            <a:ext cx="8229600" cy="1524000"/>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4000" b="0" i="0" u="none" strike="noStrike" kern="1200" cap="none" spc="0" normalizeH="0" baseline="0" noProof="0" dirty="0" err="1" smtClean="0">
                <a:ln>
                  <a:noFill/>
                </a:ln>
                <a:solidFill>
                  <a:srgbClr val="002060"/>
                </a:solidFill>
                <a:effectLst/>
                <a:uLnTx/>
                <a:uFillTx/>
                <a:latin typeface="Nikosh" pitchFamily="2" charset="0"/>
                <a:ea typeface="+mn-ea"/>
                <a:cs typeface="Nikosh" pitchFamily="2" charset="0"/>
              </a:rPr>
              <a:t>তুমি</a:t>
            </a:r>
            <a:r>
              <a:rPr kumimoji="0" lang="en-US" sz="4000" b="0" i="0" u="none" strike="noStrike" kern="1200" cap="none" spc="0" normalizeH="0" baseline="0" noProof="0" dirty="0" smtClean="0">
                <a:ln>
                  <a:noFill/>
                </a:ln>
                <a:solidFill>
                  <a:srgbClr val="002060"/>
                </a:solidFill>
                <a:effectLst/>
                <a:uLnTx/>
                <a:uFillTx/>
                <a:latin typeface="Nikosh" pitchFamily="2" charset="0"/>
                <a:ea typeface="+mn-ea"/>
                <a:cs typeface="Nikosh" pitchFamily="2" charset="0"/>
              </a:rPr>
              <a:t> </a:t>
            </a:r>
            <a:r>
              <a:rPr kumimoji="0" lang="en-US" sz="4000" b="0" i="0" u="none" strike="noStrike" kern="1200" cap="none" spc="0" normalizeH="0" baseline="0" noProof="0" dirty="0" err="1" smtClean="0">
                <a:ln>
                  <a:noFill/>
                </a:ln>
                <a:solidFill>
                  <a:srgbClr val="002060"/>
                </a:solidFill>
                <a:effectLst/>
                <a:uLnTx/>
                <a:uFillTx/>
                <a:latin typeface="Nikosh" pitchFamily="2" charset="0"/>
                <a:ea typeface="+mn-ea"/>
                <a:cs typeface="Nikosh" pitchFamily="2" charset="0"/>
              </a:rPr>
              <a:t>কীভাবে</a:t>
            </a:r>
            <a:r>
              <a:rPr kumimoji="0" lang="en-US" sz="4000" b="0" i="0" u="none" strike="noStrike" kern="1200" cap="none" spc="0" normalizeH="0" baseline="0" noProof="0" dirty="0" smtClean="0">
                <a:ln>
                  <a:noFill/>
                </a:ln>
                <a:solidFill>
                  <a:srgbClr val="002060"/>
                </a:solidFill>
                <a:effectLst/>
                <a:uLnTx/>
                <a:uFillTx/>
                <a:latin typeface="Nikosh" pitchFamily="2" charset="0"/>
                <a:ea typeface="+mn-ea"/>
                <a:cs typeface="Nikosh" pitchFamily="2" charset="0"/>
              </a:rPr>
              <a:t> </a:t>
            </a:r>
            <a:r>
              <a:rPr kumimoji="0" lang="en-US" sz="4000" b="0" i="0" u="none" strike="noStrike" kern="1200" cap="none" spc="0" normalizeH="0" baseline="0" noProof="0" dirty="0" err="1" smtClean="0">
                <a:ln>
                  <a:noFill/>
                </a:ln>
                <a:solidFill>
                  <a:srgbClr val="002060"/>
                </a:solidFill>
                <a:effectLst/>
                <a:uLnTx/>
                <a:uFillTx/>
                <a:latin typeface="Nikosh" pitchFamily="2" charset="0"/>
                <a:ea typeface="+mn-ea"/>
                <a:cs typeface="Nikosh" pitchFamily="2" charset="0"/>
              </a:rPr>
              <a:t>অনৈতিক</a:t>
            </a:r>
            <a:r>
              <a:rPr kumimoji="0" lang="en-US" sz="4000" b="0" i="0" u="none" strike="noStrike" kern="1200" cap="none" spc="0" normalizeH="0" baseline="0" noProof="0" dirty="0" smtClean="0">
                <a:ln>
                  <a:noFill/>
                </a:ln>
                <a:solidFill>
                  <a:srgbClr val="002060"/>
                </a:solidFill>
                <a:effectLst/>
                <a:uLnTx/>
                <a:uFillTx/>
                <a:latin typeface="Nikosh" pitchFamily="2" charset="0"/>
                <a:ea typeface="+mn-ea"/>
                <a:cs typeface="Nikosh" pitchFamily="2" charset="0"/>
              </a:rPr>
              <a:t> </a:t>
            </a:r>
            <a:r>
              <a:rPr kumimoji="0" lang="en-US" sz="4000" b="0" i="0" u="none" strike="noStrike" kern="1200" cap="none" spc="0" normalizeH="0" baseline="0" noProof="0" dirty="0" err="1" smtClean="0">
                <a:ln>
                  <a:noFill/>
                </a:ln>
                <a:solidFill>
                  <a:srgbClr val="002060"/>
                </a:solidFill>
                <a:effectLst/>
                <a:uLnTx/>
                <a:uFillTx/>
                <a:latin typeface="Nikosh" pitchFamily="2" charset="0"/>
                <a:ea typeface="+mn-ea"/>
                <a:cs typeface="Nikosh" pitchFamily="2" charset="0"/>
              </a:rPr>
              <a:t>কাজ</a:t>
            </a:r>
            <a:r>
              <a:rPr kumimoji="0" lang="en-US" sz="4000" b="0" i="0" u="none" strike="noStrike" kern="1200" cap="none" spc="0" normalizeH="0" baseline="0" noProof="0" dirty="0" smtClean="0">
                <a:ln>
                  <a:noFill/>
                </a:ln>
                <a:solidFill>
                  <a:srgbClr val="002060"/>
                </a:solidFill>
                <a:effectLst/>
                <a:uLnTx/>
                <a:uFillTx/>
                <a:latin typeface="Nikosh" pitchFamily="2" charset="0"/>
                <a:ea typeface="+mn-ea"/>
                <a:cs typeface="Nikosh" pitchFamily="2" charset="0"/>
              </a:rPr>
              <a:t> </a:t>
            </a:r>
            <a:r>
              <a:rPr kumimoji="0" lang="en-US" sz="4000" b="0" i="0" u="none" strike="noStrike" kern="1200" cap="none" spc="0" normalizeH="0" baseline="0" noProof="0" dirty="0" err="1" smtClean="0">
                <a:ln>
                  <a:noFill/>
                </a:ln>
                <a:solidFill>
                  <a:srgbClr val="002060"/>
                </a:solidFill>
                <a:effectLst/>
                <a:uLnTx/>
                <a:uFillTx/>
                <a:latin typeface="Nikosh" pitchFamily="2" charset="0"/>
                <a:ea typeface="+mn-ea"/>
                <a:cs typeface="Nikosh" pitchFamily="2" charset="0"/>
              </a:rPr>
              <a:t>থেকে</a:t>
            </a:r>
            <a:r>
              <a:rPr kumimoji="0" lang="en-US" sz="4000" b="0" i="0" u="none" strike="noStrike" kern="1200" cap="none" spc="0" normalizeH="0" baseline="0" noProof="0" dirty="0" smtClean="0">
                <a:ln>
                  <a:noFill/>
                </a:ln>
                <a:solidFill>
                  <a:srgbClr val="002060"/>
                </a:solidFill>
                <a:effectLst/>
                <a:uLnTx/>
                <a:uFillTx/>
                <a:latin typeface="Nikosh" pitchFamily="2" charset="0"/>
                <a:ea typeface="+mn-ea"/>
                <a:cs typeface="Nikosh" pitchFamily="2" charset="0"/>
              </a:rPr>
              <a:t> </a:t>
            </a:r>
            <a:r>
              <a:rPr kumimoji="0" lang="en-US" sz="4000" b="0" i="0" u="none" strike="noStrike" kern="1200" cap="none" spc="0" normalizeH="0" baseline="0" noProof="0" dirty="0" err="1" smtClean="0">
                <a:ln>
                  <a:noFill/>
                </a:ln>
                <a:solidFill>
                  <a:srgbClr val="002060"/>
                </a:solidFill>
                <a:effectLst/>
                <a:uLnTx/>
                <a:uFillTx/>
                <a:latin typeface="Nikosh" pitchFamily="2" charset="0"/>
                <a:ea typeface="+mn-ea"/>
                <a:cs typeface="Nikosh" pitchFamily="2" charset="0"/>
              </a:rPr>
              <a:t>নিজেকে</a:t>
            </a:r>
            <a:r>
              <a:rPr kumimoji="0" lang="en-US" sz="4000" b="0" i="0" u="none" strike="noStrike" kern="1200" cap="none" spc="0" normalizeH="0" baseline="0" noProof="0" dirty="0" smtClean="0">
                <a:ln>
                  <a:noFill/>
                </a:ln>
                <a:solidFill>
                  <a:srgbClr val="002060"/>
                </a:solidFill>
                <a:effectLst/>
                <a:uLnTx/>
                <a:uFillTx/>
                <a:latin typeface="Nikosh" pitchFamily="2" charset="0"/>
                <a:ea typeface="+mn-ea"/>
                <a:cs typeface="Nikosh" pitchFamily="2" charset="0"/>
              </a:rPr>
              <a:t> </a:t>
            </a:r>
            <a:r>
              <a:rPr kumimoji="0" lang="en-US" sz="4000" b="0" i="0" u="none" strike="noStrike" kern="1200" cap="none" spc="0" normalizeH="0" baseline="0" noProof="0" dirty="0" err="1" smtClean="0">
                <a:ln>
                  <a:noFill/>
                </a:ln>
                <a:solidFill>
                  <a:srgbClr val="002060"/>
                </a:solidFill>
                <a:effectLst/>
                <a:uLnTx/>
                <a:uFillTx/>
                <a:latin typeface="Nikosh" pitchFamily="2" charset="0"/>
                <a:ea typeface="+mn-ea"/>
                <a:cs typeface="Nikosh" pitchFamily="2" charset="0"/>
              </a:rPr>
              <a:t>বিরত</a:t>
            </a:r>
            <a:r>
              <a:rPr kumimoji="0" lang="en-US" sz="4000" b="0" i="0" u="none" strike="noStrike" kern="1200" cap="none" spc="0" normalizeH="0" baseline="0" noProof="0" dirty="0" smtClean="0">
                <a:ln>
                  <a:noFill/>
                </a:ln>
                <a:solidFill>
                  <a:srgbClr val="002060"/>
                </a:solidFill>
                <a:effectLst/>
                <a:uLnTx/>
                <a:uFillTx/>
                <a:latin typeface="Nikosh" pitchFamily="2" charset="0"/>
                <a:ea typeface="+mn-ea"/>
                <a:cs typeface="Nikosh" pitchFamily="2" charset="0"/>
              </a:rPr>
              <a:t> </a:t>
            </a:r>
            <a:r>
              <a:rPr kumimoji="0" lang="en-US" sz="4000" b="0" i="0" u="none" strike="noStrike" kern="1200" cap="none" spc="0" normalizeH="0" baseline="0" noProof="0" dirty="0" err="1" smtClean="0">
                <a:ln>
                  <a:noFill/>
                </a:ln>
                <a:solidFill>
                  <a:srgbClr val="002060"/>
                </a:solidFill>
                <a:effectLst/>
                <a:uLnTx/>
                <a:uFillTx/>
                <a:latin typeface="Nikosh" pitchFamily="2" charset="0"/>
                <a:ea typeface="+mn-ea"/>
                <a:cs typeface="Nikosh" pitchFamily="2" charset="0"/>
              </a:rPr>
              <a:t>রাখতে</a:t>
            </a:r>
            <a:r>
              <a:rPr kumimoji="0" lang="en-US" sz="4000" b="0" i="0" u="none" strike="noStrike" kern="1200" cap="none" spc="0" normalizeH="0" baseline="0" noProof="0" dirty="0" smtClean="0">
                <a:ln>
                  <a:noFill/>
                </a:ln>
                <a:solidFill>
                  <a:srgbClr val="002060"/>
                </a:solidFill>
                <a:effectLst/>
                <a:uLnTx/>
                <a:uFillTx/>
                <a:latin typeface="Nikosh" pitchFamily="2" charset="0"/>
                <a:ea typeface="+mn-ea"/>
                <a:cs typeface="Nikosh" pitchFamily="2" charset="0"/>
              </a:rPr>
              <a:t> </a:t>
            </a:r>
            <a:r>
              <a:rPr kumimoji="0" lang="en-US" sz="4000" b="0" i="0" u="none" strike="noStrike" kern="1200" cap="none" spc="0" normalizeH="0" baseline="0" noProof="0" dirty="0" err="1" smtClean="0">
                <a:ln>
                  <a:noFill/>
                </a:ln>
                <a:solidFill>
                  <a:srgbClr val="002060"/>
                </a:solidFill>
                <a:effectLst/>
                <a:uLnTx/>
                <a:uFillTx/>
                <a:latin typeface="Nikosh" pitchFamily="2" charset="0"/>
                <a:ea typeface="+mn-ea"/>
                <a:cs typeface="Nikosh" pitchFamily="2" charset="0"/>
              </a:rPr>
              <a:t>পারবে</a:t>
            </a:r>
            <a:r>
              <a:rPr kumimoji="0" lang="en-US" sz="4000" b="0" i="0" u="none" strike="noStrike" kern="1200" cap="none" spc="0" normalizeH="0" baseline="0" noProof="0" dirty="0" smtClean="0">
                <a:ln>
                  <a:noFill/>
                </a:ln>
                <a:solidFill>
                  <a:srgbClr val="002060"/>
                </a:solidFill>
                <a:effectLst/>
                <a:uLnTx/>
                <a:uFillTx/>
                <a:latin typeface="Nikosh" pitchFamily="2" charset="0"/>
                <a:ea typeface="+mn-ea"/>
                <a:cs typeface="Nikosh" pitchFamily="2" charset="0"/>
              </a:rPr>
              <a:t>- </a:t>
            </a:r>
            <a:r>
              <a:rPr kumimoji="0" lang="en-US" sz="4000" b="0" i="0" u="none" strike="noStrike" kern="1200" cap="none" spc="0" normalizeH="0" baseline="0" noProof="0" dirty="0" err="1" smtClean="0">
                <a:ln>
                  <a:noFill/>
                </a:ln>
                <a:solidFill>
                  <a:srgbClr val="002060"/>
                </a:solidFill>
                <a:effectLst/>
                <a:uLnTx/>
                <a:uFillTx/>
                <a:latin typeface="Nikosh" pitchFamily="2" charset="0"/>
                <a:ea typeface="+mn-ea"/>
                <a:cs typeface="Nikosh" pitchFamily="2" charset="0"/>
              </a:rPr>
              <a:t>বর্ণনা</a:t>
            </a:r>
            <a:r>
              <a:rPr kumimoji="0" lang="en-US" sz="4000" b="0" i="0" u="none" strike="noStrike" kern="1200" cap="none" spc="0" normalizeH="0" baseline="0" noProof="0" dirty="0" smtClean="0">
                <a:ln>
                  <a:noFill/>
                </a:ln>
                <a:solidFill>
                  <a:srgbClr val="002060"/>
                </a:solidFill>
                <a:effectLst/>
                <a:uLnTx/>
                <a:uFillTx/>
                <a:latin typeface="Nikosh" pitchFamily="2" charset="0"/>
                <a:ea typeface="+mn-ea"/>
                <a:cs typeface="Nikosh" pitchFamily="2" charset="0"/>
              </a:rPr>
              <a:t> </a:t>
            </a:r>
            <a:r>
              <a:rPr kumimoji="0" lang="en-US" sz="4000" b="0" i="0" u="none" strike="noStrike" kern="1200" cap="none" spc="0" normalizeH="0" baseline="0" noProof="0" dirty="0" err="1" smtClean="0">
                <a:ln>
                  <a:noFill/>
                </a:ln>
                <a:solidFill>
                  <a:srgbClr val="002060"/>
                </a:solidFill>
                <a:effectLst/>
                <a:uLnTx/>
                <a:uFillTx/>
                <a:latin typeface="Nikosh" pitchFamily="2" charset="0"/>
                <a:ea typeface="+mn-ea"/>
                <a:cs typeface="Nikosh" pitchFamily="2" charset="0"/>
              </a:rPr>
              <a:t>কর</a:t>
            </a:r>
            <a:r>
              <a:rPr kumimoji="0" lang="en-US" sz="4000" b="0" i="0" u="none" strike="noStrike" kern="1200" cap="none" spc="0" normalizeH="0" baseline="0" noProof="0" dirty="0" smtClean="0">
                <a:ln>
                  <a:noFill/>
                </a:ln>
                <a:solidFill>
                  <a:srgbClr val="002060"/>
                </a:solidFill>
                <a:effectLst/>
                <a:uLnTx/>
                <a:uFillTx/>
                <a:latin typeface="Nikosh" pitchFamily="2" charset="0"/>
                <a:ea typeface="+mn-ea"/>
                <a:cs typeface="Nikosh" pitchFamily="2" charset="0"/>
              </a:rPr>
              <a:t>।</a:t>
            </a:r>
            <a:endParaRPr kumimoji="0" lang="en-US" sz="4000" b="0" i="0" u="none" strike="noStrike" kern="1200" cap="none" spc="0" normalizeH="0" baseline="0" noProof="0" dirty="0">
              <a:ln>
                <a:noFill/>
              </a:ln>
              <a:solidFill>
                <a:srgbClr val="002060"/>
              </a:solidFill>
              <a:effectLst/>
              <a:uLnTx/>
              <a:uFillTx/>
              <a:latin typeface="Nikosh" pitchFamily="2" charset="0"/>
              <a:ea typeface="+mn-ea"/>
              <a:cs typeface="Nikosh" pitchFamily="2"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_516850_1628117863.jpg"/>
          <p:cNvPicPr>
            <a:picLocks noChangeAspect="1"/>
          </p:cNvPicPr>
          <p:nvPr/>
        </p:nvPicPr>
        <p:blipFill>
          <a:blip r:embed="rId2"/>
          <a:stretch>
            <a:fillRect/>
          </a:stretch>
        </p:blipFill>
        <p:spPr>
          <a:xfrm>
            <a:off x="0" y="0"/>
            <a:ext cx="12192000" cy="6858000"/>
          </a:xfrm>
          <a:prstGeom prst="rect">
            <a:avLst/>
          </a:prstGeom>
        </p:spPr>
      </p:pic>
      <p:sp>
        <p:nvSpPr>
          <p:cNvPr id="4" name="Title 1"/>
          <p:cNvSpPr txBox="1">
            <a:spLocks/>
          </p:cNvSpPr>
          <p:nvPr/>
        </p:nvSpPr>
        <p:spPr>
          <a:xfrm>
            <a:off x="1524000" y="2438400"/>
            <a:ext cx="8229600" cy="1143000"/>
          </a:xfrm>
          <a:prstGeom prst="rect">
            <a:avLst/>
          </a:prstGeom>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6600" b="1" i="0" u="none" strike="noStrike" kern="1200" normalizeH="0" baseline="0" noProof="0"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uLnTx/>
                <a:uFillTx/>
                <a:latin typeface="Nikosh" pitchFamily="2" charset="0"/>
                <a:ea typeface="+mj-ea"/>
                <a:cs typeface="Nikosh" pitchFamily="2" charset="0"/>
              </a:rPr>
              <a:t>ধন্যবাদ</a:t>
            </a:r>
            <a:endParaRPr kumimoji="0" lang="en-US" sz="16600" b="1" i="0" u="none" strike="noStrike" kern="1200" normalizeH="0" baseline="0" noProof="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uLnTx/>
              <a:uFillTx/>
              <a:latin typeface="Nikosh" pitchFamily="2" charset="0"/>
              <a:ea typeface="+mj-ea"/>
              <a:cs typeface="Nikosh" pitchFamily="2"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_516850_1628117863.jpg"/>
          <p:cNvPicPr>
            <a:picLocks noChangeAspect="1"/>
          </p:cNvPicPr>
          <p:nvPr/>
        </p:nvPicPr>
        <p:blipFill>
          <a:blip r:embed="rId2"/>
          <a:stretch>
            <a:fillRect/>
          </a:stretch>
        </p:blipFill>
        <p:spPr>
          <a:xfrm>
            <a:off x="-76200" y="0"/>
            <a:ext cx="12192000" cy="6858000"/>
          </a:xfrm>
          <a:prstGeom prst="rect">
            <a:avLst/>
          </a:prstGeom>
        </p:spPr>
      </p:pic>
      <p:sp>
        <p:nvSpPr>
          <p:cNvPr id="3" name="Vertical Scroll 2"/>
          <p:cNvSpPr/>
          <p:nvPr/>
        </p:nvSpPr>
        <p:spPr>
          <a:xfrm>
            <a:off x="1371600" y="381000"/>
            <a:ext cx="5715000" cy="5562600"/>
          </a:xfrm>
          <a:prstGeom prst="verticalScroll">
            <a:avLst/>
          </a:prstGeom>
          <a:effectLst>
            <a:innerShdw blurRad="63500" dist="50800" dir="2700000">
              <a:prstClr val="black">
                <a:alpha val="50000"/>
              </a:prstClr>
            </a:innerShdw>
          </a:effectLst>
        </p:spPr>
        <p:style>
          <a:lnRef idx="2">
            <a:schemeClr val="accent6"/>
          </a:lnRef>
          <a:fillRef idx="1">
            <a:schemeClr val="lt1"/>
          </a:fillRef>
          <a:effectRef idx="0">
            <a:schemeClr val="accent6"/>
          </a:effectRef>
          <a:fontRef idx="minor">
            <a:schemeClr val="dk1"/>
          </a:fontRef>
        </p:style>
        <p:txBody>
          <a:bodyPr rtlCol="0" anchor="ctr"/>
          <a:lstStyle/>
          <a:p>
            <a:pPr>
              <a:lnSpc>
                <a:spcPct val="90000"/>
              </a:lnSpc>
            </a:pPr>
            <a:endParaRPr lang="en-US" sz="3600" b="1" dirty="0">
              <a:ln w="17780" cmpd="sng">
                <a:solidFill>
                  <a:srgbClr val="FFFFFF"/>
                </a:solidFill>
                <a:prstDash val="solid"/>
                <a:miter lim="800000"/>
              </a:ln>
              <a:solidFill>
                <a:schemeClr val="accent2"/>
              </a:solidFill>
              <a:effectLst>
                <a:glow rad="228600">
                  <a:schemeClr val="accent4">
                    <a:satMod val="175000"/>
                    <a:alpha val="40000"/>
                  </a:schemeClr>
                </a:glow>
                <a:outerShdw blurRad="50800" algn="tl" rotWithShape="0">
                  <a:srgbClr val="000000"/>
                </a:outerShdw>
              </a:effectLst>
              <a:latin typeface="Nikosh" pitchFamily="2" charset="0"/>
              <a:cs typeface="Nikosh" pitchFamily="2" charset="0"/>
            </a:endParaRPr>
          </a:p>
        </p:txBody>
      </p:sp>
      <p:sp>
        <p:nvSpPr>
          <p:cNvPr id="4" name="Rectangle 3"/>
          <p:cNvSpPr txBox="1">
            <a:spLocks noChangeArrowheads="1"/>
          </p:cNvSpPr>
          <p:nvPr/>
        </p:nvSpPr>
        <p:spPr>
          <a:xfrm>
            <a:off x="7315200" y="609600"/>
            <a:ext cx="3657600" cy="5410200"/>
          </a:xfrm>
          <a:prstGeom prst="rect">
            <a:avLst/>
          </a:prstGeom>
        </p:spPr>
        <p:txBody>
          <a:body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3200" b="1" i="0" u="none" strike="noStrike" kern="1200" cap="none" spc="0" normalizeH="0" baseline="0" noProof="0" dirty="0" err="1" smtClean="0">
                <a:ln w="17780" cmpd="sng">
                  <a:solidFill>
                    <a:srgbClr val="FFFFFF"/>
                  </a:solidFill>
                  <a:prstDash val="solid"/>
                  <a:miter lim="800000"/>
                </a:ln>
                <a:solidFill>
                  <a:schemeClr val="accent2"/>
                </a:solidFill>
                <a:effectLst>
                  <a:glow rad="228600">
                    <a:schemeClr val="accent4">
                      <a:satMod val="175000"/>
                      <a:alpha val="40000"/>
                    </a:schemeClr>
                  </a:glow>
                  <a:outerShdw blurRad="50800" algn="tl" rotWithShape="0">
                    <a:srgbClr val="000000"/>
                  </a:outerShdw>
                </a:effectLst>
                <a:uLnTx/>
                <a:uFillTx/>
                <a:latin typeface="Nikosh" pitchFamily="2" charset="0"/>
                <a:ea typeface="+mn-ea"/>
                <a:cs typeface="Nikosh" pitchFamily="2" charset="0"/>
              </a:rPr>
              <a:t>পাঠ</a:t>
            </a:r>
            <a:r>
              <a:rPr kumimoji="0" lang="en-US" sz="3200" b="1" i="0" u="none" strike="noStrike" kern="1200" cap="none" spc="0" normalizeH="0" baseline="0" noProof="0" dirty="0" smtClean="0">
                <a:ln w="17780" cmpd="sng">
                  <a:solidFill>
                    <a:srgbClr val="FFFFFF"/>
                  </a:solidFill>
                  <a:prstDash val="solid"/>
                  <a:miter lim="800000"/>
                </a:ln>
                <a:solidFill>
                  <a:schemeClr val="accent2"/>
                </a:solidFill>
                <a:effectLst>
                  <a:glow rad="228600">
                    <a:schemeClr val="accent4">
                      <a:satMod val="175000"/>
                      <a:alpha val="40000"/>
                    </a:schemeClr>
                  </a:glow>
                  <a:outerShdw blurRad="50800" algn="tl" rotWithShape="0">
                    <a:srgbClr val="000000"/>
                  </a:outerShdw>
                </a:effectLst>
                <a:uLnTx/>
                <a:uFillTx/>
                <a:latin typeface="Nikosh" pitchFamily="2" charset="0"/>
                <a:ea typeface="+mn-ea"/>
                <a:cs typeface="Nikosh" pitchFamily="2" charset="0"/>
              </a:rPr>
              <a:t> </a:t>
            </a:r>
            <a:r>
              <a:rPr kumimoji="0" lang="en-US" sz="3200" b="1" i="0" u="none" strike="noStrike" kern="1200" cap="none" spc="0" normalizeH="0" baseline="0" noProof="0" dirty="0" err="1" smtClean="0">
                <a:ln w="17780" cmpd="sng">
                  <a:solidFill>
                    <a:srgbClr val="FFFFFF"/>
                  </a:solidFill>
                  <a:prstDash val="solid"/>
                  <a:miter lim="800000"/>
                </a:ln>
                <a:solidFill>
                  <a:schemeClr val="accent2"/>
                </a:solidFill>
                <a:effectLst>
                  <a:glow rad="228600">
                    <a:schemeClr val="accent4">
                      <a:satMod val="175000"/>
                      <a:alpha val="40000"/>
                    </a:schemeClr>
                  </a:glow>
                  <a:outerShdw blurRad="50800" algn="tl" rotWithShape="0">
                    <a:srgbClr val="000000"/>
                  </a:outerShdw>
                </a:effectLst>
                <a:uLnTx/>
                <a:uFillTx/>
                <a:latin typeface="Nikosh" pitchFamily="2" charset="0"/>
                <a:ea typeface="+mn-ea"/>
                <a:cs typeface="Nikosh" pitchFamily="2" charset="0"/>
              </a:rPr>
              <a:t>পরিচিতি</a:t>
            </a:r>
            <a:endParaRPr kumimoji="0" lang="en-US" sz="3200" b="1" i="0" u="none" strike="noStrike" kern="1200" cap="none" spc="0" normalizeH="0" baseline="0" noProof="0" dirty="0" smtClean="0">
              <a:ln w="17780" cmpd="sng">
                <a:solidFill>
                  <a:srgbClr val="FFFFFF"/>
                </a:solidFill>
                <a:prstDash val="solid"/>
                <a:miter lim="800000"/>
              </a:ln>
              <a:solidFill>
                <a:schemeClr val="accent2"/>
              </a:solidFill>
              <a:effectLst>
                <a:glow rad="228600">
                  <a:schemeClr val="accent4">
                    <a:satMod val="175000"/>
                    <a:alpha val="40000"/>
                  </a:schemeClr>
                </a:glow>
                <a:outerShdw blurRad="50800" algn="tl" rotWithShape="0">
                  <a:srgbClr val="000000"/>
                </a:outerShdw>
              </a:effectLst>
              <a:uLnTx/>
              <a:uFillTx/>
              <a:latin typeface="Nikosh" pitchFamily="2" charset="0"/>
              <a:ea typeface="+mn-ea"/>
              <a:cs typeface="Nikosh" pitchFamily="2" charset="0"/>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n-US" sz="1200" b="0" i="0" u="none" strike="noStrike" kern="1200" cap="none" spc="0" normalizeH="0" baseline="0" noProof="0" dirty="0" smtClean="0">
              <a:ln>
                <a:noFill/>
              </a:ln>
              <a:solidFill>
                <a:schemeClr val="accent2"/>
              </a:solidFill>
              <a:effectLst/>
              <a:uLnTx/>
              <a:uFillTx/>
              <a:latin typeface="Nikosh" pitchFamily="2" charset="0"/>
              <a:ea typeface="+mn-ea"/>
              <a:cs typeface="Nikosh" pitchFamily="2" charset="0"/>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accent2"/>
              </a:solidFill>
              <a:effectLst/>
              <a:uLnTx/>
              <a:uFillTx/>
              <a:latin typeface="Nikosh" pitchFamily="2" charset="0"/>
              <a:ea typeface="+mn-ea"/>
              <a:cs typeface="Nikosh" pitchFamily="2" charset="0"/>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bn-BD" sz="3200" b="0" i="0" u="none" strike="noStrike" kern="1200" cap="none" spc="0" normalizeH="0" baseline="0" noProof="0" dirty="0" smtClean="0">
                <a:ln>
                  <a:noFill/>
                </a:ln>
                <a:solidFill>
                  <a:schemeClr val="accent2"/>
                </a:solidFill>
                <a:effectLst/>
                <a:uLnTx/>
                <a:uFillTx/>
                <a:latin typeface="Nikosh" pitchFamily="2" charset="0"/>
                <a:ea typeface="+mn-ea"/>
                <a:cs typeface="Nikosh" pitchFamily="2" charset="0"/>
              </a:rPr>
              <a:t>তথ্য ও যোগাযোগ প্রযুক্তি</a:t>
            </a:r>
            <a:endParaRPr kumimoji="0" lang="en-US" sz="3200" b="0" i="0" u="none" strike="noStrike" kern="1200" cap="none" spc="0" normalizeH="0" baseline="0" noProof="0" dirty="0" smtClean="0">
              <a:ln>
                <a:noFill/>
              </a:ln>
              <a:solidFill>
                <a:schemeClr val="accent2"/>
              </a:solidFill>
              <a:effectLst/>
              <a:uLnTx/>
              <a:uFillTx/>
              <a:latin typeface="Nikosh" pitchFamily="2" charset="0"/>
              <a:ea typeface="+mn-ea"/>
              <a:cs typeface="Nikosh" pitchFamily="2" charset="0"/>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bn-BD" sz="2400" b="0" i="0" u="none" strike="noStrike" kern="1200" cap="none" spc="0" normalizeH="0" baseline="0" noProof="0" dirty="0" smtClean="0">
                <a:ln>
                  <a:noFill/>
                </a:ln>
                <a:solidFill>
                  <a:schemeClr val="accent2"/>
                </a:solidFill>
                <a:effectLst/>
                <a:uLnTx/>
                <a:uFillTx/>
                <a:latin typeface="Nikosh" pitchFamily="2" charset="0"/>
                <a:ea typeface="+mn-ea"/>
                <a:cs typeface="Nikosh" pitchFamily="2" charset="0"/>
              </a:rPr>
              <a:t>শ্রেণি</a:t>
            </a:r>
            <a:r>
              <a:rPr kumimoji="0" lang="en-US" sz="2400" b="0" i="0" u="none" strike="noStrike" kern="1200" cap="none" spc="0" normalizeH="0" baseline="0" noProof="0" dirty="0" smtClean="0">
                <a:ln>
                  <a:noFill/>
                </a:ln>
                <a:solidFill>
                  <a:schemeClr val="accent2"/>
                </a:solidFill>
                <a:effectLst/>
                <a:uLnTx/>
                <a:uFillTx/>
                <a:latin typeface="Nikosh" pitchFamily="2" charset="0"/>
                <a:ea typeface="+mn-ea"/>
                <a:cs typeface="Nikosh" pitchFamily="2" charset="0"/>
              </a:rPr>
              <a:t>: </a:t>
            </a:r>
            <a:r>
              <a:rPr kumimoji="0" lang="en-US" sz="2400" b="0" i="0" u="none" strike="noStrike" kern="1200" cap="none" spc="0" normalizeH="0" baseline="0" noProof="0" dirty="0" err="1" smtClean="0">
                <a:ln>
                  <a:noFill/>
                </a:ln>
                <a:solidFill>
                  <a:schemeClr val="accent2"/>
                </a:solidFill>
                <a:effectLst/>
                <a:uLnTx/>
                <a:uFillTx/>
                <a:latin typeface="Nikosh" pitchFamily="2" charset="0"/>
                <a:ea typeface="+mn-ea"/>
                <a:cs typeface="Nikosh" pitchFamily="2" charset="0"/>
              </a:rPr>
              <a:t>সপ্তম</a:t>
            </a:r>
            <a:endParaRPr kumimoji="0" lang="en-US" sz="2400" b="0" i="0" u="none" strike="noStrike" kern="1200" cap="none" spc="0" normalizeH="0" baseline="0" noProof="0" dirty="0" smtClean="0">
              <a:ln>
                <a:noFill/>
              </a:ln>
              <a:solidFill>
                <a:schemeClr val="accent2"/>
              </a:solidFill>
              <a:effectLst/>
              <a:uLnTx/>
              <a:uFillTx/>
              <a:latin typeface="Nikosh" pitchFamily="2" charset="0"/>
              <a:ea typeface="+mn-ea"/>
              <a:cs typeface="Nikosh" pitchFamily="2" charset="0"/>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bn-BD" sz="2400" b="0" i="0" u="none" strike="noStrike" kern="1200" cap="none" spc="0" normalizeH="0" baseline="0" noProof="0" dirty="0" smtClean="0">
                <a:ln>
                  <a:noFill/>
                </a:ln>
                <a:solidFill>
                  <a:schemeClr val="accent2"/>
                </a:solidFill>
                <a:effectLst/>
                <a:uLnTx/>
                <a:uFillTx/>
                <a:latin typeface="Nikosh" pitchFamily="2" charset="0"/>
                <a:ea typeface="+mn-ea"/>
                <a:cs typeface="Nikosh" pitchFamily="2" charset="0"/>
              </a:rPr>
              <a:t>অধ্যায়</a:t>
            </a:r>
            <a:r>
              <a:rPr kumimoji="0" lang="en-US" sz="2400" b="0" i="0" u="none" strike="noStrike" kern="1200" cap="none" spc="0" normalizeH="0" baseline="0" noProof="0" dirty="0" smtClean="0">
                <a:ln>
                  <a:noFill/>
                </a:ln>
                <a:solidFill>
                  <a:schemeClr val="accent2"/>
                </a:solidFill>
                <a:effectLst/>
                <a:uLnTx/>
                <a:uFillTx/>
                <a:latin typeface="Nikosh" pitchFamily="2" charset="0"/>
                <a:ea typeface="+mn-ea"/>
                <a:cs typeface="Nikosh" pitchFamily="2" charset="0"/>
              </a:rPr>
              <a:t>: </a:t>
            </a:r>
            <a:r>
              <a:rPr kumimoji="0" lang="en-US" sz="2400" b="0" i="0" u="none" strike="noStrike" kern="1200" cap="none" spc="0" normalizeH="0" baseline="0" noProof="0" dirty="0" err="1" smtClean="0">
                <a:ln>
                  <a:noFill/>
                </a:ln>
                <a:solidFill>
                  <a:schemeClr val="accent2"/>
                </a:solidFill>
                <a:effectLst/>
                <a:uLnTx/>
                <a:uFillTx/>
                <a:latin typeface="Nikosh" pitchFamily="2" charset="0"/>
                <a:ea typeface="+mn-ea"/>
                <a:cs typeface="Nikosh" pitchFamily="2" charset="0"/>
              </a:rPr>
              <a:t>তৃতীয়</a:t>
            </a:r>
            <a:endParaRPr kumimoji="0" lang="en-US" sz="2400" b="0" i="0" u="none" strike="noStrike" kern="1200" cap="none" spc="0" normalizeH="0" baseline="0" noProof="0" dirty="0" smtClean="0">
              <a:ln>
                <a:noFill/>
              </a:ln>
              <a:solidFill>
                <a:schemeClr val="accent2"/>
              </a:solidFill>
              <a:effectLst/>
              <a:uLnTx/>
              <a:uFillTx/>
              <a:latin typeface="Nikosh" pitchFamily="2" charset="0"/>
              <a:ea typeface="+mn-ea"/>
              <a:cs typeface="Nikosh" pitchFamily="2" charset="0"/>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err="1" smtClean="0">
                <a:ln>
                  <a:noFill/>
                </a:ln>
                <a:solidFill>
                  <a:schemeClr val="accent2"/>
                </a:solidFill>
                <a:effectLst/>
                <a:uLnTx/>
                <a:uFillTx/>
                <a:latin typeface="Nikosh" pitchFamily="2" charset="0"/>
                <a:ea typeface="+mn-ea"/>
                <a:cs typeface="Nikosh" pitchFamily="2" charset="0"/>
              </a:rPr>
              <a:t>পাঠ</a:t>
            </a:r>
            <a:r>
              <a:rPr kumimoji="0" lang="en-US" sz="2400" b="0" i="0" u="none" strike="noStrike" kern="1200" cap="none" spc="0" normalizeH="0" baseline="0" noProof="0" dirty="0" smtClean="0">
                <a:ln>
                  <a:noFill/>
                </a:ln>
                <a:solidFill>
                  <a:schemeClr val="accent2"/>
                </a:solidFill>
                <a:effectLst/>
                <a:uLnTx/>
                <a:uFillTx/>
                <a:latin typeface="Nikosh" pitchFamily="2" charset="0"/>
                <a:ea typeface="+mn-ea"/>
                <a:cs typeface="Nikosh" pitchFamily="2" charset="0"/>
              </a:rPr>
              <a:t>: ২৪</a:t>
            </a:r>
            <a:endParaRPr kumimoji="0" lang="bn-BD" sz="2400" b="0" i="0" u="none" strike="noStrike" kern="1200" cap="none" spc="0" normalizeH="0" baseline="0" noProof="0" dirty="0">
              <a:ln>
                <a:noFill/>
              </a:ln>
              <a:solidFill>
                <a:schemeClr val="accent2"/>
              </a:solidFill>
              <a:effectLst/>
              <a:uLnTx/>
              <a:uFillTx/>
              <a:latin typeface="Nikosh" pitchFamily="2" charset="0"/>
              <a:ea typeface="+mn-ea"/>
              <a:cs typeface="Nikosh" pitchFamily="2" charset="0"/>
            </a:endParaRPr>
          </a:p>
        </p:txBody>
      </p:sp>
      <p:sp>
        <p:nvSpPr>
          <p:cNvPr id="5" name="Flowchart: Collate 4"/>
          <p:cNvSpPr/>
          <p:nvPr/>
        </p:nvSpPr>
        <p:spPr>
          <a:xfrm>
            <a:off x="6858000" y="1170709"/>
            <a:ext cx="304800" cy="4495800"/>
          </a:xfrm>
          <a:prstGeom prst="flowChartCollat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tx1"/>
              </a:solidFill>
            </a:endParaRPr>
          </a:p>
        </p:txBody>
      </p:sp>
      <p:sp>
        <p:nvSpPr>
          <p:cNvPr id="6" name="Rectangle 5"/>
          <p:cNvSpPr/>
          <p:nvPr/>
        </p:nvSpPr>
        <p:spPr>
          <a:xfrm>
            <a:off x="2895600" y="455494"/>
            <a:ext cx="31242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3600" b="1" dirty="0" err="1" smtClean="0">
                <a:ln w="17780" cmpd="sng">
                  <a:solidFill>
                    <a:srgbClr val="FFFFFF"/>
                  </a:solidFill>
                  <a:prstDash val="solid"/>
                  <a:miter lim="800000"/>
                </a:ln>
                <a:solidFill>
                  <a:schemeClr val="accent2"/>
                </a:solidFill>
                <a:effectLst>
                  <a:glow rad="228600">
                    <a:schemeClr val="accent4">
                      <a:satMod val="175000"/>
                      <a:alpha val="40000"/>
                    </a:schemeClr>
                  </a:glow>
                  <a:outerShdw blurRad="50800" algn="tl" rotWithShape="0">
                    <a:srgbClr val="000000"/>
                  </a:outerShdw>
                </a:effectLst>
                <a:latin typeface="Nikosh" pitchFamily="2" charset="0"/>
                <a:cs typeface="Nikosh" pitchFamily="2" charset="0"/>
              </a:rPr>
              <a:t>শিক্ষক</a:t>
            </a:r>
            <a:r>
              <a:rPr lang="en-US" sz="3600" b="1" dirty="0" smtClean="0">
                <a:ln w="17780" cmpd="sng">
                  <a:solidFill>
                    <a:srgbClr val="FFFFFF"/>
                  </a:solidFill>
                  <a:prstDash val="solid"/>
                  <a:miter lim="800000"/>
                </a:ln>
                <a:solidFill>
                  <a:schemeClr val="accent2"/>
                </a:solidFill>
                <a:effectLst>
                  <a:glow rad="228600">
                    <a:schemeClr val="accent4">
                      <a:satMod val="175000"/>
                      <a:alpha val="40000"/>
                    </a:schemeClr>
                  </a:glow>
                  <a:outerShdw blurRad="50800" algn="tl" rotWithShape="0">
                    <a:srgbClr val="000000"/>
                  </a:outerShdw>
                </a:effectLst>
                <a:latin typeface="Nikosh" pitchFamily="2" charset="0"/>
                <a:cs typeface="Nikosh" pitchFamily="2" charset="0"/>
              </a:rPr>
              <a:t> </a:t>
            </a:r>
            <a:r>
              <a:rPr lang="en-US" sz="3600" b="1" dirty="0" err="1" smtClean="0">
                <a:ln w="17780" cmpd="sng">
                  <a:solidFill>
                    <a:srgbClr val="FFFFFF"/>
                  </a:solidFill>
                  <a:prstDash val="solid"/>
                  <a:miter lim="800000"/>
                </a:ln>
                <a:solidFill>
                  <a:schemeClr val="accent2"/>
                </a:solidFill>
                <a:effectLst>
                  <a:glow rad="228600">
                    <a:schemeClr val="accent4">
                      <a:satMod val="175000"/>
                      <a:alpha val="40000"/>
                    </a:schemeClr>
                  </a:glow>
                  <a:outerShdw blurRad="50800" algn="tl" rotWithShape="0">
                    <a:srgbClr val="000000"/>
                  </a:outerShdw>
                </a:effectLst>
                <a:latin typeface="Nikosh" pitchFamily="2" charset="0"/>
                <a:cs typeface="Nikosh" pitchFamily="2" charset="0"/>
              </a:rPr>
              <a:t>পরিচিতি</a:t>
            </a:r>
            <a:endParaRPr lang="en-US" sz="3200" b="1" dirty="0">
              <a:ln w="17780" cmpd="sng">
                <a:solidFill>
                  <a:srgbClr val="FFFFFF"/>
                </a:solidFill>
                <a:prstDash val="solid"/>
                <a:miter lim="800000"/>
              </a:ln>
              <a:solidFill>
                <a:schemeClr val="accent2"/>
              </a:solidFill>
              <a:effectLst>
                <a:glow rad="228600">
                  <a:schemeClr val="accent4">
                    <a:satMod val="175000"/>
                    <a:alpha val="40000"/>
                  </a:schemeClr>
                </a:glow>
                <a:outerShdw blurRad="50800" algn="tl" rotWithShape="0">
                  <a:srgbClr val="000000"/>
                </a:outerShdw>
              </a:effectLst>
              <a:latin typeface="Nikosh" pitchFamily="2" charset="0"/>
              <a:cs typeface="Nikosh" pitchFamily="2" charset="0"/>
            </a:endParaRPr>
          </a:p>
        </p:txBody>
      </p:sp>
      <p:sp>
        <p:nvSpPr>
          <p:cNvPr id="7" name="Rectangle 6"/>
          <p:cNvSpPr/>
          <p:nvPr/>
        </p:nvSpPr>
        <p:spPr>
          <a:xfrm>
            <a:off x="2286000" y="3044588"/>
            <a:ext cx="3908378" cy="2746612"/>
          </a:xfrm>
          <a:prstGeom prst="rect">
            <a:avLst/>
          </a:prstGeom>
          <a:noFill/>
          <a:ln>
            <a:solidFill>
              <a:srgbClr val="00B050"/>
            </a:solidFill>
          </a:ln>
        </p:spPr>
        <p:style>
          <a:lnRef idx="1">
            <a:schemeClr val="accent2"/>
          </a:lnRef>
          <a:fillRef idx="3">
            <a:schemeClr val="accent2"/>
          </a:fillRef>
          <a:effectRef idx="2">
            <a:schemeClr val="accent2"/>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bn-IN" sz="4400" b="1" spc="50" dirty="0" smtClean="0">
                <a:ln w="11430"/>
                <a:solidFill>
                  <a:schemeClr val="tx1">
                    <a:lumMod val="95000"/>
                    <a:lumOff val="5000"/>
                  </a:schemeClr>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মোঃ</a:t>
            </a:r>
            <a:r>
              <a:rPr lang="en-US" sz="4400" b="1" spc="50" dirty="0" smtClean="0">
                <a:ln w="11430"/>
                <a:solidFill>
                  <a:schemeClr val="tx1">
                    <a:lumMod val="95000"/>
                    <a:lumOff val="5000"/>
                  </a:schemeClr>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 </a:t>
            </a:r>
            <a:r>
              <a:rPr lang="en-US" sz="4400" b="1" spc="50" dirty="0" err="1" smtClean="0">
                <a:ln w="11430"/>
                <a:solidFill>
                  <a:schemeClr val="tx1">
                    <a:lumMod val="95000"/>
                    <a:lumOff val="5000"/>
                  </a:schemeClr>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এনামুল</a:t>
            </a:r>
            <a:r>
              <a:rPr lang="en-US" sz="4400" b="1" spc="50" dirty="0" smtClean="0">
                <a:ln w="11430"/>
                <a:solidFill>
                  <a:schemeClr val="tx1">
                    <a:lumMod val="95000"/>
                    <a:lumOff val="5000"/>
                  </a:schemeClr>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 </a:t>
            </a:r>
            <a:r>
              <a:rPr lang="en-US" sz="4400" b="1" spc="50" dirty="0" err="1" smtClean="0">
                <a:ln w="11430"/>
                <a:solidFill>
                  <a:schemeClr val="tx1">
                    <a:lumMod val="95000"/>
                    <a:lumOff val="5000"/>
                  </a:schemeClr>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হক</a:t>
            </a:r>
            <a:endParaRPr lang="en-US" sz="4400" b="1" spc="50" dirty="0" smtClean="0">
              <a:ln w="11430"/>
              <a:solidFill>
                <a:schemeClr val="tx1">
                  <a:lumMod val="95000"/>
                  <a:lumOff val="5000"/>
                </a:schemeClr>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endParaRPr>
          </a:p>
          <a:p>
            <a:pPr algn="ctr"/>
            <a:r>
              <a:rPr lang="en-US" sz="2800" b="1" spc="50" dirty="0" err="1" smtClean="0">
                <a:ln w="11430"/>
                <a:solidFill>
                  <a:schemeClr val="tx1">
                    <a:lumMod val="95000"/>
                    <a:lumOff val="5000"/>
                  </a:schemeClr>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সহকারি</a:t>
            </a:r>
            <a:r>
              <a:rPr lang="en-US" sz="2800" b="1" spc="50" dirty="0" smtClean="0">
                <a:ln w="11430"/>
                <a:solidFill>
                  <a:schemeClr val="tx1">
                    <a:lumMod val="95000"/>
                    <a:lumOff val="5000"/>
                  </a:schemeClr>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 </a:t>
            </a:r>
            <a:r>
              <a:rPr lang="bn-IN" sz="2800" b="1" spc="50" dirty="0" smtClean="0">
                <a:ln w="11430"/>
                <a:solidFill>
                  <a:schemeClr val="tx1">
                    <a:lumMod val="95000"/>
                    <a:lumOff val="5000"/>
                  </a:schemeClr>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শিক্ষক</a:t>
            </a:r>
            <a:r>
              <a:rPr lang="en-US" sz="2800" b="1" spc="50" dirty="0" smtClean="0">
                <a:ln w="11430"/>
                <a:solidFill>
                  <a:schemeClr val="tx1">
                    <a:lumMod val="95000"/>
                    <a:lumOff val="5000"/>
                  </a:schemeClr>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 (</a:t>
            </a:r>
            <a:r>
              <a:rPr lang="en-US" sz="2800" b="1" spc="50" dirty="0" err="1" smtClean="0">
                <a:ln w="11430"/>
                <a:solidFill>
                  <a:schemeClr val="tx1">
                    <a:lumMod val="95000"/>
                    <a:lumOff val="5000"/>
                  </a:schemeClr>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বাংলা</a:t>
            </a:r>
            <a:r>
              <a:rPr lang="en-US" sz="2800" b="1" spc="50" dirty="0" smtClean="0">
                <a:ln w="11430"/>
                <a:solidFill>
                  <a:schemeClr val="tx1">
                    <a:lumMod val="95000"/>
                    <a:lumOff val="5000"/>
                  </a:schemeClr>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a:t>
            </a:r>
          </a:p>
          <a:p>
            <a:pPr algn="ctr"/>
            <a:r>
              <a:rPr lang="en-US" b="1" spc="50" dirty="0" err="1" smtClean="0">
                <a:ln w="11430"/>
                <a:solidFill>
                  <a:schemeClr val="tx1">
                    <a:lumMod val="95000"/>
                    <a:lumOff val="5000"/>
                  </a:schemeClr>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চলিতার</a:t>
            </a:r>
            <a:r>
              <a:rPr lang="en-US" b="1" spc="50" dirty="0" smtClean="0">
                <a:ln w="11430"/>
                <a:solidFill>
                  <a:schemeClr val="tx1">
                    <a:lumMod val="95000"/>
                    <a:lumOff val="5000"/>
                  </a:schemeClr>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 </a:t>
            </a:r>
            <a:r>
              <a:rPr lang="en-US" b="1" spc="50" dirty="0" err="1" smtClean="0">
                <a:ln w="11430"/>
                <a:solidFill>
                  <a:schemeClr val="tx1">
                    <a:lumMod val="95000"/>
                    <a:lumOff val="5000"/>
                  </a:schemeClr>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আব্দা</a:t>
            </a:r>
            <a:r>
              <a:rPr lang="en-US" b="1" spc="50" dirty="0" smtClean="0">
                <a:ln w="11430"/>
                <a:solidFill>
                  <a:schemeClr val="tx1">
                    <a:lumMod val="95000"/>
                    <a:lumOff val="5000"/>
                  </a:schemeClr>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 </a:t>
            </a:r>
            <a:r>
              <a:rPr lang="en-US" b="1" spc="50" dirty="0" err="1" smtClean="0">
                <a:ln w="11430"/>
                <a:solidFill>
                  <a:schemeClr val="tx1">
                    <a:lumMod val="95000"/>
                    <a:lumOff val="5000"/>
                  </a:schemeClr>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আফছার</a:t>
            </a:r>
            <a:r>
              <a:rPr lang="en-US" b="1" spc="50" dirty="0" smtClean="0">
                <a:ln w="11430"/>
                <a:solidFill>
                  <a:schemeClr val="tx1">
                    <a:lumMod val="95000"/>
                    <a:lumOff val="5000"/>
                  </a:schemeClr>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 </a:t>
            </a:r>
            <a:r>
              <a:rPr lang="en-US" b="1" spc="50" dirty="0" err="1" smtClean="0">
                <a:ln w="11430"/>
                <a:solidFill>
                  <a:schemeClr val="tx1">
                    <a:lumMod val="95000"/>
                    <a:lumOff val="5000"/>
                  </a:schemeClr>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তালুকদার</a:t>
            </a:r>
            <a:r>
              <a:rPr lang="en-US" b="1" spc="50" dirty="0" smtClean="0">
                <a:ln w="11430"/>
                <a:solidFill>
                  <a:schemeClr val="tx1">
                    <a:lumMod val="95000"/>
                    <a:lumOff val="5000"/>
                  </a:schemeClr>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 </a:t>
            </a:r>
            <a:r>
              <a:rPr lang="en-US" b="1" spc="50" dirty="0" err="1" smtClean="0">
                <a:ln w="11430"/>
                <a:solidFill>
                  <a:schemeClr val="tx1">
                    <a:lumMod val="95000"/>
                    <a:lumOff val="5000"/>
                  </a:schemeClr>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মহিলা</a:t>
            </a:r>
            <a:r>
              <a:rPr lang="en-US" b="1" spc="50" dirty="0" smtClean="0">
                <a:ln w="11430"/>
                <a:solidFill>
                  <a:schemeClr val="tx1">
                    <a:lumMod val="95000"/>
                    <a:lumOff val="5000"/>
                  </a:schemeClr>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 </a:t>
            </a:r>
            <a:r>
              <a:rPr lang="en-US" b="1" spc="50" dirty="0" err="1" smtClean="0">
                <a:ln w="11430"/>
                <a:solidFill>
                  <a:schemeClr val="tx1">
                    <a:lumMod val="95000"/>
                    <a:lumOff val="5000"/>
                  </a:schemeClr>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দাখিল</a:t>
            </a:r>
            <a:r>
              <a:rPr lang="en-US" b="1" spc="50" dirty="0" smtClean="0">
                <a:ln w="11430"/>
                <a:solidFill>
                  <a:schemeClr val="tx1">
                    <a:lumMod val="95000"/>
                    <a:lumOff val="5000"/>
                  </a:schemeClr>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 </a:t>
            </a:r>
            <a:r>
              <a:rPr lang="en-US" b="1" spc="50" dirty="0" err="1" smtClean="0">
                <a:ln w="11430"/>
                <a:solidFill>
                  <a:schemeClr val="tx1">
                    <a:lumMod val="95000"/>
                    <a:lumOff val="5000"/>
                  </a:schemeClr>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মাদ্রাসা</a:t>
            </a:r>
            <a:endParaRPr lang="en-US" b="1" spc="50" dirty="0" smtClean="0">
              <a:ln w="11430"/>
              <a:solidFill>
                <a:schemeClr val="tx1">
                  <a:lumMod val="95000"/>
                  <a:lumOff val="5000"/>
                </a:schemeClr>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endParaRPr>
          </a:p>
          <a:p>
            <a:pPr algn="ctr"/>
            <a:r>
              <a:rPr lang="en-US" b="1" spc="50" dirty="0" err="1" smtClean="0">
                <a:ln w="11430"/>
                <a:solidFill>
                  <a:schemeClr val="tx1">
                    <a:lumMod val="95000"/>
                    <a:lumOff val="5000"/>
                  </a:schemeClr>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চুনারুঘাট</a:t>
            </a:r>
            <a:r>
              <a:rPr lang="en-US" b="1" spc="50" dirty="0" smtClean="0">
                <a:ln w="11430"/>
                <a:solidFill>
                  <a:schemeClr val="tx1">
                    <a:lumMod val="95000"/>
                    <a:lumOff val="5000"/>
                  </a:schemeClr>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 </a:t>
            </a:r>
            <a:r>
              <a:rPr lang="en-US" b="1" spc="50" dirty="0" err="1" smtClean="0">
                <a:ln w="11430"/>
                <a:solidFill>
                  <a:schemeClr val="tx1">
                    <a:lumMod val="95000"/>
                    <a:lumOff val="5000"/>
                  </a:schemeClr>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হবিগঞ্জ</a:t>
            </a:r>
            <a:r>
              <a:rPr lang="en-US" b="1" spc="50" dirty="0" smtClean="0">
                <a:ln w="11430"/>
                <a:solidFill>
                  <a:schemeClr val="tx1">
                    <a:lumMod val="95000"/>
                    <a:lumOff val="5000"/>
                  </a:schemeClr>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a:t>
            </a:r>
          </a:p>
          <a:p>
            <a:pPr algn="ctr"/>
            <a:r>
              <a:rPr lang="en-US" b="1" spc="50" dirty="0" smtClean="0">
                <a:ln w="11430"/>
                <a:solidFill>
                  <a:schemeClr val="tx1">
                    <a:lumMod val="95000"/>
                    <a:lumOff val="5000"/>
                  </a:schemeClr>
                </a:solidFill>
                <a:effectLst>
                  <a:outerShdw blurRad="76200" dist="50800" dir="5400000" algn="tl" rotWithShape="0">
                    <a:srgbClr val="000000">
                      <a:alpha val="65000"/>
                    </a:srgbClr>
                  </a:outerShdw>
                </a:effectLst>
              </a:rPr>
              <a:t>Email:-</a:t>
            </a:r>
            <a:r>
              <a:rPr lang="en-US" b="1" spc="50" dirty="0" err="1" smtClean="0">
                <a:ln w="11430"/>
                <a:solidFill>
                  <a:schemeClr val="tx1">
                    <a:lumMod val="95000"/>
                    <a:lumOff val="5000"/>
                  </a:schemeClr>
                </a:solidFill>
                <a:effectLst>
                  <a:outerShdw blurRad="76200" dist="50800" dir="5400000" algn="tl" rotWithShape="0">
                    <a:srgbClr val="000000">
                      <a:alpha val="65000"/>
                    </a:srgbClr>
                  </a:outerShdw>
                </a:effectLst>
              </a:rPr>
              <a:t>enamul2116690ma@gil.com</a:t>
            </a:r>
            <a:endParaRPr lang="en-US" b="1" spc="50" dirty="0" smtClean="0">
              <a:ln w="11430"/>
              <a:solidFill>
                <a:schemeClr val="tx1">
                  <a:lumMod val="95000"/>
                  <a:lumOff val="5000"/>
                </a:schemeClr>
              </a:solidFill>
              <a:effectLst>
                <a:outerShdw blurRad="76200" dist="50800" dir="5400000" algn="tl" rotWithShape="0">
                  <a:srgbClr val="000000">
                    <a:alpha val="65000"/>
                  </a:srgbClr>
                </a:outerShdw>
              </a:effectLst>
            </a:endParaRPr>
          </a:p>
          <a:p>
            <a:pPr algn="ct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07080" y="1157061"/>
            <a:ext cx="1722120" cy="1828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7">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7">
                                            <p:txEl>
                                              <p:pRg st="0" end="0"/>
                                            </p:txEl>
                                          </p:spTgt>
                                        </p:tgtEl>
                                        <p:attrNameLst>
                                          <p:attrName>ppt_w</p:attrName>
                                        </p:attrNameLst>
                                      </p:cBhvr>
                                    </p:anim>
                                    <p:anim by="(#ppt_w*0.50)" calcmode="lin" valueType="num">
                                      <p:cBhvr>
                                        <p:cTn id="8" dur="500" decel="50000" autoRev="1" fill="hold">
                                          <p:stCondLst>
                                            <p:cond delay="0"/>
                                          </p:stCondLst>
                                        </p:cTn>
                                        <p:tgtEl>
                                          <p:spTgt spid="7">
                                            <p:txEl>
                                              <p:pRg st="0" end="0"/>
                                            </p:txEl>
                                          </p:spTgt>
                                        </p:tgtEl>
                                        <p:attrNameLst>
                                          <p:attrName>ppt_x</p:attrName>
                                        </p:attrNameLst>
                                      </p:cBhvr>
                                    </p:anim>
                                    <p:anim from="(-#ppt_h/2)" to="(#ppt_y)" calcmode="lin" valueType="num">
                                      <p:cBhvr>
                                        <p:cTn id="9" dur="1000" fill="hold">
                                          <p:stCondLst>
                                            <p:cond delay="0"/>
                                          </p:stCondLst>
                                        </p:cTn>
                                        <p:tgtEl>
                                          <p:spTgt spid="7">
                                            <p:txEl>
                                              <p:pRg st="0" end="0"/>
                                            </p:txEl>
                                          </p:spTgt>
                                        </p:tgtEl>
                                        <p:attrNameLst>
                                          <p:attrName>ppt_y</p:attrName>
                                        </p:attrNameLst>
                                      </p:cBhvr>
                                    </p:anim>
                                    <p:animRot by="21600000">
                                      <p:cBhvr>
                                        <p:cTn id="10" dur="1000" fill="hold">
                                          <p:stCondLst>
                                            <p:cond delay="0"/>
                                          </p:stCondLst>
                                        </p:cTn>
                                        <p:tgtEl>
                                          <p:spTgt spid="7">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nodeType="clickEffect">
                                  <p:stCondLst>
                                    <p:cond delay="0"/>
                                  </p:stCondLst>
                                  <p:iterate type="lt">
                                    <p:tmPct val="10000"/>
                                  </p:iterate>
                                  <p:childTnLst>
                                    <p:set>
                                      <p:cBhvr>
                                        <p:cTn id="14" dur="1" fill="hold">
                                          <p:stCondLst>
                                            <p:cond delay="0"/>
                                          </p:stCondLst>
                                        </p:cTn>
                                        <p:tgtEl>
                                          <p:spTgt spid="7">
                                            <p:txEl>
                                              <p:pRg st="1" end="1"/>
                                            </p:txEl>
                                          </p:spTgt>
                                        </p:tgtEl>
                                        <p:attrNameLst>
                                          <p:attrName>style.visibility</p:attrName>
                                        </p:attrNameLst>
                                      </p:cBhvr>
                                      <p:to>
                                        <p:strVal val="visible"/>
                                      </p:to>
                                    </p:set>
                                    <p:anim by="(-#ppt_w*2)" calcmode="lin" valueType="num">
                                      <p:cBhvr rctx="PPT">
                                        <p:cTn id="15" dur="500" autoRev="1" fill="hold">
                                          <p:stCondLst>
                                            <p:cond delay="0"/>
                                          </p:stCondLst>
                                        </p:cTn>
                                        <p:tgtEl>
                                          <p:spTgt spid="7">
                                            <p:txEl>
                                              <p:pRg st="1" end="1"/>
                                            </p:txEl>
                                          </p:spTgt>
                                        </p:tgtEl>
                                        <p:attrNameLst>
                                          <p:attrName>ppt_w</p:attrName>
                                        </p:attrNameLst>
                                      </p:cBhvr>
                                    </p:anim>
                                    <p:anim by="(#ppt_w*0.50)" calcmode="lin" valueType="num">
                                      <p:cBhvr>
                                        <p:cTn id="16" dur="500" decel="50000" autoRev="1" fill="hold">
                                          <p:stCondLst>
                                            <p:cond delay="0"/>
                                          </p:stCondLst>
                                        </p:cTn>
                                        <p:tgtEl>
                                          <p:spTgt spid="7">
                                            <p:txEl>
                                              <p:pRg st="1" end="1"/>
                                            </p:txEl>
                                          </p:spTgt>
                                        </p:tgtEl>
                                        <p:attrNameLst>
                                          <p:attrName>ppt_x</p:attrName>
                                        </p:attrNameLst>
                                      </p:cBhvr>
                                    </p:anim>
                                    <p:anim from="(-#ppt_h/2)" to="(#ppt_y)" calcmode="lin" valueType="num">
                                      <p:cBhvr>
                                        <p:cTn id="17" dur="1000" fill="hold">
                                          <p:stCondLst>
                                            <p:cond delay="0"/>
                                          </p:stCondLst>
                                        </p:cTn>
                                        <p:tgtEl>
                                          <p:spTgt spid="7">
                                            <p:txEl>
                                              <p:pRg st="1" end="1"/>
                                            </p:txEl>
                                          </p:spTgt>
                                        </p:tgtEl>
                                        <p:attrNameLst>
                                          <p:attrName>ppt_y</p:attrName>
                                        </p:attrNameLst>
                                      </p:cBhvr>
                                    </p:anim>
                                    <p:animRot by="21600000">
                                      <p:cBhvr>
                                        <p:cTn id="18" dur="1000" fill="hold">
                                          <p:stCondLst>
                                            <p:cond delay="0"/>
                                          </p:stCondLst>
                                        </p:cTn>
                                        <p:tgtEl>
                                          <p:spTgt spid="7">
                                            <p:txEl>
                                              <p:pRg st="1" end="1"/>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iterate type="lt">
                                    <p:tmPct val="0"/>
                                  </p:iterate>
                                  <p:childTnLst>
                                    <p:set>
                                      <p:cBhvr>
                                        <p:cTn id="22" dur="1" fill="hold">
                                          <p:stCondLst>
                                            <p:cond delay="0"/>
                                          </p:stCondLst>
                                        </p:cTn>
                                        <p:tgtEl>
                                          <p:spTgt spid="7">
                                            <p:txEl>
                                              <p:pRg st="2" end="2"/>
                                            </p:txEl>
                                          </p:spTgt>
                                        </p:tgtEl>
                                        <p:attrNameLst>
                                          <p:attrName>style.visibility</p:attrName>
                                        </p:attrNameLst>
                                      </p:cBhvr>
                                      <p:to>
                                        <p:strVal val="visible"/>
                                      </p:to>
                                    </p:set>
                                    <p:anim calcmode="lin" valueType="num">
                                      <p:cBhvr additive="base">
                                        <p:cTn id="2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iterate type="lt">
                                    <p:tmPct val="0"/>
                                  </p:iterate>
                                  <p:childTnLst>
                                    <p:set>
                                      <p:cBhvr>
                                        <p:cTn id="26" dur="1" fill="hold">
                                          <p:stCondLst>
                                            <p:cond delay="0"/>
                                          </p:stCondLst>
                                        </p:cTn>
                                        <p:tgtEl>
                                          <p:spTgt spid="7">
                                            <p:txEl>
                                              <p:pRg st="3" end="3"/>
                                            </p:txEl>
                                          </p:spTgt>
                                        </p:tgtEl>
                                        <p:attrNameLst>
                                          <p:attrName>style.visibility</p:attrName>
                                        </p:attrNameLst>
                                      </p:cBhvr>
                                      <p:to>
                                        <p:strVal val="visible"/>
                                      </p:to>
                                    </p:set>
                                    <p:anim calcmode="lin" valueType="num">
                                      <p:cBhvr additive="base">
                                        <p:cTn id="27"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6" presetClass="entr" presetSubtype="0" fill="hold" nodeType="clickEffect">
                                  <p:stCondLst>
                                    <p:cond delay="0"/>
                                  </p:stCondLst>
                                  <p:iterate type="lt">
                                    <p:tmPct val="10000"/>
                                  </p:iterate>
                                  <p:childTnLst>
                                    <p:set>
                                      <p:cBhvr>
                                        <p:cTn id="32" dur="1" fill="hold">
                                          <p:stCondLst>
                                            <p:cond delay="0"/>
                                          </p:stCondLst>
                                        </p:cTn>
                                        <p:tgtEl>
                                          <p:spTgt spid="7">
                                            <p:txEl>
                                              <p:pRg st="2" end="2"/>
                                            </p:txEl>
                                          </p:spTgt>
                                        </p:tgtEl>
                                        <p:attrNameLst>
                                          <p:attrName>style.visibility</p:attrName>
                                        </p:attrNameLst>
                                      </p:cBhvr>
                                      <p:to>
                                        <p:strVal val="visible"/>
                                      </p:to>
                                    </p:set>
                                    <p:anim by="(-#ppt_w*2)" calcmode="lin" valueType="num">
                                      <p:cBhvr rctx="PPT">
                                        <p:cTn id="33" dur="500" autoRev="1" fill="hold">
                                          <p:stCondLst>
                                            <p:cond delay="0"/>
                                          </p:stCondLst>
                                        </p:cTn>
                                        <p:tgtEl>
                                          <p:spTgt spid="7">
                                            <p:txEl>
                                              <p:pRg st="2" end="2"/>
                                            </p:txEl>
                                          </p:spTgt>
                                        </p:tgtEl>
                                        <p:attrNameLst>
                                          <p:attrName>ppt_w</p:attrName>
                                        </p:attrNameLst>
                                      </p:cBhvr>
                                    </p:anim>
                                    <p:anim by="(#ppt_w*0.50)" calcmode="lin" valueType="num">
                                      <p:cBhvr>
                                        <p:cTn id="34" dur="500" decel="50000" autoRev="1" fill="hold">
                                          <p:stCondLst>
                                            <p:cond delay="0"/>
                                          </p:stCondLst>
                                        </p:cTn>
                                        <p:tgtEl>
                                          <p:spTgt spid="7">
                                            <p:txEl>
                                              <p:pRg st="2" end="2"/>
                                            </p:txEl>
                                          </p:spTgt>
                                        </p:tgtEl>
                                        <p:attrNameLst>
                                          <p:attrName>ppt_x</p:attrName>
                                        </p:attrNameLst>
                                      </p:cBhvr>
                                    </p:anim>
                                    <p:anim from="(-#ppt_h/2)" to="(#ppt_y)" calcmode="lin" valueType="num">
                                      <p:cBhvr>
                                        <p:cTn id="35" dur="1000" fill="hold">
                                          <p:stCondLst>
                                            <p:cond delay="0"/>
                                          </p:stCondLst>
                                        </p:cTn>
                                        <p:tgtEl>
                                          <p:spTgt spid="7">
                                            <p:txEl>
                                              <p:pRg st="2" end="2"/>
                                            </p:txEl>
                                          </p:spTgt>
                                        </p:tgtEl>
                                        <p:attrNameLst>
                                          <p:attrName>ppt_y</p:attrName>
                                        </p:attrNameLst>
                                      </p:cBhvr>
                                    </p:anim>
                                    <p:animRot by="21600000">
                                      <p:cBhvr>
                                        <p:cTn id="36" dur="1000" fill="hold">
                                          <p:stCondLst>
                                            <p:cond delay="0"/>
                                          </p:stCondLst>
                                        </p:cTn>
                                        <p:tgtEl>
                                          <p:spTgt spid="7">
                                            <p:txEl>
                                              <p:pRg st="2" end="2"/>
                                            </p:txEl>
                                          </p:spTgt>
                                        </p:tgtEl>
                                        <p:attrNameLst>
                                          <p:attrName>r</p:attrName>
                                        </p:attrNameLst>
                                      </p:cBhvr>
                                    </p:animRot>
                                  </p:childTnLst>
                                </p:cTn>
                              </p:par>
                              <p:par>
                                <p:cTn id="37" presetID="56" presetClass="entr" presetSubtype="0" fill="hold" nodeType="withEffect">
                                  <p:stCondLst>
                                    <p:cond delay="0"/>
                                  </p:stCondLst>
                                  <p:iterate type="lt">
                                    <p:tmPct val="10000"/>
                                  </p:iterate>
                                  <p:childTnLst>
                                    <p:set>
                                      <p:cBhvr>
                                        <p:cTn id="38" dur="1" fill="hold">
                                          <p:stCondLst>
                                            <p:cond delay="0"/>
                                          </p:stCondLst>
                                        </p:cTn>
                                        <p:tgtEl>
                                          <p:spTgt spid="7">
                                            <p:txEl>
                                              <p:pRg st="3" end="3"/>
                                            </p:txEl>
                                          </p:spTgt>
                                        </p:tgtEl>
                                        <p:attrNameLst>
                                          <p:attrName>style.visibility</p:attrName>
                                        </p:attrNameLst>
                                      </p:cBhvr>
                                      <p:to>
                                        <p:strVal val="visible"/>
                                      </p:to>
                                    </p:set>
                                    <p:anim by="(-#ppt_w*2)" calcmode="lin" valueType="num">
                                      <p:cBhvr rctx="PPT">
                                        <p:cTn id="39" dur="500" autoRev="1" fill="hold">
                                          <p:stCondLst>
                                            <p:cond delay="0"/>
                                          </p:stCondLst>
                                        </p:cTn>
                                        <p:tgtEl>
                                          <p:spTgt spid="7">
                                            <p:txEl>
                                              <p:pRg st="3" end="3"/>
                                            </p:txEl>
                                          </p:spTgt>
                                        </p:tgtEl>
                                        <p:attrNameLst>
                                          <p:attrName>ppt_w</p:attrName>
                                        </p:attrNameLst>
                                      </p:cBhvr>
                                    </p:anim>
                                    <p:anim by="(#ppt_w*0.50)" calcmode="lin" valueType="num">
                                      <p:cBhvr>
                                        <p:cTn id="40" dur="500" decel="50000" autoRev="1" fill="hold">
                                          <p:stCondLst>
                                            <p:cond delay="0"/>
                                          </p:stCondLst>
                                        </p:cTn>
                                        <p:tgtEl>
                                          <p:spTgt spid="7">
                                            <p:txEl>
                                              <p:pRg st="3" end="3"/>
                                            </p:txEl>
                                          </p:spTgt>
                                        </p:tgtEl>
                                        <p:attrNameLst>
                                          <p:attrName>ppt_x</p:attrName>
                                        </p:attrNameLst>
                                      </p:cBhvr>
                                    </p:anim>
                                    <p:anim from="(-#ppt_h/2)" to="(#ppt_y)" calcmode="lin" valueType="num">
                                      <p:cBhvr>
                                        <p:cTn id="41" dur="1000" fill="hold">
                                          <p:stCondLst>
                                            <p:cond delay="0"/>
                                          </p:stCondLst>
                                        </p:cTn>
                                        <p:tgtEl>
                                          <p:spTgt spid="7">
                                            <p:txEl>
                                              <p:pRg st="3" end="3"/>
                                            </p:txEl>
                                          </p:spTgt>
                                        </p:tgtEl>
                                        <p:attrNameLst>
                                          <p:attrName>ppt_y</p:attrName>
                                        </p:attrNameLst>
                                      </p:cBhvr>
                                    </p:anim>
                                    <p:animRot by="21600000">
                                      <p:cBhvr>
                                        <p:cTn id="42" dur="1000" fill="hold">
                                          <p:stCondLst>
                                            <p:cond delay="0"/>
                                          </p:stCondLst>
                                        </p:cTn>
                                        <p:tgtEl>
                                          <p:spTgt spid="7">
                                            <p:txEl>
                                              <p:pRg st="3" end="3"/>
                                            </p:txEl>
                                          </p:spTgt>
                                        </p:tgtEl>
                                        <p:attrNameLst>
                                          <p:attrName>r</p:attrName>
                                        </p:attrNameLst>
                                      </p:cBhvr>
                                    </p:animRot>
                                  </p:childTnLst>
                                </p:cTn>
                              </p:par>
                            </p:childTnLst>
                          </p:cTn>
                        </p:par>
                      </p:childTnLst>
                    </p:cTn>
                  </p:par>
                  <p:par>
                    <p:cTn id="43" fill="hold">
                      <p:stCondLst>
                        <p:cond delay="indefinite"/>
                      </p:stCondLst>
                      <p:childTnLst>
                        <p:par>
                          <p:cTn id="44" fill="hold">
                            <p:stCondLst>
                              <p:cond delay="0"/>
                            </p:stCondLst>
                            <p:childTnLst>
                              <p:par>
                                <p:cTn id="45" presetID="56" presetClass="entr" presetSubtype="0" fill="hold" grpId="0" nodeType="clickEffect">
                                  <p:stCondLst>
                                    <p:cond delay="0"/>
                                  </p:stCondLst>
                                  <p:iterate type="lt">
                                    <p:tmPct val="10000"/>
                                  </p:iterate>
                                  <p:childTnLst>
                                    <p:set>
                                      <p:cBhvr>
                                        <p:cTn id="46" dur="1" fill="hold">
                                          <p:stCondLst>
                                            <p:cond delay="0"/>
                                          </p:stCondLst>
                                        </p:cTn>
                                        <p:tgtEl>
                                          <p:spTgt spid="7">
                                            <p:bg/>
                                          </p:spTgt>
                                        </p:tgtEl>
                                        <p:attrNameLst>
                                          <p:attrName>style.visibility</p:attrName>
                                        </p:attrNameLst>
                                      </p:cBhvr>
                                      <p:to>
                                        <p:strVal val="visible"/>
                                      </p:to>
                                    </p:set>
                                    <p:anim by="(-#ppt_w*2)" calcmode="lin" valueType="num">
                                      <p:cBhvr rctx="PPT">
                                        <p:cTn id="47" dur="500" autoRev="1" fill="hold">
                                          <p:stCondLst>
                                            <p:cond delay="0"/>
                                          </p:stCondLst>
                                        </p:cTn>
                                        <p:tgtEl>
                                          <p:spTgt spid="7">
                                            <p:bg/>
                                          </p:spTgt>
                                        </p:tgtEl>
                                        <p:attrNameLst>
                                          <p:attrName>ppt_w</p:attrName>
                                        </p:attrNameLst>
                                      </p:cBhvr>
                                    </p:anim>
                                    <p:anim by="(#ppt_w*0.50)" calcmode="lin" valueType="num">
                                      <p:cBhvr>
                                        <p:cTn id="48" dur="500" decel="50000" autoRev="1" fill="hold">
                                          <p:stCondLst>
                                            <p:cond delay="0"/>
                                          </p:stCondLst>
                                        </p:cTn>
                                        <p:tgtEl>
                                          <p:spTgt spid="7">
                                            <p:bg/>
                                          </p:spTgt>
                                        </p:tgtEl>
                                        <p:attrNameLst>
                                          <p:attrName>ppt_x</p:attrName>
                                        </p:attrNameLst>
                                      </p:cBhvr>
                                    </p:anim>
                                    <p:anim from="(-#ppt_h/2)" to="(#ppt_y)" calcmode="lin" valueType="num">
                                      <p:cBhvr>
                                        <p:cTn id="49" dur="1000" fill="hold">
                                          <p:stCondLst>
                                            <p:cond delay="0"/>
                                          </p:stCondLst>
                                        </p:cTn>
                                        <p:tgtEl>
                                          <p:spTgt spid="7">
                                            <p:bg/>
                                          </p:spTgt>
                                        </p:tgtEl>
                                        <p:attrNameLst>
                                          <p:attrName>ppt_y</p:attrName>
                                        </p:attrNameLst>
                                      </p:cBhvr>
                                    </p:anim>
                                    <p:animRot by="21600000">
                                      <p:cBhvr>
                                        <p:cTn id="50" dur="1000" fill="hold">
                                          <p:stCondLst>
                                            <p:cond delay="0"/>
                                          </p:stCondLst>
                                        </p:cTn>
                                        <p:tgtEl>
                                          <p:spTgt spid="7">
                                            <p:bg/>
                                          </p:spTgt>
                                        </p:tgtEl>
                                        <p:attrNameLst>
                                          <p:attrName>r</p:attrName>
                                        </p:attrNameLst>
                                      </p:cBhvr>
                                    </p:animRot>
                                  </p:childTnLst>
                                </p:cTn>
                              </p:par>
                              <p:par>
                                <p:cTn id="51" presetID="56" presetClass="entr" presetSubtype="0" fill="hold" grpId="0" nodeType="withEffect">
                                  <p:stCondLst>
                                    <p:cond delay="0"/>
                                  </p:stCondLst>
                                  <p:iterate type="lt">
                                    <p:tmPct val="10000"/>
                                  </p:iterate>
                                  <p:childTnLst>
                                    <p:set>
                                      <p:cBhvr>
                                        <p:cTn id="52" dur="1" fill="hold">
                                          <p:stCondLst>
                                            <p:cond delay="0"/>
                                          </p:stCondLst>
                                        </p:cTn>
                                        <p:tgtEl>
                                          <p:spTgt spid="7">
                                            <p:txEl>
                                              <p:pRg st="0" end="0"/>
                                            </p:txEl>
                                          </p:spTgt>
                                        </p:tgtEl>
                                        <p:attrNameLst>
                                          <p:attrName>style.visibility</p:attrName>
                                        </p:attrNameLst>
                                      </p:cBhvr>
                                      <p:to>
                                        <p:strVal val="visible"/>
                                      </p:to>
                                    </p:set>
                                    <p:anim by="(-#ppt_w*2)" calcmode="lin" valueType="num">
                                      <p:cBhvr rctx="PPT">
                                        <p:cTn id="53" dur="500" autoRev="1" fill="hold">
                                          <p:stCondLst>
                                            <p:cond delay="0"/>
                                          </p:stCondLst>
                                        </p:cTn>
                                        <p:tgtEl>
                                          <p:spTgt spid="7">
                                            <p:txEl>
                                              <p:pRg st="0" end="0"/>
                                            </p:txEl>
                                          </p:spTgt>
                                        </p:tgtEl>
                                        <p:attrNameLst>
                                          <p:attrName>ppt_w</p:attrName>
                                        </p:attrNameLst>
                                      </p:cBhvr>
                                    </p:anim>
                                    <p:anim by="(#ppt_w*0.50)" calcmode="lin" valueType="num">
                                      <p:cBhvr>
                                        <p:cTn id="54" dur="500" decel="50000" autoRev="1" fill="hold">
                                          <p:stCondLst>
                                            <p:cond delay="0"/>
                                          </p:stCondLst>
                                        </p:cTn>
                                        <p:tgtEl>
                                          <p:spTgt spid="7">
                                            <p:txEl>
                                              <p:pRg st="0" end="0"/>
                                            </p:txEl>
                                          </p:spTgt>
                                        </p:tgtEl>
                                        <p:attrNameLst>
                                          <p:attrName>ppt_x</p:attrName>
                                        </p:attrNameLst>
                                      </p:cBhvr>
                                    </p:anim>
                                    <p:anim from="(-#ppt_h/2)" to="(#ppt_y)" calcmode="lin" valueType="num">
                                      <p:cBhvr>
                                        <p:cTn id="55" dur="1000" fill="hold">
                                          <p:stCondLst>
                                            <p:cond delay="0"/>
                                          </p:stCondLst>
                                        </p:cTn>
                                        <p:tgtEl>
                                          <p:spTgt spid="7">
                                            <p:txEl>
                                              <p:pRg st="0" end="0"/>
                                            </p:txEl>
                                          </p:spTgt>
                                        </p:tgtEl>
                                        <p:attrNameLst>
                                          <p:attrName>ppt_y</p:attrName>
                                        </p:attrNameLst>
                                      </p:cBhvr>
                                    </p:anim>
                                    <p:animRot by="21600000">
                                      <p:cBhvr>
                                        <p:cTn id="56" dur="1000" fill="hold">
                                          <p:stCondLst>
                                            <p:cond delay="0"/>
                                          </p:stCondLst>
                                        </p:cTn>
                                        <p:tgtEl>
                                          <p:spTgt spid="7">
                                            <p:txEl>
                                              <p:pRg st="0" end="0"/>
                                            </p:txEl>
                                          </p:spTgt>
                                        </p:tgtEl>
                                        <p:attrNameLst>
                                          <p:attrName>r</p:attrName>
                                        </p:attrNameLst>
                                      </p:cBhvr>
                                    </p:animRo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7">
                                            <p:txEl>
                                              <p:pRg st="1" end="1"/>
                                            </p:txEl>
                                          </p:spTgt>
                                        </p:tgtEl>
                                        <p:attrNameLst>
                                          <p:attrName>style.visibility</p:attrName>
                                        </p:attrNameLst>
                                      </p:cBhvr>
                                      <p:to>
                                        <p:strVal val="visible"/>
                                      </p:to>
                                    </p:set>
                                    <p:anim by="(-#ppt_w*2)" calcmode="lin" valueType="num">
                                      <p:cBhvr rctx="PPT">
                                        <p:cTn id="59" dur="500" autoRev="1" fill="hold">
                                          <p:stCondLst>
                                            <p:cond delay="0"/>
                                          </p:stCondLst>
                                        </p:cTn>
                                        <p:tgtEl>
                                          <p:spTgt spid="7">
                                            <p:txEl>
                                              <p:pRg st="1" end="1"/>
                                            </p:txEl>
                                          </p:spTgt>
                                        </p:tgtEl>
                                        <p:attrNameLst>
                                          <p:attrName>ppt_w</p:attrName>
                                        </p:attrNameLst>
                                      </p:cBhvr>
                                    </p:anim>
                                    <p:anim by="(#ppt_w*0.50)" calcmode="lin" valueType="num">
                                      <p:cBhvr>
                                        <p:cTn id="60" dur="500" decel="50000" autoRev="1" fill="hold">
                                          <p:stCondLst>
                                            <p:cond delay="0"/>
                                          </p:stCondLst>
                                        </p:cTn>
                                        <p:tgtEl>
                                          <p:spTgt spid="7">
                                            <p:txEl>
                                              <p:pRg st="1" end="1"/>
                                            </p:txEl>
                                          </p:spTgt>
                                        </p:tgtEl>
                                        <p:attrNameLst>
                                          <p:attrName>ppt_x</p:attrName>
                                        </p:attrNameLst>
                                      </p:cBhvr>
                                    </p:anim>
                                    <p:anim from="(-#ppt_h/2)" to="(#ppt_y)" calcmode="lin" valueType="num">
                                      <p:cBhvr>
                                        <p:cTn id="61" dur="1000" fill="hold">
                                          <p:stCondLst>
                                            <p:cond delay="0"/>
                                          </p:stCondLst>
                                        </p:cTn>
                                        <p:tgtEl>
                                          <p:spTgt spid="7">
                                            <p:txEl>
                                              <p:pRg st="1" end="1"/>
                                            </p:txEl>
                                          </p:spTgt>
                                        </p:tgtEl>
                                        <p:attrNameLst>
                                          <p:attrName>ppt_y</p:attrName>
                                        </p:attrNameLst>
                                      </p:cBhvr>
                                    </p:anim>
                                    <p:animRot by="21600000">
                                      <p:cBhvr>
                                        <p:cTn id="62" dur="1000" fill="hold">
                                          <p:stCondLst>
                                            <p:cond delay="0"/>
                                          </p:stCondLst>
                                        </p:cTn>
                                        <p:tgtEl>
                                          <p:spTgt spid="7">
                                            <p:txEl>
                                              <p:pRg st="1" end="1"/>
                                            </p:txEl>
                                          </p:spTgt>
                                        </p:tgtEl>
                                        <p:attrNameLst>
                                          <p:attrName>r</p:attrName>
                                        </p:attrNameLst>
                                      </p:cBhvr>
                                    </p:animRot>
                                  </p:childTnLst>
                                </p:cTn>
                              </p:par>
                              <p:par>
                                <p:cTn id="63" presetID="56" presetClass="entr" presetSubtype="0" fill="hold" grpId="0" nodeType="withEffect">
                                  <p:stCondLst>
                                    <p:cond delay="0"/>
                                  </p:stCondLst>
                                  <p:iterate type="lt">
                                    <p:tmPct val="10000"/>
                                  </p:iterate>
                                  <p:childTnLst>
                                    <p:set>
                                      <p:cBhvr>
                                        <p:cTn id="64" dur="1" fill="hold">
                                          <p:stCondLst>
                                            <p:cond delay="0"/>
                                          </p:stCondLst>
                                        </p:cTn>
                                        <p:tgtEl>
                                          <p:spTgt spid="7">
                                            <p:txEl>
                                              <p:pRg st="2" end="2"/>
                                            </p:txEl>
                                          </p:spTgt>
                                        </p:tgtEl>
                                        <p:attrNameLst>
                                          <p:attrName>style.visibility</p:attrName>
                                        </p:attrNameLst>
                                      </p:cBhvr>
                                      <p:to>
                                        <p:strVal val="visible"/>
                                      </p:to>
                                    </p:set>
                                    <p:anim by="(-#ppt_w*2)" calcmode="lin" valueType="num">
                                      <p:cBhvr rctx="PPT">
                                        <p:cTn id="65" dur="500" autoRev="1" fill="hold">
                                          <p:stCondLst>
                                            <p:cond delay="0"/>
                                          </p:stCondLst>
                                        </p:cTn>
                                        <p:tgtEl>
                                          <p:spTgt spid="7">
                                            <p:txEl>
                                              <p:pRg st="2" end="2"/>
                                            </p:txEl>
                                          </p:spTgt>
                                        </p:tgtEl>
                                        <p:attrNameLst>
                                          <p:attrName>ppt_w</p:attrName>
                                        </p:attrNameLst>
                                      </p:cBhvr>
                                    </p:anim>
                                    <p:anim by="(#ppt_w*0.50)" calcmode="lin" valueType="num">
                                      <p:cBhvr>
                                        <p:cTn id="66" dur="500" decel="50000" autoRev="1" fill="hold">
                                          <p:stCondLst>
                                            <p:cond delay="0"/>
                                          </p:stCondLst>
                                        </p:cTn>
                                        <p:tgtEl>
                                          <p:spTgt spid="7">
                                            <p:txEl>
                                              <p:pRg st="2" end="2"/>
                                            </p:txEl>
                                          </p:spTgt>
                                        </p:tgtEl>
                                        <p:attrNameLst>
                                          <p:attrName>ppt_x</p:attrName>
                                        </p:attrNameLst>
                                      </p:cBhvr>
                                    </p:anim>
                                    <p:anim from="(-#ppt_h/2)" to="(#ppt_y)" calcmode="lin" valueType="num">
                                      <p:cBhvr>
                                        <p:cTn id="67" dur="1000" fill="hold">
                                          <p:stCondLst>
                                            <p:cond delay="0"/>
                                          </p:stCondLst>
                                        </p:cTn>
                                        <p:tgtEl>
                                          <p:spTgt spid="7">
                                            <p:txEl>
                                              <p:pRg st="2" end="2"/>
                                            </p:txEl>
                                          </p:spTgt>
                                        </p:tgtEl>
                                        <p:attrNameLst>
                                          <p:attrName>ppt_y</p:attrName>
                                        </p:attrNameLst>
                                      </p:cBhvr>
                                    </p:anim>
                                    <p:animRot by="21600000">
                                      <p:cBhvr>
                                        <p:cTn id="68" dur="1000" fill="hold">
                                          <p:stCondLst>
                                            <p:cond delay="0"/>
                                          </p:stCondLst>
                                        </p:cTn>
                                        <p:tgtEl>
                                          <p:spTgt spid="7">
                                            <p:txEl>
                                              <p:pRg st="2" end="2"/>
                                            </p:txEl>
                                          </p:spTgt>
                                        </p:tgtEl>
                                        <p:attrNameLst>
                                          <p:attrName>r</p:attrName>
                                        </p:attrNameLst>
                                      </p:cBhvr>
                                    </p:animRot>
                                  </p:childTnLst>
                                </p:cTn>
                              </p:par>
                              <p:par>
                                <p:cTn id="69" presetID="56" presetClass="entr" presetSubtype="0" fill="hold" grpId="0" nodeType="withEffect">
                                  <p:stCondLst>
                                    <p:cond delay="0"/>
                                  </p:stCondLst>
                                  <p:iterate type="lt">
                                    <p:tmPct val="10000"/>
                                  </p:iterate>
                                  <p:childTnLst>
                                    <p:set>
                                      <p:cBhvr>
                                        <p:cTn id="70" dur="1" fill="hold">
                                          <p:stCondLst>
                                            <p:cond delay="0"/>
                                          </p:stCondLst>
                                        </p:cTn>
                                        <p:tgtEl>
                                          <p:spTgt spid="7">
                                            <p:txEl>
                                              <p:pRg st="3" end="3"/>
                                            </p:txEl>
                                          </p:spTgt>
                                        </p:tgtEl>
                                        <p:attrNameLst>
                                          <p:attrName>style.visibility</p:attrName>
                                        </p:attrNameLst>
                                      </p:cBhvr>
                                      <p:to>
                                        <p:strVal val="visible"/>
                                      </p:to>
                                    </p:set>
                                    <p:anim by="(-#ppt_w*2)" calcmode="lin" valueType="num">
                                      <p:cBhvr rctx="PPT">
                                        <p:cTn id="71" dur="500" autoRev="1" fill="hold">
                                          <p:stCondLst>
                                            <p:cond delay="0"/>
                                          </p:stCondLst>
                                        </p:cTn>
                                        <p:tgtEl>
                                          <p:spTgt spid="7">
                                            <p:txEl>
                                              <p:pRg st="3" end="3"/>
                                            </p:txEl>
                                          </p:spTgt>
                                        </p:tgtEl>
                                        <p:attrNameLst>
                                          <p:attrName>ppt_w</p:attrName>
                                        </p:attrNameLst>
                                      </p:cBhvr>
                                    </p:anim>
                                    <p:anim by="(#ppt_w*0.50)" calcmode="lin" valueType="num">
                                      <p:cBhvr>
                                        <p:cTn id="72" dur="500" decel="50000" autoRev="1" fill="hold">
                                          <p:stCondLst>
                                            <p:cond delay="0"/>
                                          </p:stCondLst>
                                        </p:cTn>
                                        <p:tgtEl>
                                          <p:spTgt spid="7">
                                            <p:txEl>
                                              <p:pRg st="3" end="3"/>
                                            </p:txEl>
                                          </p:spTgt>
                                        </p:tgtEl>
                                        <p:attrNameLst>
                                          <p:attrName>ppt_x</p:attrName>
                                        </p:attrNameLst>
                                      </p:cBhvr>
                                    </p:anim>
                                    <p:anim from="(-#ppt_h/2)" to="(#ppt_y)" calcmode="lin" valueType="num">
                                      <p:cBhvr>
                                        <p:cTn id="73" dur="1000" fill="hold">
                                          <p:stCondLst>
                                            <p:cond delay="0"/>
                                          </p:stCondLst>
                                        </p:cTn>
                                        <p:tgtEl>
                                          <p:spTgt spid="7">
                                            <p:txEl>
                                              <p:pRg st="3" end="3"/>
                                            </p:txEl>
                                          </p:spTgt>
                                        </p:tgtEl>
                                        <p:attrNameLst>
                                          <p:attrName>ppt_y</p:attrName>
                                        </p:attrNameLst>
                                      </p:cBhvr>
                                    </p:anim>
                                    <p:animRot by="21600000">
                                      <p:cBhvr>
                                        <p:cTn id="74" dur="1000" fill="hold">
                                          <p:stCondLst>
                                            <p:cond delay="0"/>
                                          </p:stCondLst>
                                        </p:cTn>
                                        <p:tgtEl>
                                          <p:spTgt spid="7">
                                            <p:txEl>
                                              <p:pRg st="3" end="3"/>
                                            </p:txEl>
                                          </p:spTgt>
                                        </p:tgtEl>
                                        <p:attrNameLst>
                                          <p:attrName>r</p:attrName>
                                        </p:attrNameLst>
                                      </p:cBhvr>
                                    </p:animRot>
                                  </p:childTnLst>
                                </p:cTn>
                              </p:par>
                              <p:par>
                                <p:cTn id="75" presetID="56" presetClass="entr" presetSubtype="0" fill="hold" grpId="0" nodeType="withEffect">
                                  <p:stCondLst>
                                    <p:cond delay="0"/>
                                  </p:stCondLst>
                                  <p:iterate type="lt">
                                    <p:tmPct val="10000"/>
                                  </p:iterate>
                                  <p:childTnLst>
                                    <p:set>
                                      <p:cBhvr>
                                        <p:cTn id="76" dur="1" fill="hold">
                                          <p:stCondLst>
                                            <p:cond delay="0"/>
                                          </p:stCondLst>
                                        </p:cTn>
                                        <p:tgtEl>
                                          <p:spTgt spid="7">
                                            <p:txEl>
                                              <p:pRg st="4" end="4"/>
                                            </p:txEl>
                                          </p:spTgt>
                                        </p:tgtEl>
                                        <p:attrNameLst>
                                          <p:attrName>style.visibility</p:attrName>
                                        </p:attrNameLst>
                                      </p:cBhvr>
                                      <p:to>
                                        <p:strVal val="visible"/>
                                      </p:to>
                                    </p:set>
                                    <p:anim by="(-#ppt_w*2)" calcmode="lin" valueType="num">
                                      <p:cBhvr rctx="PPT">
                                        <p:cTn id="77" dur="500" autoRev="1" fill="hold">
                                          <p:stCondLst>
                                            <p:cond delay="0"/>
                                          </p:stCondLst>
                                        </p:cTn>
                                        <p:tgtEl>
                                          <p:spTgt spid="7">
                                            <p:txEl>
                                              <p:pRg st="4" end="4"/>
                                            </p:txEl>
                                          </p:spTgt>
                                        </p:tgtEl>
                                        <p:attrNameLst>
                                          <p:attrName>ppt_w</p:attrName>
                                        </p:attrNameLst>
                                      </p:cBhvr>
                                    </p:anim>
                                    <p:anim by="(#ppt_w*0.50)" calcmode="lin" valueType="num">
                                      <p:cBhvr>
                                        <p:cTn id="78" dur="500" decel="50000" autoRev="1" fill="hold">
                                          <p:stCondLst>
                                            <p:cond delay="0"/>
                                          </p:stCondLst>
                                        </p:cTn>
                                        <p:tgtEl>
                                          <p:spTgt spid="7">
                                            <p:txEl>
                                              <p:pRg st="4" end="4"/>
                                            </p:txEl>
                                          </p:spTgt>
                                        </p:tgtEl>
                                        <p:attrNameLst>
                                          <p:attrName>ppt_x</p:attrName>
                                        </p:attrNameLst>
                                      </p:cBhvr>
                                    </p:anim>
                                    <p:anim from="(-#ppt_h/2)" to="(#ppt_y)" calcmode="lin" valueType="num">
                                      <p:cBhvr>
                                        <p:cTn id="79" dur="1000" fill="hold">
                                          <p:stCondLst>
                                            <p:cond delay="0"/>
                                          </p:stCondLst>
                                        </p:cTn>
                                        <p:tgtEl>
                                          <p:spTgt spid="7">
                                            <p:txEl>
                                              <p:pRg st="4" end="4"/>
                                            </p:txEl>
                                          </p:spTgt>
                                        </p:tgtEl>
                                        <p:attrNameLst>
                                          <p:attrName>ppt_y</p:attrName>
                                        </p:attrNameLst>
                                      </p:cBhvr>
                                    </p:anim>
                                    <p:animRot by="21600000">
                                      <p:cBhvr>
                                        <p:cTn id="80" dur="1000" fill="hold">
                                          <p:stCondLst>
                                            <p:cond delay="0"/>
                                          </p:stCondLst>
                                        </p:cTn>
                                        <p:tgtEl>
                                          <p:spTgt spid="7">
                                            <p:txEl>
                                              <p:pRg st="4" end="4"/>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_516850_1628117863.jpg"/>
          <p:cNvPicPr>
            <a:picLocks noChangeAspect="1"/>
          </p:cNvPicPr>
          <p:nvPr/>
        </p:nvPicPr>
        <p:blipFill>
          <a:blip r:embed="rId2"/>
          <a:stretch>
            <a:fillRect/>
          </a:stretch>
        </p:blipFill>
        <p:spPr>
          <a:xfrm>
            <a:off x="-76200" y="0"/>
            <a:ext cx="12192000" cy="6858000"/>
          </a:xfrm>
          <a:prstGeom prst="rect">
            <a:avLst/>
          </a:prstGeom>
        </p:spPr>
      </p:pic>
      <p:sp>
        <p:nvSpPr>
          <p:cNvPr id="4" name="Title 1"/>
          <p:cNvSpPr txBox="1">
            <a:spLocks/>
          </p:cNvSpPr>
          <p:nvPr/>
        </p:nvSpPr>
        <p:spPr>
          <a:xfrm>
            <a:off x="1752600" y="838200"/>
            <a:ext cx="7772400" cy="838201"/>
          </a:xfrm>
          <a:prstGeom prst="rect">
            <a:avLst/>
          </a:prstGeom>
          <a:extLst/>
        </p:spPr>
        <p:txBody>
          <a:bodyPr vert="horz" lIns="91440" tIns="45720" rIns="91440" bIns="45720" rtlCol="0" anchor="ctr">
            <a:normAutofit fontScale="97500"/>
          </a:bodyPr>
          <a:lstStyle>
            <a:lvl1pPr algn="ctr">
              <a:spcBef>
                <a:spcPct val="0"/>
              </a:spcBef>
              <a:buNone/>
              <a:defRPr sz="4400" b="1" spc="50">
                <a:ln w="11430"/>
                <a:effectLst>
                  <a:glow rad="228600">
                    <a:schemeClr val="accent4">
                      <a:satMod val="175000"/>
                      <a:alpha val="40000"/>
                    </a:schemeClr>
                  </a:glow>
                  <a:outerShdw blurRad="76200" dist="50800" dir="5400000" algn="tl" rotWithShape="0">
                    <a:srgbClr val="000000">
                      <a:alpha val="65000"/>
                    </a:srgbClr>
                  </a:outerShdw>
                </a:effectLst>
                <a:latin typeface="Nikosh" pitchFamily="2" charset="0"/>
                <a:ea typeface="+mj-ea"/>
                <a:cs typeface="Nikosh" pitchFamily="2" charset="0"/>
              </a:defRPr>
            </a:lvl1pPr>
          </a:lstStyle>
          <a:p>
            <a:r>
              <a:rPr lang="en-US" dirty="0" err="1" smtClean="0">
                <a:effectLst>
                  <a:glow rad="101600">
                    <a:schemeClr val="accent3">
                      <a:satMod val="175000"/>
                      <a:alpha val="40000"/>
                    </a:schemeClr>
                  </a:glow>
                </a:effectLst>
              </a:rPr>
              <a:t>ছবি</a:t>
            </a:r>
            <a:r>
              <a:rPr lang="en-US" dirty="0" smtClean="0">
                <a:effectLst>
                  <a:glow rad="101600">
                    <a:schemeClr val="accent3">
                      <a:satMod val="175000"/>
                      <a:alpha val="40000"/>
                    </a:schemeClr>
                  </a:glow>
                </a:effectLst>
              </a:rPr>
              <a:t> </a:t>
            </a:r>
            <a:r>
              <a:rPr lang="en-US" dirty="0" err="1" smtClean="0">
                <a:effectLst>
                  <a:glow rad="101600">
                    <a:schemeClr val="accent3">
                      <a:satMod val="175000"/>
                      <a:alpha val="40000"/>
                    </a:schemeClr>
                  </a:glow>
                </a:effectLst>
              </a:rPr>
              <a:t>দেখব</a:t>
            </a:r>
            <a:r>
              <a:rPr lang="en-US" dirty="0" smtClean="0">
                <a:effectLst>
                  <a:glow rad="101600">
                    <a:schemeClr val="accent3">
                      <a:satMod val="175000"/>
                      <a:alpha val="40000"/>
                    </a:schemeClr>
                  </a:glow>
                </a:effectLst>
              </a:rPr>
              <a:t> </a:t>
            </a:r>
            <a:r>
              <a:rPr lang="en-US" dirty="0" err="1" smtClean="0">
                <a:effectLst>
                  <a:glow rad="101600">
                    <a:schemeClr val="accent3">
                      <a:satMod val="175000"/>
                      <a:alpha val="40000"/>
                    </a:schemeClr>
                  </a:glow>
                </a:effectLst>
              </a:rPr>
              <a:t>এবং</a:t>
            </a:r>
            <a:r>
              <a:rPr lang="en-US" dirty="0" smtClean="0">
                <a:effectLst>
                  <a:glow rad="101600">
                    <a:schemeClr val="accent3">
                      <a:satMod val="175000"/>
                      <a:alpha val="40000"/>
                    </a:schemeClr>
                  </a:glow>
                </a:effectLst>
              </a:rPr>
              <a:t> </a:t>
            </a:r>
            <a:r>
              <a:rPr lang="en-US" dirty="0" err="1" smtClean="0">
                <a:effectLst>
                  <a:glow rad="101600">
                    <a:schemeClr val="accent3">
                      <a:satMod val="175000"/>
                      <a:alpha val="40000"/>
                    </a:schemeClr>
                  </a:glow>
                </a:effectLst>
              </a:rPr>
              <a:t>জবাব</a:t>
            </a:r>
            <a:r>
              <a:rPr lang="en-US" dirty="0" smtClean="0">
                <a:effectLst>
                  <a:glow rad="101600">
                    <a:schemeClr val="accent3">
                      <a:satMod val="175000"/>
                      <a:alpha val="40000"/>
                    </a:schemeClr>
                  </a:glow>
                </a:effectLst>
              </a:rPr>
              <a:t> </a:t>
            </a:r>
            <a:r>
              <a:rPr lang="en-US" dirty="0" err="1" smtClean="0">
                <a:effectLst>
                  <a:glow rad="101600">
                    <a:schemeClr val="accent3">
                      <a:satMod val="175000"/>
                      <a:alpha val="40000"/>
                    </a:schemeClr>
                  </a:glow>
                </a:effectLst>
              </a:rPr>
              <a:t>দেব</a:t>
            </a:r>
            <a:r>
              <a:rPr lang="en-US" dirty="0" smtClean="0">
                <a:effectLst>
                  <a:glow rad="101600">
                    <a:schemeClr val="accent3">
                      <a:satMod val="175000"/>
                      <a:alpha val="40000"/>
                    </a:schemeClr>
                  </a:glow>
                </a:effectLst>
              </a:rPr>
              <a:t>…</a:t>
            </a:r>
            <a:endParaRPr lang="en-US" dirty="0">
              <a:effectLst>
                <a:glow rad="101600">
                  <a:schemeClr val="accent3">
                    <a:satMod val="175000"/>
                    <a:alpha val="40000"/>
                  </a:schemeClr>
                </a:glow>
              </a:effectLst>
            </a:endParaRPr>
          </a:p>
        </p:txBody>
      </p:sp>
      <p:grpSp>
        <p:nvGrpSpPr>
          <p:cNvPr id="5" name="Group 4"/>
          <p:cNvGrpSpPr/>
          <p:nvPr/>
        </p:nvGrpSpPr>
        <p:grpSpPr>
          <a:xfrm>
            <a:off x="1752600" y="2247900"/>
            <a:ext cx="3505200" cy="3657601"/>
            <a:chOff x="609600" y="2133600"/>
            <a:chExt cx="3505200" cy="3657601"/>
          </a:xfrm>
        </p:grpSpPr>
        <p:pic>
          <p:nvPicPr>
            <p:cNvPr id="6" name="Picture 4" descr="Related image"/>
            <p:cNvPicPr>
              <a:picLocks noChangeAspect="1" noChangeArrowheads="1"/>
            </p:cNvPicPr>
            <p:nvPr/>
          </p:nvPicPr>
          <p:blipFill>
            <a:blip r:embed="rId3"/>
            <a:srcRect/>
            <a:stretch>
              <a:fillRect/>
            </a:stretch>
          </p:blipFill>
          <p:spPr bwMode="auto">
            <a:xfrm>
              <a:off x="685800" y="2133600"/>
              <a:ext cx="3429000" cy="2667000"/>
            </a:xfrm>
            <a:prstGeom prst="rect">
              <a:avLst/>
            </a:prstGeom>
            <a:ln>
              <a:noFill/>
            </a:ln>
            <a:effectLst>
              <a:softEdge rad="112500"/>
            </a:effectLst>
          </p:spPr>
        </p:pic>
        <p:sp>
          <p:nvSpPr>
            <p:cNvPr id="7" name="Title 1"/>
            <p:cNvSpPr txBox="1">
              <a:spLocks/>
            </p:cNvSpPr>
            <p:nvPr/>
          </p:nvSpPr>
          <p:spPr>
            <a:xfrm>
              <a:off x="609600" y="4953000"/>
              <a:ext cx="3429000" cy="838201"/>
            </a:xfrm>
            <a:prstGeom prst="rect">
              <a:avLst/>
            </a:prstGeom>
            <a:extLst/>
          </p:spPr>
          <p:txBody>
            <a:bodyPr vert="horz" lIns="91440" tIns="45720" rIns="91440" bIns="45720" rtlCol="0" anchor="ctr">
              <a:normAutofit fontScale="97500"/>
            </a:bodyPr>
            <a:lstStyle>
              <a:lvl1pPr algn="ctr">
                <a:spcBef>
                  <a:spcPct val="0"/>
                </a:spcBef>
                <a:buNone/>
                <a:defRPr sz="4400" b="1" spc="50">
                  <a:ln w="11430"/>
                  <a:effectLst>
                    <a:glow rad="228600">
                      <a:schemeClr val="accent4">
                        <a:satMod val="175000"/>
                        <a:alpha val="40000"/>
                      </a:schemeClr>
                    </a:glow>
                    <a:outerShdw blurRad="76200" dist="50800" dir="5400000" algn="tl" rotWithShape="0">
                      <a:srgbClr val="000000">
                        <a:alpha val="65000"/>
                      </a:srgbClr>
                    </a:outerShdw>
                  </a:effectLst>
                  <a:latin typeface="Nikosh" pitchFamily="2" charset="0"/>
                  <a:ea typeface="+mj-ea"/>
                  <a:cs typeface="Nikosh" pitchFamily="2" charset="0"/>
                </a:defRPr>
              </a:lvl1pPr>
            </a:lstStyle>
            <a:p>
              <a:r>
                <a:rPr lang="en-US" b="0" dirty="0" err="1" smtClean="0">
                  <a:effectLst/>
                </a:rPr>
                <a:t>লোকটি</a:t>
              </a:r>
              <a:r>
                <a:rPr lang="en-US" b="0" dirty="0" smtClean="0">
                  <a:effectLst/>
                </a:rPr>
                <a:t> </a:t>
              </a:r>
              <a:r>
                <a:rPr lang="en-US" b="0" dirty="0" err="1" smtClean="0">
                  <a:effectLst/>
                </a:rPr>
                <a:t>কী</a:t>
              </a:r>
              <a:r>
                <a:rPr lang="en-US" b="0" dirty="0" smtClean="0">
                  <a:effectLst/>
                </a:rPr>
                <a:t> </a:t>
              </a:r>
              <a:r>
                <a:rPr lang="en-US" b="0" dirty="0" err="1" smtClean="0">
                  <a:effectLst/>
                </a:rPr>
                <a:t>করছে</a:t>
              </a:r>
              <a:r>
                <a:rPr lang="en-US" b="0" dirty="0" smtClean="0">
                  <a:effectLst/>
                </a:rPr>
                <a:t>?</a:t>
              </a:r>
              <a:endParaRPr lang="en-US" b="0" dirty="0">
                <a:effectLst/>
              </a:endParaRPr>
            </a:p>
          </p:txBody>
        </p:sp>
      </p:grpSp>
      <p:grpSp>
        <p:nvGrpSpPr>
          <p:cNvPr id="8" name="Group 7"/>
          <p:cNvGrpSpPr/>
          <p:nvPr/>
        </p:nvGrpSpPr>
        <p:grpSpPr>
          <a:xfrm>
            <a:off x="5486400" y="2247900"/>
            <a:ext cx="4324350" cy="3495020"/>
            <a:chOff x="4343400" y="2133600"/>
            <a:chExt cx="4324350" cy="3495020"/>
          </a:xfrm>
        </p:grpSpPr>
        <p:pic>
          <p:nvPicPr>
            <p:cNvPr id="9" name="Picture 2" descr="http://www.techworm.net/wp-content/uploads/2014/07/cyber-crime-hackers-arrested.jpg"/>
            <p:cNvPicPr>
              <a:picLocks noChangeAspect="1" noChangeArrowheads="1"/>
            </p:cNvPicPr>
            <p:nvPr/>
          </p:nvPicPr>
          <p:blipFill>
            <a:blip r:embed="rId4"/>
            <a:srcRect/>
            <a:stretch>
              <a:fillRect/>
            </a:stretch>
          </p:blipFill>
          <p:spPr bwMode="auto">
            <a:xfrm>
              <a:off x="4343400" y="2133600"/>
              <a:ext cx="4324350" cy="2590800"/>
            </a:xfrm>
            <a:prstGeom prst="rect">
              <a:avLst/>
            </a:prstGeom>
            <a:ln>
              <a:noFill/>
            </a:ln>
            <a:effectLst>
              <a:softEdge rad="112500"/>
            </a:effectLst>
          </p:spPr>
        </p:pic>
        <p:sp>
          <p:nvSpPr>
            <p:cNvPr id="10" name="Rectangle 9"/>
            <p:cNvSpPr/>
            <p:nvPr/>
          </p:nvSpPr>
          <p:spPr>
            <a:xfrm>
              <a:off x="4495800" y="5105400"/>
              <a:ext cx="4129657" cy="523220"/>
            </a:xfrm>
            <a:prstGeom prst="rect">
              <a:avLst/>
            </a:prstGeom>
          </p:spPr>
          <p:txBody>
            <a:bodyPr wrap="none">
              <a:spAutoFit/>
            </a:bodyPr>
            <a:lstStyle/>
            <a:p>
              <a:r>
                <a:rPr lang="en-US" sz="2800" dirty="0" err="1" smtClean="0">
                  <a:latin typeface="NikoshBAN" pitchFamily="2" charset="0"/>
                  <a:cs typeface="NikoshBAN" pitchFamily="2" charset="0"/>
                </a:rPr>
                <a:t>এর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ফলে</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লোকটিকে</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শাস্তি</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পেতে</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হবে</a:t>
              </a:r>
              <a:endParaRPr lang="en-US" sz="2800" dirty="0">
                <a:latin typeface="NikoshBAN" pitchFamily="2" charset="0"/>
                <a:cs typeface="NikoshBAN" pitchFamily="2" charset="0"/>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_516850_1628117863.jpg"/>
          <p:cNvPicPr>
            <a:picLocks noChangeAspect="1"/>
          </p:cNvPicPr>
          <p:nvPr/>
        </p:nvPicPr>
        <p:blipFill>
          <a:blip r:embed="rId2"/>
          <a:stretch>
            <a:fillRect/>
          </a:stretch>
        </p:blipFill>
        <p:spPr>
          <a:xfrm>
            <a:off x="-76200" y="0"/>
            <a:ext cx="12192000" cy="6858000"/>
          </a:xfrm>
          <a:prstGeom prst="rect">
            <a:avLst/>
          </a:prstGeom>
        </p:spPr>
      </p:pic>
      <p:sp>
        <p:nvSpPr>
          <p:cNvPr id="3" name="Title 1"/>
          <p:cNvSpPr txBox="1">
            <a:spLocks/>
          </p:cNvSpPr>
          <p:nvPr/>
        </p:nvSpPr>
        <p:spPr>
          <a:xfrm>
            <a:off x="2057400" y="533400"/>
            <a:ext cx="6705600" cy="609600"/>
          </a:xfrm>
          <a:prstGeom prst="rect">
            <a:avLst/>
          </a:prstGeom>
          <a:extLst/>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spc="50" normalizeH="0" baseline="0" noProof="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NikoshBAN" panose="02000000000000000000" pitchFamily="2" charset="0"/>
                <a:ea typeface="+mj-ea"/>
                <a:cs typeface="NikoshBAN" panose="02000000000000000000" pitchFamily="2" charset="0"/>
              </a:rPr>
              <a:t>আজকের</a:t>
            </a:r>
            <a:r>
              <a:rPr kumimoji="0" lang="en-US" sz="4400" b="1" i="0" u="none" strike="noStrike" kern="1200"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NikoshBAN" panose="02000000000000000000" pitchFamily="2" charset="0"/>
                <a:ea typeface="+mj-ea"/>
                <a:cs typeface="NikoshBAN" panose="02000000000000000000" pitchFamily="2" charset="0"/>
              </a:rPr>
              <a:t> </a:t>
            </a:r>
            <a:r>
              <a:rPr kumimoji="0" lang="en-US" sz="4400" b="1" i="0" u="none" strike="noStrike" kern="1200" spc="50" normalizeH="0" baseline="0" noProof="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NikoshBAN" panose="02000000000000000000" pitchFamily="2" charset="0"/>
                <a:ea typeface="+mj-ea"/>
                <a:cs typeface="NikoshBAN" panose="02000000000000000000" pitchFamily="2" charset="0"/>
              </a:rPr>
              <a:t>আলোচ্য</a:t>
            </a:r>
            <a:r>
              <a:rPr kumimoji="0" lang="en-US" sz="4400" b="1" i="0" u="none" strike="noStrike" kern="1200"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NikoshBAN" panose="02000000000000000000" pitchFamily="2" charset="0"/>
                <a:ea typeface="+mj-ea"/>
                <a:cs typeface="NikoshBAN" panose="02000000000000000000" pitchFamily="2" charset="0"/>
              </a:rPr>
              <a:t> </a:t>
            </a:r>
            <a:r>
              <a:rPr kumimoji="0" lang="en-US" sz="4400" b="1" i="0" u="none" strike="noStrike" kern="1200" spc="50" normalizeH="0" baseline="0" noProof="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NikoshBAN" panose="02000000000000000000" pitchFamily="2" charset="0"/>
                <a:ea typeface="+mj-ea"/>
                <a:cs typeface="NikoshBAN" panose="02000000000000000000" pitchFamily="2" charset="0"/>
              </a:rPr>
              <a:t>বিষয়</a:t>
            </a:r>
            <a:r>
              <a:rPr kumimoji="0" lang="en-US" sz="4400" b="1" i="0" u="none" strike="noStrike" kern="1200"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NikoshBAN" panose="02000000000000000000" pitchFamily="2" charset="0"/>
                <a:ea typeface="+mj-ea"/>
                <a:cs typeface="NikoshBAN" panose="02000000000000000000" pitchFamily="2" charset="0"/>
              </a:rPr>
              <a:t>…</a:t>
            </a:r>
            <a:endParaRPr kumimoji="0" lang="en-US" sz="4400" b="1" i="0" u="none" strike="noStrike" kern="1200" spc="50" normalizeH="0" baseline="0" noProof="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NikoshBAN" panose="02000000000000000000" pitchFamily="2" charset="0"/>
              <a:ea typeface="+mj-ea"/>
              <a:cs typeface="NikoshBAN" panose="02000000000000000000" pitchFamily="2" charset="0"/>
            </a:endParaRPr>
          </a:p>
        </p:txBody>
      </p:sp>
      <p:sp>
        <p:nvSpPr>
          <p:cNvPr id="4" name="Subtitle 2"/>
          <p:cNvSpPr txBox="1">
            <a:spLocks/>
          </p:cNvSpPr>
          <p:nvPr/>
        </p:nvSpPr>
        <p:spPr>
          <a:xfrm>
            <a:off x="3505200" y="1524000"/>
            <a:ext cx="4724400" cy="1371600"/>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342900" marR="0" lvl="0" indent="-342900" algn="l" defTabSz="914400" rtl="0" eaLnBrk="1" fontAlgn="auto" latinLnBrk="0" hangingPunct="1">
              <a:lnSpc>
                <a:spcPct val="100000"/>
              </a:lnSpc>
              <a:spcBef>
                <a:spcPct val="0"/>
              </a:spcBef>
              <a:spcAft>
                <a:spcPts val="0"/>
              </a:spcAft>
              <a:buClrTx/>
              <a:buSzTx/>
              <a:buFont typeface="Arial" pitchFamily="34" charset="0"/>
              <a:buChar char="•"/>
              <a:tabLst/>
              <a:defRPr/>
            </a:pPr>
            <a:r>
              <a:rPr kumimoji="0" lang="en-US" sz="9600" b="1" i="0" u="none" strike="noStrike" kern="1200" cap="none" spc="50" normalizeH="0" baseline="0" noProof="0" dirty="0" err="1" smtClean="0">
                <a:ln w="11430"/>
                <a:solidFill>
                  <a:srgbClr val="7030A0"/>
                </a:solidFill>
                <a:effectLst>
                  <a:glow rad="228600">
                    <a:schemeClr val="accent6">
                      <a:satMod val="175000"/>
                      <a:alpha val="40000"/>
                    </a:schemeClr>
                  </a:glow>
                  <a:outerShdw blurRad="76200" dist="50800" dir="5400000" algn="tl" rotWithShape="0">
                    <a:srgbClr val="000000">
                      <a:alpha val="65000"/>
                    </a:srgbClr>
                  </a:outerShdw>
                </a:effectLst>
                <a:uLnTx/>
                <a:uFillTx/>
                <a:latin typeface="NikoshBAN" panose="02000000000000000000" pitchFamily="2" charset="0"/>
                <a:ea typeface="+mj-ea"/>
                <a:cs typeface="NikoshBAN" panose="02000000000000000000" pitchFamily="2" charset="0"/>
              </a:rPr>
              <a:t>নৈতিকতা</a:t>
            </a:r>
            <a:endParaRPr kumimoji="0" lang="en-US" sz="9600" b="1" i="0" u="none" strike="noStrike" kern="1200" cap="none" spc="50" normalizeH="0" baseline="0" noProof="0" dirty="0">
              <a:ln w="11430"/>
              <a:solidFill>
                <a:srgbClr val="7030A0"/>
              </a:solidFill>
              <a:effectLst>
                <a:glow rad="228600">
                  <a:schemeClr val="accent6">
                    <a:satMod val="175000"/>
                    <a:alpha val="40000"/>
                  </a:schemeClr>
                </a:glow>
                <a:outerShdw blurRad="76200" dist="50800" dir="5400000" algn="tl" rotWithShape="0">
                  <a:srgbClr val="000000">
                    <a:alpha val="65000"/>
                  </a:srgbClr>
                </a:outerShdw>
              </a:effectLst>
              <a:uLnTx/>
              <a:uFillTx/>
              <a:latin typeface="NikoshBAN" panose="02000000000000000000" pitchFamily="2" charset="0"/>
              <a:ea typeface="+mj-ea"/>
              <a:cs typeface="NikoshBAN" panose="02000000000000000000" pitchFamily="2" charset="0"/>
            </a:endParaRPr>
          </a:p>
        </p:txBody>
      </p:sp>
      <p:pic>
        <p:nvPicPr>
          <p:cNvPr id="5" name="Picture 2" descr="https://encrypted-tbn3.gstatic.com/images?q=tbn:ANd9GcSibg_MMD8BhK-zm1W-N43aozZZ2lfHORn8tU27zP0O6VthLDZS6w"/>
          <p:cNvPicPr>
            <a:picLocks noChangeAspect="1" noChangeArrowheads="1"/>
          </p:cNvPicPr>
          <p:nvPr/>
        </p:nvPicPr>
        <p:blipFill>
          <a:blip r:embed="rId3"/>
          <a:srcRect/>
          <a:stretch>
            <a:fillRect/>
          </a:stretch>
        </p:blipFill>
        <p:spPr bwMode="auto">
          <a:xfrm>
            <a:off x="4038600" y="3048000"/>
            <a:ext cx="4267200" cy="3200401"/>
          </a:xfrm>
          <a:prstGeom prst="rect">
            <a:avLst/>
          </a:prstGeom>
          <a:noFill/>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_516850_1628117863.jpg"/>
          <p:cNvPicPr>
            <a:picLocks noChangeAspect="1"/>
          </p:cNvPicPr>
          <p:nvPr/>
        </p:nvPicPr>
        <p:blipFill>
          <a:blip r:embed="rId2"/>
          <a:stretch>
            <a:fillRect/>
          </a:stretch>
        </p:blipFill>
        <p:spPr>
          <a:xfrm>
            <a:off x="-76200" y="0"/>
            <a:ext cx="12192000" cy="6858000"/>
          </a:xfrm>
          <a:prstGeom prst="rect">
            <a:avLst/>
          </a:prstGeom>
        </p:spPr>
      </p:pic>
      <p:sp>
        <p:nvSpPr>
          <p:cNvPr id="3" name="Rectangle 2"/>
          <p:cNvSpPr txBox="1">
            <a:spLocks noChangeArrowheads="1"/>
          </p:cNvSpPr>
          <p:nvPr/>
        </p:nvSpPr>
        <p:spPr>
          <a:xfrm>
            <a:off x="1600200" y="762000"/>
            <a:ext cx="7772400" cy="884238"/>
          </a:xfrm>
          <a:prstGeom prst="rect">
            <a:avLst/>
          </a:prstGeom>
          <a:extLst/>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600" b="1" i="0" u="none" strike="noStrike" kern="1200" spc="300" normalizeH="0" baseline="0" noProof="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uLnTx/>
                <a:uFillTx/>
                <a:latin typeface="Nikosh" pitchFamily="2" charset="0"/>
                <a:ea typeface="+mj-ea"/>
                <a:cs typeface="Nikosh" pitchFamily="2" charset="0"/>
              </a:rPr>
              <a:t>শিখনফল</a:t>
            </a:r>
            <a:endParaRPr kumimoji="0" lang="en-US" sz="6600" b="1" i="0" u="none" strike="noStrike" kern="1200" spc="300" normalizeH="0" baseline="0" noProof="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uLnTx/>
              <a:uFillTx/>
              <a:latin typeface="Nikosh" pitchFamily="2" charset="0"/>
              <a:ea typeface="+mj-ea"/>
              <a:cs typeface="Nikosh" pitchFamily="2" charset="0"/>
            </a:endParaRPr>
          </a:p>
        </p:txBody>
      </p:sp>
      <p:sp>
        <p:nvSpPr>
          <p:cNvPr id="4" name="Rectangle 3"/>
          <p:cNvSpPr txBox="1">
            <a:spLocks noChangeArrowheads="1"/>
          </p:cNvSpPr>
          <p:nvPr/>
        </p:nvSpPr>
        <p:spPr>
          <a:xfrm>
            <a:off x="1752600" y="2971800"/>
            <a:ext cx="7848600" cy="2986238"/>
          </a:xfrm>
          <a:prstGeom prst="rect">
            <a:avLst/>
          </a:prstGeom>
        </p:spPr>
        <p:txBody>
          <a:bodyPr>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err="1" smtClean="0">
                <a:ln>
                  <a:noFill/>
                </a:ln>
                <a:solidFill>
                  <a:schemeClr val="tx1"/>
                </a:solidFill>
                <a:effectLst/>
                <a:uLnTx/>
                <a:uFillTx/>
                <a:latin typeface="NikoshBAN" panose="02000000000000000000" pitchFamily="2" charset="0"/>
                <a:ea typeface="+mn-ea"/>
                <a:cs typeface="NikoshBAN" panose="02000000000000000000" pitchFamily="2" charset="0"/>
              </a:rPr>
              <a:t>হ্যাকিং</a:t>
            </a:r>
            <a:r>
              <a:rPr kumimoji="0" lang="en-US" sz="3200" b="0" i="0" u="none" strike="noStrike" kern="1200" cap="none" spc="0" normalizeH="0" baseline="0" noProof="0" dirty="0" smtClean="0">
                <a:ln>
                  <a:noFill/>
                </a:ln>
                <a:solidFill>
                  <a:schemeClr val="tx1"/>
                </a:solidFill>
                <a:effectLst/>
                <a:uLnTx/>
                <a:uFillTx/>
                <a:latin typeface="NikoshBAN" panose="02000000000000000000" pitchFamily="2" charset="0"/>
                <a:ea typeface="+mn-ea"/>
                <a:cs typeface="NikoshBAN" panose="02000000000000000000" pitchFamily="2" charset="0"/>
              </a:rPr>
              <a:t> </a:t>
            </a:r>
            <a:r>
              <a:rPr kumimoji="0" lang="en-US" sz="3200" b="0" i="0" u="none" strike="noStrike" kern="1200" cap="none" spc="0" normalizeH="0" baseline="0" noProof="0" dirty="0" err="1" smtClean="0">
                <a:ln>
                  <a:noFill/>
                </a:ln>
                <a:solidFill>
                  <a:schemeClr val="tx1"/>
                </a:solidFill>
                <a:effectLst/>
                <a:uLnTx/>
                <a:uFillTx/>
                <a:latin typeface="NikoshBAN" panose="02000000000000000000" pitchFamily="2" charset="0"/>
                <a:ea typeface="+mn-ea"/>
                <a:cs typeface="NikoshBAN" panose="02000000000000000000" pitchFamily="2" charset="0"/>
              </a:rPr>
              <a:t>সম্পর্কে</a:t>
            </a:r>
            <a:r>
              <a:rPr kumimoji="0" lang="en-US" sz="3200" b="0" i="0" u="none" strike="noStrike" kern="1200" cap="none" spc="0" normalizeH="0" baseline="0" noProof="0" dirty="0" smtClean="0">
                <a:ln>
                  <a:noFill/>
                </a:ln>
                <a:solidFill>
                  <a:schemeClr val="tx1"/>
                </a:solidFill>
                <a:effectLst/>
                <a:uLnTx/>
                <a:uFillTx/>
                <a:latin typeface="NikoshBAN" panose="02000000000000000000" pitchFamily="2" charset="0"/>
                <a:ea typeface="+mn-ea"/>
                <a:cs typeface="NikoshBAN" panose="02000000000000000000" pitchFamily="2" charset="0"/>
              </a:rPr>
              <a:t> </a:t>
            </a:r>
            <a:r>
              <a:rPr kumimoji="0" lang="en-US" sz="3200" b="0" i="0" u="none" strike="noStrike" kern="1200" cap="none" spc="0" normalizeH="0" baseline="0" noProof="0" dirty="0" err="1" smtClean="0">
                <a:ln>
                  <a:noFill/>
                </a:ln>
                <a:solidFill>
                  <a:schemeClr val="tx1"/>
                </a:solidFill>
                <a:effectLst/>
                <a:uLnTx/>
                <a:uFillTx/>
                <a:latin typeface="NikoshBAN" panose="02000000000000000000" pitchFamily="2" charset="0"/>
                <a:ea typeface="+mn-ea"/>
                <a:cs typeface="NikoshBAN" panose="02000000000000000000" pitchFamily="2" charset="0"/>
              </a:rPr>
              <a:t>বর্ণনা</a:t>
            </a:r>
            <a:r>
              <a:rPr kumimoji="0" lang="en-US" sz="3200" b="0" i="0" u="none" strike="noStrike" kern="1200" cap="none" spc="0" normalizeH="0" baseline="0" noProof="0" dirty="0" smtClean="0">
                <a:ln>
                  <a:noFill/>
                </a:ln>
                <a:solidFill>
                  <a:schemeClr val="tx1"/>
                </a:solidFill>
                <a:effectLst/>
                <a:uLnTx/>
                <a:uFillTx/>
                <a:latin typeface="NikoshBAN" panose="02000000000000000000" pitchFamily="2" charset="0"/>
                <a:ea typeface="+mn-ea"/>
                <a:cs typeface="NikoshBAN" panose="02000000000000000000" pitchFamily="2" charset="0"/>
              </a:rPr>
              <a:t> </a:t>
            </a:r>
            <a:r>
              <a:rPr kumimoji="0" lang="bn-IN" sz="3200" b="0" i="0" u="none" strike="noStrike" kern="1200" cap="none" spc="0" normalizeH="0" baseline="0" noProof="0" dirty="0" smtClean="0">
                <a:ln>
                  <a:noFill/>
                </a:ln>
                <a:solidFill>
                  <a:schemeClr val="tx1"/>
                </a:solidFill>
                <a:effectLst/>
                <a:uLnTx/>
                <a:uFillTx/>
                <a:latin typeface="NikoshBAN" panose="02000000000000000000" pitchFamily="2" charset="0"/>
                <a:ea typeface="+mn-ea"/>
                <a:cs typeface="NikoshBAN" panose="02000000000000000000" pitchFamily="2" charset="0"/>
              </a:rPr>
              <a:t>পারবে</a:t>
            </a:r>
            <a:r>
              <a:rPr kumimoji="0" lang="en-US" sz="3200" b="0" i="0" u="none" strike="noStrike" kern="1200" cap="none" spc="0" normalizeH="0" baseline="0" noProof="0" dirty="0" smtClean="0">
                <a:ln>
                  <a:noFill/>
                </a:ln>
                <a:solidFill>
                  <a:schemeClr val="tx1"/>
                </a:solidFill>
                <a:effectLst/>
                <a:uLnTx/>
                <a:uFillTx/>
                <a:latin typeface="NikoshBAN" panose="02000000000000000000" pitchFamily="2" charset="0"/>
                <a:ea typeface="+mn-ea"/>
                <a:cs typeface="NikoshBAN" panose="02000000000000000000" pitchFamily="2" charset="0"/>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err="1" smtClean="0">
                <a:ln>
                  <a:noFill/>
                </a:ln>
                <a:solidFill>
                  <a:schemeClr val="tx1"/>
                </a:solidFill>
                <a:effectLst/>
                <a:uLnTx/>
                <a:uFillTx/>
                <a:latin typeface="NikoshBAN" panose="02000000000000000000" pitchFamily="2" charset="0"/>
                <a:ea typeface="+mn-ea"/>
                <a:cs typeface="NikoshBAN" panose="02000000000000000000" pitchFamily="2" charset="0"/>
              </a:rPr>
              <a:t>ইন্টারনেটের</a:t>
            </a:r>
            <a:r>
              <a:rPr kumimoji="0" lang="en-US" sz="3200" b="0" i="0" u="none" strike="noStrike" kern="1200" cap="none" spc="0" normalizeH="0" baseline="0" noProof="0" dirty="0" smtClean="0">
                <a:ln>
                  <a:noFill/>
                </a:ln>
                <a:solidFill>
                  <a:schemeClr val="tx1"/>
                </a:solidFill>
                <a:effectLst/>
                <a:uLnTx/>
                <a:uFillTx/>
                <a:latin typeface="NikoshBAN" panose="02000000000000000000" pitchFamily="2" charset="0"/>
                <a:ea typeface="+mn-ea"/>
                <a:cs typeface="NikoshBAN" panose="02000000000000000000" pitchFamily="2" charset="0"/>
              </a:rPr>
              <a:t> </a:t>
            </a:r>
            <a:r>
              <a:rPr kumimoji="0" lang="en-US" sz="3200" b="0" i="0" u="none" strike="noStrike" kern="1200" cap="none" spc="0" normalizeH="0" baseline="0" noProof="0" dirty="0" err="1" smtClean="0">
                <a:ln>
                  <a:noFill/>
                </a:ln>
                <a:solidFill>
                  <a:schemeClr val="tx1"/>
                </a:solidFill>
                <a:effectLst/>
                <a:uLnTx/>
                <a:uFillTx/>
                <a:latin typeface="NikoshBAN" panose="02000000000000000000" pitchFamily="2" charset="0"/>
                <a:ea typeface="+mn-ea"/>
                <a:cs typeface="NikoshBAN" panose="02000000000000000000" pitchFamily="2" charset="0"/>
              </a:rPr>
              <a:t>অনৈতিক</a:t>
            </a:r>
            <a:r>
              <a:rPr kumimoji="0" lang="en-US" sz="3200" b="0" i="0" u="none" strike="noStrike" kern="1200" cap="none" spc="0" normalizeH="0" baseline="0" noProof="0" dirty="0" smtClean="0">
                <a:ln>
                  <a:noFill/>
                </a:ln>
                <a:solidFill>
                  <a:schemeClr val="tx1"/>
                </a:solidFill>
                <a:effectLst/>
                <a:uLnTx/>
                <a:uFillTx/>
                <a:latin typeface="NikoshBAN" panose="02000000000000000000" pitchFamily="2" charset="0"/>
                <a:ea typeface="+mn-ea"/>
                <a:cs typeface="NikoshBAN" panose="02000000000000000000" pitchFamily="2" charset="0"/>
              </a:rPr>
              <a:t> </a:t>
            </a:r>
            <a:r>
              <a:rPr kumimoji="0" lang="en-US" sz="3200" b="0" i="0" u="none" strike="noStrike" kern="1200" cap="none" spc="0" normalizeH="0" baseline="0" noProof="0" dirty="0" err="1" smtClean="0">
                <a:ln>
                  <a:noFill/>
                </a:ln>
                <a:solidFill>
                  <a:schemeClr val="tx1"/>
                </a:solidFill>
                <a:effectLst/>
                <a:uLnTx/>
                <a:uFillTx/>
                <a:latin typeface="NikoshBAN" panose="02000000000000000000" pitchFamily="2" charset="0"/>
                <a:ea typeface="+mn-ea"/>
                <a:cs typeface="NikoshBAN" panose="02000000000000000000" pitchFamily="2" charset="0"/>
              </a:rPr>
              <a:t>কাজ</a:t>
            </a:r>
            <a:r>
              <a:rPr kumimoji="0" lang="en-US" sz="3200" b="0" i="0" u="none" strike="noStrike" kern="1200" cap="none" spc="0" normalizeH="0" baseline="0" noProof="0" dirty="0" smtClean="0">
                <a:ln>
                  <a:noFill/>
                </a:ln>
                <a:solidFill>
                  <a:schemeClr val="tx1"/>
                </a:solidFill>
                <a:effectLst/>
                <a:uLnTx/>
                <a:uFillTx/>
                <a:latin typeface="NikoshBAN" panose="02000000000000000000" pitchFamily="2" charset="0"/>
                <a:ea typeface="+mn-ea"/>
                <a:cs typeface="NikoshBAN" panose="02000000000000000000" pitchFamily="2" charset="0"/>
              </a:rPr>
              <a:t> </a:t>
            </a:r>
            <a:r>
              <a:rPr kumimoji="0" lang="en-US" sz="3200" b="0" i="0" u="none" strike="noStrike" kern="1200" cap="none" spc="0" normalizeH="0" baseline="0" noProof="0" dirty="0" err="1" smtClean="0">
                <a:ln>
                  <a:noFill/>
                </a:ln>
                <a:solidFill>
                  <a:schemeClr val="tx1"/>
                </a:solidFill>
                <a:effectLst/>
                <a:uLnTx/>
                <a:uFillTx/>
                <a:latin typeface="NikoshBAN" panose="02000000000000000000" pitchFamily="2" charset="0"/>
                <a:ea typeface="+mn-ea"/>
                <a:cs typeface="NikoshBAN" panose="02000000000000000000" pitchFamily="2" charset="0"/>
              </a:rPr>
              <a:t>ব্যাখ্যা</a:t>
            </a:r>
            <a:r>
              <a:rPr kumimoji="0" lang="en-US" sz="3200" b="0" i="0" u="none" strike="noStrike" kern="1200" cap="none" spc="0" normalizeH="0" baseline="0" noProof="0" dirty="0" smtClean="0">
                <a:ln>
                  <a:noFill/>
                </a:ln>
                <a:solidFill>
                  <a:schemeClr val="tx1"/>
                </a:solidFill>
                <a:effectLst/>
                <a:uLnTx/>
                <a:uFillTx/>
                <a:latin typeface="NikoshBAN" panose="02000000000000000000" pitchFamily="2" charset="0"/>
                <a:ea typeface="+mn-ea"/>
                <a:cs typeface="NikoshBAN" panose="02000000000000000000" pitchFamily="2" charset="0"/>
              </a:rPr>
              <a:t> </a:t>
            </a:r>
            <a:r>
              <a:rPr kumimoji="0" lang="en-US" sz="3200" b="0" i="0" u="none" strike="noStrike" kern="1200" cap="none" spc="0" normalizeH="0" baseline="0" noProof="0" dirty="0" err="1" smtClean="0">
                <a:ln>
                  <a:noFill/>
                </a:ln>
                <a:solidFill>
                  <a:schemeClr val="tx1"/>
                </a:solidFill>
                <a:effectLst/>
                <a:uLnTx/>
                <a:uFillTx/>
                <a:latin typeface="NikoshBAN" panose="02000000000000000000" pitchFamily="2" charset="0"/>
                <a:ea typeface="+mn-ea"/>
                <a:cs typeface="NikoshBAN" panose="02000000000000000000" pitchFamily="2" charset="0"/>
              </a:rPr>
              <a:t>করতে</a:t>
            </a:r>
            <a:r>
              <a:rPr kumimoji="0" lang="en-US" sz="3200" b="0" i="0" u="none" strike="noStrike" kern="1200" cap="none" spc="0" normalizeH="0" baseline="0" noProof="0" dirty="0" smtClean="0">
                <a:ln>
                  <a:noFill/>
                </a:ln>
                <a:solidFill>
                  <a:schemeClr val="tx1"/>
                </a:solidFill>
                <a:effectLst/>
                <a:uLnTx/>
                <a:uFillTx/>
                <a:latin typeface="NikoshBAN" panose="02000000000000000000" pitchFamily="2" charset="0"/>
                <a:ea typeface="+mn-ea"/>
                <a:cs typeface="NikoshBAN" panose="02000000000000000000" pitchFamily="2" charset="0"/>
              </a:rPr>
              <a:t> </a:t>
            </a:r>
            <a:r>
              <a:rPr kumimoji="0" lang="bn-IN" sz="3200" b="0" i="0" u="none" strike="noStrike" kern="1200" cap="none" spc="0" normalizeH="0" baseline="0" noProof="0" dirty="0" smtClean="0">
                <a:ln>
                  <a:noFill/>
                </a:ln>
                <a:solidFill>
                  <a:schemeClr val="tx1"/>
                </a:solidFill>
                <a:effectLst/>
                <a:uLnTx/>
                <a:uFillTx/>
                <a:latin typeface="NikoshBAN" panose="02000000000000000000" pitchFamily="2" charset="0"/>
                <a:ea typeface="+mn-ea"/>
                <a:cs typeface="NikoshBAN" panose="02000000000000000000" pitchFamily="2" charset="0"/>
              </a:rPr>
              <a:t>পারবে;</a:t>
            </a:r>
            <a:endParaRPr kumimoji="0" lang="en-US" sz="3200" b="0" i="0" u="none" strike="noStrike" kern="1200" cap="none" spc="0" normalizeH="0" baseline="0" noProof="0" dirty="0" smtClean="0">
              <a:ln>
                <a:noFill/>
              </a:ln>
              <a:solidFill>
                <a:schemeClr val="tx1"/>
              </a:solidFill>
              <a:effectLst/>
              <a:uLnTx/>
              <a:uFillTx/>
              <a:latin typeface="NikoshBAN" panose="02000000000000000000" pitchFamily="2" charset="0"/>
              <a:ea typeface="+mn-ea"/>
              <a:cs typeface="NikoshBAN" panose="02000000000000000000" pitchFamily="2"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err="1" smtClean="0">
                <a:ln>
                  <a:noFill/>
                </a:ln>
                <a:solidFill>
                  <a:schemeClr val="tx1"/>
                </a:solidFill>
                <a:effectLst/>
                <a:uLnTx/>
                <a:uFillTx/>
                <a:latin typeface="NikoshBAN" panose="02000000000000000000" pitchFamily="2" charset="0"/>
                <a:ea typeface="+mn-ea"/>
                <a:cs typeface="NikoshBAN" panose="02000000000000000000" pitchFamily="2" charset="0"/>
              </a:rPr>
              <a:t>সাইবার</a:t>
            </a:r>
            <a:r>
              <a:rPr kumimoji="0" lang="en-US" sz="3200" b="0" i="0" u="none" strike="noStrike" kern="1200" cap="none" spc="0" normalizeH="0" baseline="0" noProof="0" dirty="0" smtClean="0">
                <a:ln>
                  <a:noFill/>
                </a:ln>
                <a:solidFill>
                  <a:schemeClr val="tx1"/>
                </a:solidFill>
                <a:effectLst/>
                <a:uLnTx/>
                <a:uFillTx/>
                <a:latin typeface="NikoshBAN" panose="02000000000000000000" pitchFamily="2" charset="0"/>
                <a:ea typeface="+mn-ea"/>
                <a:cs typeface="NikoshBAN" panose="02000000000000000000" pitchFamily="2" charset="0"/>
              </a:rPr>
              <a:t> </a:t>
            </a:r>
            <a:r>
              <a:rPr kumimoji="0" lang="en-US" sz="3200" b="0" i="0" u="none" strike="noStrike" kern="1200" cap="none" spc="0" normalizeH="0" baseline="0" noProof="0" dirty="0" err="1" smtClean="0">
                <a:ln>
                  <a:noFill/>
                </a:ln>
                <a:solidFill>
                  <a:schemeClr val="tx1"/>
                </a:solidFill>
                <a:effectLst/>
                <a:uLnTx/>
                <a:uFillTx/>
                <a:latin typeface="NikoshBAN" panose="02000000000000000000" pitchFamily="2" charset="0"/>
                <a:ea typeface="+mn-ea"/>
                <a:cs typeface="NikoshBAN" panose="02000000000000000000" pitchFamily="2" charset="0"/>
              </a:rPr>
              <a:t>জগতের</a:t>
            </a:r>
            <a:r>
              <a:rPr kumimoji="0" lang="en-US" sz="3200" b="0" i="0" u="none" strike="noStrike" kern="1200" cap="none" spc="0" normalizeH="0" baseline="0" noProof="0" dirty="0" smtClean="0">
                <a:ln>
                  <a:noFill/>
                </a:ln>
                <a:solidFill>
                  <a:schemeClr val="tx1"/>
                </a:solidFill>
                <a:effectLst/>
                <a:uLnTx/>
                <a:uFillTx/>
                <a:latin typeface="NikoshBAN" panose="02000000000000000000" pitchFamily="2" charset="0"/>
                <a:ea typeface="+mn-ea"/>
                <a:cs typeface="NikoshBAN" panose="02000000000000000000" pitchFamily="2" charset="0"/>
              </a:rPr>
              <a:t> </a:t>
            </a:r>
            <a:r>
              <a:rPr kumimoji="0" lang="en-US" sz="3200" b="0" i="0" u="none" strike="noStrike" kern="1200" cap="none" spc="0" normalizeH="0" baseline="0" noProof="0" dirty="0" err="1" smtClean="0">
                <a:ln>
                  <a:noFill/>
                </a:ln>
                <a:solidFill>
                  <a:schemeClr val="tx1"/>
                </a:solidFill>
                <a:effectLst/>
                <a:uLnTx/>
                <a:uFillTx/>
                <a:latin typeface="NikoshBAN" panose="02000000000000000000" pitchFamily="2" charset="0"/>
                <a:ea typeface="+mn-ea"/>
                <a:cs typeface="NikoshBAN" panose="02000000000000000000" pitchFamily="2" charset="0"/>
              </a:rPr>
              <a:t>বেআইনী</a:t>
            </a:r>
            <a:r>
              <a:rPr kumimoji="0" lang="en-US" sz="3200" b="0" i="0" u="none" strike="noStrike" kern="1200" cap="none" spc="0" normalizeH="0" baseline="0" noProof="0" dirty="0" smtClean="0">
                <a:ln>
                  <a:noFill/>
                </a:ln>
                <a:solidFill>
                  <a:schemeClr val="tx1"/>
                </a:solidFill>
                <a:effectLst/>
                <a:uLnTx/>
                <a:uFillTx/>
                <a:latin typeface="NikoshBAN" panose="02000000000000000000" pitchFamily="2" charset="0"/>
                <a:ea typeface="+mn-ea"/>
                <a:cs typeface="NikoshBAN" panose="02000000000000000000" pitchFamily="2" charset="0"/>
              </a:rPr>
              <a:t> </a:t>
            </a:r>
            <a:r>
              <a:rPr kumimoji="0" lang="en-US" sz="3200" b="0" i="0" u="none" strike="noStrike" kern="1200" cap="none" spc="0" normalizeH="0" baseline="0" noProof="0" dirty="0" err="1" smtClean="0">
                <a:ln>
                  <a:noFill/>
                </a:ln>
                <a:solidFill>
                  <a:schemeClr val="tx1"/>
                </a:solidFill>
                <a:effectLst/>
                <a:uLnTx/>
                <a:uFillTx/>
                <a:latin typeface="NikoshBAN" panose="02000000000000000000" pitchFamily="2" charset="0"/>
                <a:ea typeface="+mn-ea"/>
                <a:cs typeface="NikoshBAN" panose="02000000000000000000" pitchFamily="2" charset="0"/>
              </a:rPr>
              <a:t>কাজ</a:t>
            </a:r>
            <a:r>
              <a:rPr kumimoji="0" lang="en-US" sz="3200" b="0" i="0" u="none" strike="noStrike" kern="1200" cap="none" spc="0" normalizeH="0" baseline="0" noProof="0" dirty="0" smtClean="0">
                <a:ln>
                  <a:noFill/>
                </a:ln>
                <a:solidFill>
                  <a:schemeClr val="tx1"/>
                </a:solidFill>
                <a:effectLst/>
                <a:uLnTx/>
                <a:uFillTx/>
                <a:latin typeface="NikoshBAN" panose="02000000000000000000" pitchFamily="2" charset="0"/>
                <a:ea typeface="+mn-ea"/>
                <a:cs typeface="NikoshBAN" panose="02000000000000000000" pitchFamily="2" charset="0"/>
              </a:rPr>
              <a:t> </a:t>
            </a:r>
            <a:r>
              <a:rPr kumimoji="0" lang="en-US" sz="3200" b="0" i="0" u="none" strike="noStrike" kern="1200" cap="none" spc="0" normalizeH="0" baseline="0" noProof="0" dirty="0" err="1" smtClean="0">
                <a:ln>
                  <a:noFill/>
                </a:ln>
                <a:solidFill>
                  <a:schemeClr val="tx1"/>
                </a:solidFill>
                <a:effectLst/>
                <a:uLnTx/>
                <a:uFillTx/>
                <a:latin typeface="NikoshBAN" panose="02000000000000000000" pitchFamily="2" charset="0"/>
                <a:ea typeface="+mn-ea"/>
                <a:cs typeface="NikoshBAN" panose="02000000000000000000" pitchFamily="2" charset="0"/>
              </a:rPr>
              <a:t>বর্ণনা</a:t>
            </a:r>
            <a:r>
              <a:rPr kumimoji="0" lang="bn-IN" sz="3200" b="0" i="0" u="none" strike="noStrike" kern="1200" cap="none" spc="0" normalizeH="0" baseline="0" noProof="0" dirty="0" smtClean="0">
                <a:ln>
                  <a:noFill/>
                </a:ln>
                <a:solidFill>
                  <a:schemeClr val="tx1"/>
                </a:solidFill>
                <a:effectLst/>
                <a:uLnTx/>
                <a:uFillTx/>
                <a:latin typeface="NikoshBAN" panose="02000000000000000000" pitchFamily="2" charset="0"/>
                <a:ea typeface="+mn-ea"/>
                <a:cs typeface="NikoshBAN" panose="02000000000000000000" pitchFamily="2" charset="0"/>
              </a:rPr>
              <a:t> </a:t>
            </a:r>
            <a:r>
              <a:rPr kumimoji="0" lang="en-US" sz="3200" b="0" i="0" u="none" strike="noStrike" kern="1200" cap="none" spc="0" normalizeH="0" baseline="0" noProof="0" dirty="0" err="1" smtClean="0">
                <a:ln>
                  <a:noFill/>
                </a:ln>
                <a:solidFill>
                  <a:schemeClr val="tx1"/>
                </a:solidFill>
                <a:effectLst/>
                <a:uLnTx/>
                <a:uFillTx/>
                <a:latin typeface="NikoshBAN" panose="02000000000000000000" pitchFamily="2" charset="0"/>
                <a:ea typeface="+mn-ea"/>
                <a:cs typeface="NikoshBAN" panose="02000000000000000000" pitchFamily="2" charset="0"/>
              </a:rPr>
              <a:t>করতে</a:t>
            </a:r>
            <a:r>
              <a:rPr kumimoji="0" lang="en-US" sz="3200" b="0" i="0" u="none" strike="noStrike" kern="1200" cap="none" spc="0" normalizeH="0" baseline="0" noProof="0" dirty="0" smtClean="0">
                <a:ln>
                  <a:noFill/>
                </a:ln>
                <a:solidFill>
                  <a:schemeClr val="tx1"/>
                </a:solidFill>
                <a:effectLst/>
                <a:uLnTx/>
                <a:uFillTx/>
                <a:latin typeface="NikoshBAN" panose="02000000000000000000" pitchFamily="2" charset="0"/>
                <a:ea typeface="+mn-ea"/>
                <a:cs typeface="NikoshBAN" panose="02000000000000000000" pitchFamily="2" charset="0"/>
              </a:rPr>
              <a:t> </a:t>
            </a:r>
            <a:r>
              <a:rPr kumimoji="0" lang="bn-IN" sz="3200" b="0" i="0" u="none" strike="noStrike" kern="1200" cap="none" spc="0" normalizeH="0" baseline="0" noProof="0" dirty="0" smtClean="0">
                <a:ln>
                  <a:noFill/>
                </a:ln>
                <a:solidFill>
                  <a:schemeClr val="tx1"/>
                </a:solidFill>
                <a:effectLst/>
                <a:uLnTx/>
                <a:uFillTx/>
                <a:latin typeface="NikoshBAN" panose="02000000000000000000" pitchFamily="2" charset="0"/>
                <a:ea typeface="+mn-ea"/>
                <a:cs typeface="NikoshBAN" panose="02000000000000000000" pitchFamily="2" charset="0"/>
              </a:rPr>
              <a:t>পারবে</a:t>
            </a:r>
            <a:r>
              <a:rPr kumimoji="0" lang="en-US" sz="3200" b="0" i="0" u="none" strike="noStrike" kern="1200" cap="none" spc="0" normalizeH="0" baseline="0" noProof="0" dirty="0" smtClean="0">
                <a:ln>
                  <a:noFill/>
                </a:ln>
                <a:solidFill>
                  <a:schemeClr val="tx1"/>
                </a:solidFill>
                <a:effectLst/>
                <a:uLnTx/>
                <a:uFillTx/>
                <a:latin typeface="NikoshBAN" panose="02000000000000000000" pitchFamily="2" charset="0"/>
                <a:ea typeface="+mn-ea"/>
                <a:cs typeface="NikoshBAN" panose="02000000000000000000" pitchFamily="2" charset="0"/>
              </a:rPr>
              <a:t>।</a:t>
            </a:r>
            <a:endParaRPr kumimoji="0" lang="en-US" sz="3200" b="0" i="0" u="none" strike="noStrike" kern="1200" cap="none" spc="0" normalizeH="0" baseline="0" noProof="0" dirty="0">
              <a:ln>
                <a:noFill/>
              </a:ln>
              <a:solidFill>
                <a:schemeClr val="tx1"/>
              </a:solidFill>
              <a:effectLst/>
              <a:uLnTx/>
              <a:uFillTx/>
              <a:latin typeface="NikoshBAN" panose="02000000000000000000" pitchFamily="2" charset="0"/>
              <a:ea typeface="+mn-ea"/>
              <a:cs typeface="NikoshBAN" panose="02000000000000000000" pitchFamily="2" charset="0"/>
            </a:endParaRPr>
          </a:p>
        </p:txBody>
      </p:sp>
      <p:sp>
        <p:nvSpPr>
          <p:cNvPr id="5" name="Rectangle 2"/>
          <p:cNvSpPr txBox="1">
            <a:spLocks noChangeArrowheads="1"/>
          </p:cNvSpPr>
          <p:nvPr/>
        </p:nvSpPr>
        <p:spPr bwMode="auto">
          <a:xfrm>
            <a:off x="1752600" y="1798320"/>
            <a:ext cx="7010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a:buNone/>
            </a:pPr>
            <a:r>
              <a:rPr lang="en-US" sz="3600" b="1" dirty="0" err="1" smtClean="0">
                <a:ln>
                  <a:prstDash val="solid"/>
                </a:ln>
                <a:solidFill>
                  <a:schemeClr val="tx2">
                    <a:lumMod val="75000"/>
                  </a:schemeClr>
                </a:solidFill>
                <a:effectLst>
                  <a:outerShdw blurRad="88000" dist="50800" dir="5040000" algn="tl">
                    <a:schemeClr val="accent4">
                      <a:tint val="80000"/>
                      <a:satMod val="250000"/>
                      <a:alpha val="45000"/>
                    </a:schemeClr>
                  </a:outerShdw>
                </a:effectLst>
                <a:latin typeface="NikoshBAN" panose="02000000000000000000" pitchFamily="2" charset="0"/>
                <a:cs typeface="NikoshBAN" panose="02000000000000000000" pitchFamily="2" charset="0"/>
              </a:rPr>
              <a:t>এই</a:t>
            </a:r>
            <a:r>
              <a:rPr lang="en-US" sz="3600" b="1" dirty="0" smtClean="0">
                <a:ln>
                  <a:prstDash val="solid"/>
                </a:ln>
                <a:solidFill>
                  <a:schemeClr val="tx2">
                    <a:lumMod val="75000"/>
                  </a:schemeClr>
                </a:solidFill>
                <a:effectLst>
                  <a:outerShdw blurRad="88000" dist="50800" dir="5040000" algn="tl">
                    <a:schemeClr val="accent4">
                      <a:tint val="80000"/>
                      <a:satMod val="250000"/>
                      <a:alpha val="45000"/>
                    </a:schemeClr>
                  </a:outerShdw>
                </a:effectLst>
                <a:latin typeface="NikoshBAN" panose="02000000000000000000" pitchFamily="2" charset="0"/>
                <a:cs typeface="NikoshBAN" panose="02000000000000000000" pitchFamily="2" charset="0"/>
              </a:rPr>
              <a:t> </a:t>
            </a:r>
            <a:r>
              <a:rPr lang="en-US" sz="3600" b="1" dirty="0" err="1" smtClean="0">
                <a:ln>
                  <a:prstDash val="solid"/>
                </a:ln>
                <a:solidFill>
                  <a:schemeClr val="tx2">
                    <a:lumMod val="75000"/>
                  </a:schemeClr>
                </a:solidFill>
                <a:effectLst>
                  <a:outerShdw blurRad="88000" dist="50800" dir="5040000" algn="tl">
                    <a:schemeClr val="accent4">
                      <a:tint val="80000"/>
                      <a:satMod val="250000"/>
                      <a:alpha val="45000"/>
                    </a:schemeClr>
                  </a:outerShdw>
                </a:effectLst>
                <a:latin typeface="NikoshBAN" panose="02000000000000000000" pitchFamily="2" charset="0"/>
                <a:cs typeface="NikoshBAN" panose="02000000000000000000" pitchFamily="2" charset="0"/>
              </a:rPr>
              <a:t>পাঠ</a:t>
            </a:r>
            <a:r>
              <a:rPr lang="en-US" sz="3600" b="1" dirty="0" smtClean="0">
                <a:ln>
                  <a:prstDash val="solid"/>
                </a:ln>
                <a:solidFill>
                  <a:schemeClr val="tx2">
                    <a:lumMod val="75000"/>
                  </a:schemeClr>
                </a:solidFill>
                <a:effectLst>
                  <a:outerShdw blurRad="88000" dist="50800" dir="5040000" algn="tl">
                    <a:schemeClr val="accent4">
                      <a:tint val="80000"/>
                      <a:satMod val="250000"/>
                      <a:alpha val="45000"/>
                    </a:schemeClr>
                  </a:outerShdw>
                </a:effectLst>
                <a:latin typeface="NikoshBAN" panose="02000000000000000000" pitchFamily="2" charset="0"/>
                <a:cs typeface="NikoshBAN" panose="02000000000000000000" pitchFamily="2" charset="0"/>
              </a:rPr>
              <a:t> </a:t>
            </a:r>
            <a:r>
              <a:rPr lang="en-US" sz="3600" b="1" dirty="0" err="1" smtClean="0">
                <a:ln>
                  <a:prstDash val="solid"/>
                </a:ln>
                <a:solidFill>
                  <a:schemeClr val="tx2">
                    <a:lumMod val="75000"/>
                  </a:schemeClr>
                </a:solidFill>
                <a:effectLst>
                  <a:outerShdw blurRad="88000" dist="50800" dir="5040000" algn="tl">
                    <a:schemeClr val="accent4">
                      <a:tint val="80000"/>
                      <a:satMod val="250000"/>
                      <a:alpha val="45000"/>
                    </a:schemeClr>
                  </a:outerShdw>
                </a:effectLst>
                <a:latin typeface="NikoshBAN" panose="02000000000000000000" pitchFamily="2" charset="0"/>
                <a:cs typeface="NikoshBAN" panose="02000000000000000000" pitchFamily="2" charset="0"/>
              </a:rPr>
              <a:t>শেষে</a:t>
            </a:r>
            <a:r>
              <a:rPr lang="en-US" sz="3600" b="1" dirty="0" smtClean="0">
                <a:ln>
                  <a:prstDash val="solid"/>
                </a:ln>
                <a:solidFill>
                  <a:schemeClr val="tx2">
                    <a:lumMod val="75000"/>
                  </a:schemeClr>
                </a:solidFill>
                <a:effectLst>
                  <a:outerShdw blurRad="88000" dist="50800" dir="5040000" algn="tl">
                    <a:schemeClr val="accent4">
                      <a:tint val="80000"/>
                      <a:satMod val="250000"/>
                      <a:alpha val="45000"/>
                    </a:schemeClr>
                  </a:outerShdw>
                </a:effectLst>
                <a:latin typeface="NikoshBAN" panose="02000000000000000000" pitchFamily="2" charset="0"/>
                <a:cs typeface="NikoshBAN" panose="02000000000000000000" pitchFamily="2" charset="0"/>
              </a:rPr>
              <a:t> </a:t>
            </a:r>
            <a:r>
              <a:rPr lang="en-US" sz="3600" b="1" dirty="0" err="1" smtClean="0">
                <a:ln>
                  <a:prstDash val="solid"/>
                </a:ln>
                <a:solidFill>
                  <a:schemeClr val="tx2">
                    <a:lumMod val="75000"/>
                  </a:schemeClr>
                </a:solidFill>
                <a:effectLst>
                  <a:outerShdw blurRad="88000" dist="50800" dir="5040000" algn="tl">
                    <a:schemeClr val="accent4">
                      <a:tint val="80000"/>
                      <a:satMod val="250000"/>
                      <a:alpha val="45000"/>
                    </a:schemeClr>
                  </a:outerShdw>
                </a:effectLst>
                <a:latin typeface="NikoshBAN" panose="02000000000000000000" pitchFamily="2" charset="0"/>
                <a:cs typeface="NikoshBAN" panose="02000000000000000000" pitchFamily="2" charset="0"/>
              </a:rPr>
              <a:t>শিক্ষার্থীরা</a:t>
            </a:r>
            <a:r>
              <a:rPr lang="en-US" sz="3600" b="1" dirty="0" smtClean="0">
                <a:ln>
                  <a:prstDash val="solid"/>
                </a:ln>
                <a:solidFill>
                  <a:schemeClr val="tx2">
                    <a:lumMod val="75000"/>
                  </a:schemeClr>
                </a:solidFill>
                <a:effectLst>
                  <a:outerShdw blurRad="88000" dist="50800" dir="5040000" algn="tl">
                    <a:schemeClr val="accent4">
                      <a:tint val="80000"/>
                      <a:satMod val="250000"/>
                      <a:alpha val="45000"/>
                    </a:schemeClr>
                  </a:outerShdw>
                </a:effectLst>
                <a:latin typeface="NikoshBAN" panose="02000000000000000000" pitchFamily="2" charset="0"/>
                <a:cs typeface="NikoshBAN" panose="02000000000000000000" pitchFamily="2" charset="0"/>
              </a:rPr>
              <a:t>…</a:t>
            </a:r>
            <a:endParaRPr lang="en-US" sz="3600" b="1" dirty="0">
              <a:ln>
                <a:prstDash val="solid"/>
              </a:ln>
              <a:solidFill>
                <a:schemeClr val="tx2">
                  <a:lumMod val="75000"/>
                </a:schemeClr>
              </a:solidFill>
              <a:effectLst>
                <a:outerShdw blurRad="88000" dist="50800" dir="5040000" algn="tl">
                  <a:schemeClr val="accent4">
                    <a:tint val="80000"/>
                    <a:satMod val="250000"/>
                    <a:alpha val="45000"/>
                  </a:schemeClr>
                </a:outerShdw>
              </a:effectLst>
              <a:latin typeface="NikoshBAN" panose="02000000000000000000" pitchFamily="2" charset="0"/>
              <a:cs typeface="NikoshBAN" panose="02000000000000000000" pitchFamily="2"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_516850_1628117863.jpg"/>
          <p:cNvPicPr>
            <a:picLocks noChangeAspect="1"/>
          </p:cNvPicPr>
          <p:nvPr/>
        </p:nvPicPr>
        <p:blipFill>
          <a:blip r:embed="rId2"/>
          <a:stretch>
            <a:fillRect/>
          </a:stretch>
        </p:blipFill>
        <p:spPr>
          <a:xfrm>
            <a:off x="-76200" y="0"/>
            <a:ext cx="12192000" cy="6858000"/>
          </a:xfrm>
          <a:prstGeom prst="rect">
            <a:avLst/>
          </a:prstGeom>
        </p:spPr>
      </p:pic>
      <p:sp>
        <p:nvSpPr>
          <p:cNvPr id="3" name="Rectangle 2"/>
          <p:cNvSpPr txBox="1">
            <a:spLocks noChangeArrowheads="1"/>
          </p:cNvSpPr>
          <p:nvPr/>
        </p:nvSpPr>
        <p:spPr>
          <a:xfrm>
            <a:off x="1524000" y="411162"/>
            <a:ext cx="8229600" cy="808038"/>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b="1" i="0" u="none" strike="noStrike" kern="1200" cap="all" normalizeH="0" baseline="0" noProof="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Nikosh" pitchFamily="2" charset="0"/>
                <a:ea typeface="+mj-ea"/>
                <a:cs typeface="Nikosh" pitchFamily="2" charset="0"/>
              </a:rPr>
              <a:t>হ্যাকিং</a:t>
            </a:r>
            <a:endParaRPr kumimoji="0" lang="en-US" sz="5400" b="1" i="0" u="none" strike="noStrike" kern="1200" cap="all" normalizeH="0" baseline="0" noProof="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Nikosh" pitchFamily="2" charset="0"/>
              <a:ea typeface="+mj-ea"/>
              <a:cs typeface="Nikosh" pitchFamily="2" charset="0"/>
            </a:endParaRPr>
          </a:p>
        </p:txBody>
      </p:sp>
      <p:grpSp>
        <p:nvGrpSpPr>
          <p:cNvPr id="4" name="Group 3"/>
          <p:cNvGrpSpPr/>
          <p:nvPr/>
        </p:nvGrpSpPr>
        <p:grpSpPr>
          <a:xfrm>
            <a:off x="1600200" y="1066800"/>
            <a:ext cx="4343400" cy="5194995"/>
            <a:chOff x="449945" y="1295400"/>
            <a:chExt cx="4636405" cy="5194995"/>
          </a:xfrm>
        </p:grpSpPr>
        <p:pic>
          <p:nvPicPr>
            <p:cNvPr id="5" name="Picture 2" descr="http://graphichouze.com/wp-content/uploads/2015/09/web-site-design.jpg"/>
            <p:cNvPicPr>
              <a:picLocks noChangeAspect="1" noChangeArrowheads="1"/>
            </p:cNvPicPr>
            <p:nvPr/>
          </p:nvPicPr>
          <p:blipFill>
            <a:blip r:embed="rId3"/>
            <a:srcRect/>
            <a:stretch>
              <a:fillRect/>
            </a:stretch>
          </p:blipFill>
          <p:spPr bwMode="auto">
            <a:xfrm>
              <a:off x="533400" y="1295400"/>
              <a:ext cx="4552950" cy="3657600"/>
            </a:xfrm>
            <a:prstGeom prst="rect">
              <a:avLst/>
            </a:prstGeom>
            <a:noFill/>
          </p:spPr>
        </p:pic>
        <p:sp>
          <p:nvSpPr>
            <p:cNvPr id="6" name="TextBox 5"/>
            <p:cNvSpPr txBox="1"/>
            <p:nvPr/>
          </p:nvSpPr>
          <p:spPr>
            <a:xfrm>
              <a:off x="449945" y="5105400"/>
              <a:ext cx="4543677" cy="1384995"/>
            </a:xfrm>
            <a:prstGeom prst="rect">
              <a:avLst/>
            </a:prstGeom>
            <a:noFill/>
          </p:spPr>
          <p:txBody>
            <a:bodyPr wrap="square" rtlCol="0">
              <a:spAutoFit/>
            </a:bodyPr>
            <a:lstStyle/>
            <a:p>
              <a:pPr algn="ctr"/>
              <a:r>
                <a:rPr lang="en-US" sz="2800" dirty="0" err="1" smtClean="0">
                  <a:latin typeface="Nikosh" pitchFamily="2" charset="0"/>
                  <a:cs typeface="Nikosh" pitchFamily="2" charset="0"/>
                </a:rPr>
                <a:t>একটি</a:t>
              </a:r>
              <a:r>
                <a:rPr lang="en-US" sz="2800" dirty="0" smtClean="0">
                  <a:latin typeface="Nikosh" pitchFamily="2" charset="0"/>
                  <a:cs typeface="Nikosh" pitchFamily="2" charset="0"/>
                </a:rPr>
                <a:t> </a:t>
              </a:r>
              <a:r>
                <a:rPr lang="en-US" sz="2800" dirty="0" err="1" smtClean="0">
                  <a:latin typeface="Nikosh" pitchFamily="2" charset="0"/>
                  <a:cs typeface="Nikosh" pitchFamily="2" charset="0"/>
                </a:rPr>
                <a:t>ওয়েবসাইট</a:t>
              </a:r>
              <a:r>
                <a:rPr lang="en-US" sz="2800" dirty="0" smtClean="0">
                  <a:latin typeface="Nikosh" pitchFamily="2" charset="0"/>
                  <a:cs typeface="Nikosh" pitchFamily="2" charset="0"/>
                </a:rPr>
                <a:t>, </a:t>
              </a:r>
              <a:r>
                <a:rPr lang="en-US" sz="2800" dirty="0" err="1" smtClean="0">
                  <a:latin typeface="Nikosh" pitchFamily="2" charset="0"/>
                  <a:cs typeface="Nikosh" pitchFamily="2" charset="0"/>
                </a:rPr>
                <a:t>যা</a:t>
              </a:r>
              <a:r>
                <a:rPr lang="en-US" sz="2800" dirty="0" smtClean="0">
                  <a:latin typeface="Nikosh" pitchFamily="2" charset="0"/>
                  <a:cs typeface="Nikosh" pitchFamily="2" charset="0"/>
                </a:rPr>
                <a:t> </a:t>
              </a:r>
              <a:r>
                <a:rPr lang="en-US" sz="2800" dirty="0" err="1" smtClean="0">
                  <a:latin typeface="Nikosh" pitchFamily="2" charset="0"/>
                  <a:cs typeface="Nikosh" pitchFamily="2" charset="0"/>
                </a:rPr>
                <a:t>আমরা</a:t>
              </a:r>
              <a:r>
                <a:rPr lang="en-US" sz="2800" dirty="0" smtClean="0">
                  <a:latin typeface="Nikosh" pitchFamily="2" charset="0"/>
                  <a:cs typeface="Nikosh" pitchFamily="2" charset="0"/>
                </a:rPr>
                <a:t> </a:t>
              </a:r>
            </a:p>
            <a:p>
              <a:pPr algn="ctr"/>
              <a:r>
                <a:rPr lang="en-US" sz="2800" dirty="0" err="1" smtClean="0">
                  <a:latin typeface="Nikosh" pitchFamily="2" charset="0"/>
                  <a:cs typeface="Nikosh" pitchFamily="2" charset="0"/>
                </a:rPr>
                <a:t>সাধারণত</a:t>
              </a:r>
              <a:r>
                <a:rPr lang="en-US" sz="2800" dirty="0" smtClean="0">
                  <a:latin typeface="Nikosh" pitchFamily="2" charset="0"/>
                  <a:cs typeface="Nikosh" pitchFamily="2" charset="0"/>
                </a:rPr>
                <a:t> </a:t>
              </a:r>
              <a:r>
                <a:rPr lang="en-US" sz="2800" dirty="0" err="1" smtClean="0">
                  <a:latin typeface="Nikosh" pitchFamily="2" charset="0"/>
                  <a:cs typeface="Nikosh" pitchFamily="2" charset="0"/>
                </a:rPr>
                <a:t>দেখতে</a:t>
              </a:r>
              <a:r>
                <a:rPr lang="en-US" sz="2800" dirty="0" smtClean="0">
                  <a:latin typeface="Nikosh" pitchFamily="2" charset="0"/>
                  <a:cs typeface="Nikosh" pitchFamily="2" charset="0"/>
                </a:rPr>
                <a:t> </a:t>
              </a:r>
              <a:r>
                <a:rPr lang="en-US" sz="2800" dirty="0" err="1" smtClean="0">
                  <a:latin typeface="Nikosh" pitchFamily="2" charset="0"/>
                  <a:cs typeface="Nikosh" pitchFamily="2" charset="0"/>
                </a:rPr>
                <a:t>পাই</a:t>
              </a:r>
              <a:endParaRPr lang="en-US" sz="2800" dirty="0">
                <a:latin typeface="Nikosh" pitchFamily="2" charset="0"/>
                <a:cs typeface="Nikosh" pitchFamily="2" charset="0"/>
              </a:endParaRPr>
            </a:p>
          </p:txBody>
        </p:sp>
      </p:grpSp>
      <p:grpSp>
        <p:nvGrpSpPr>
          <p:cNvPr id="7" name="Group 6"/>
          <p:cNvGrpSpPr/>
          <p:nvPr/>
        </p:nvGrpSpPr>
        <p:grpSpPr>
          <a:xfrm>
            <a:off x="6019800" y="1447800"/>
            <a:ext cx="4343400" cy="4495800"/>
            <a:chOff x="5029200" y="1371600"/>
            <a:chExt cx="3886200" cy="5271195"/>
          </a:xfrm>
        </p:grpSpPr>
        <p:pic>
          <p:nvPicPr>
            <p:cNvPr id="8" name="Picture 4" descr="http://www.recwebhosting.com/wp-content/uploads/2011/08/hostgator-control-panel-cpanel.jpg"/>
            <p:cNvPicPr>
              <a:picLocks noChangeAspect="1" noChangeArrowheads="1"/>
            </p:cNvPicPr>
            <p:nvPr/>
          </p:nvPicPr>
          <p:blipFill>
            <a:blip r:embed="rId4"/>
            <a:srcRect/>
            <a:stretch>
              <a:fillRect/>
            </a:stretch>
          </p:blipFill>
          <p:spPr bwMode="auto">
            <a:xfrm>
              <a:off x="5562600" y="1371600"/>
              <a:ext cx="2714625" cy="3743325"/>
            </a:xfrm>
            <a:prstGeom prst="rect">
              <a:avLst/>
            </a:prstGeom>
            <a:noFill/>
          </p:spPr>
        </p:pic>
        <p:sp>
          <p:nvSpPr>
            <p:cNvPr id="9" name="TextBox 8"/>
            <p:cNvSpPr txBox="1"/>
            <p:nvPr/>
          </p:nvSpPr>
          <p:spPr>
            <a:xfrm>
              <a:off x="5029200" y="5257800"/>
              <a:ext cx="3886200" cy="1384995"/>
            </a:xfrm>
            <a:prstGeom prst="rect">
              <a:avLst/>
            </a:prstGeom>
            <a:noFill/>
          </p:spPr>
          <p:txBody>
            <a:bodyPr wrap="square" rtlCol="0">
              <a:spAutoFit/>
            </a:bodyPr>
            <a:lstStyle/>
            <a:p>
              <a:pPr algn="ctr"/>
              <a:r>
                <a:rPr lang="en-US" sz="2800" dirty="0" err="1" smtClean="0">
                  <a:latin typeface="Nikosh" pitchFamily="2" charset="0"/>
                  <a:cs typeface="Nikosh" pitchFamily="2" charset="0"/>
                </a:rPr>
                <a:t>সিপ্যানেল</a:t>
              </a:r>
              <a:r>
                <a:rPr lang="en-US" sz="2800" dirty="0" smtClean="0">
                  <a:latin typeface="Nikosh" pitchFamily="2" charset="0"/>
                  <a:cs typeface="Nikosh" pitchFamily="2" charset="0"/>
                </a:rPr>
                <a:t>, </a:t>
              </a:r>
              <a:r>
                <a:rPr lang="en-US" sz="2800" dirty="0" err="1" smtClean="0">
                  <a:latin typeface="Nikosh" pitchFamily="2" charset="0"/>
                  <a:cs typeface="Nikosh" pitchFamily="2" charset="0"/>
                </a:rPr>
                <a:t>যা</a:t>
              </a:r>
              <a:r>
                <a:rPr lang="en-US" sz="2800" dirty="0" smtClean="0">
                  <a:latin typeface="Nikosh" pitchFamily="2" charset="0"/>
                  <a:cs typeface="Nikosh" pitchFamily="2" charset="0"/>
                </a:rPr>
                <a:t> </a:t>
              </a:r>
              <a:r>
                <a:rPr lang="en-US" sz="2800" dirty="0" err="1" smtClean="0">
                  <a:latin typeface="Nikosh" pitchFamily="2" charset="0"/>
                  <a:cs typeface="Nikosh" pitchFamily="2" charset="0"/>
                </a:rPr>
                <a:t>দ্বারা</a:t>
              </a:r>
              <a:r>
                <a:rPr lang="en-US" sz="2800" dirty="0" smtClean="0">
                  <a:latin typeface="Nikosh" pitchFamily="2" charset="0"/>
                  <a:cs typeface="Nikosh" pitchFamily="2" charset="0"/>
                </a:rPr>
                <a:t> </a:t>
              </a:r>
              <a:r>
                <a:rPr lang="en-US" sz="2800" dirty="0" err="1" smtClean="0">
                  <a:latin typeface="Nikosh" pitchFamily="2" charset="0"/>
                  <a:cs typeface="Nikosh" pitchFamily="2" charset="0"/>
                </a:rPr>
                <a:t>ওয়েবসাইট</a:t>
              </a:r>
              <a:r>
                <a:rPr lang="en-US" sz="2800" dirty="0" smtClean="0">
                  <a:latin typeface="Nikosh" pitchFamily="2" charset="0"/>
                  <a:cs typeface="Nikosh" pitchFamily="2" charset="0"/>
                </a:rPr>
                <a:t> </a:t>
              </a:r>
              <a:r>
                <a:rPr lang="en-US" sz="2800" dirty="0" err="1" smtClean="0">
                  <a:latin typeface="Nikosh" pitchFamily="2" charset="0"/>
                  <a:cs typeface="Nikosh" pitchFamily="2" charset="0"/>
                </a:rPr>
                <a:t>তৈরি</a:t>
              </a:r>
              <a:r>
                <a:rPr lang="en-US" sz="2800" dirty="0" smtClean="0">
                  <a:latin typeface="Nikosh" pitchFamily="2" charset="0"/>
                  <a:cs typeface="Nikosh" pitchFamily="2" charset="0"/>
                </a:rPr>
                <a:t> ও </a:t>
              </a:r>
              <a:r>
                <a:rPr lang="en-US" sz="2800" dirty="0" err="1" smtClean="0">
                  <a:latin typeface="Nikosh" pitchFamily="2" charset="0"/>
                  <a:cs typeface="Nikosh" pitchFamily="2" charset="0"/>
                </a:rPr>
                <a:t>নিয়ন্ত্রণ</a:t>
              </a:r>
              <a:r>
                <a:rPr lang="en-US" sz="2800" dirty="0" smtClean="0">
                  <a:latin typeface="Nikosh" pitchFamily="2" charset="0"/>
                  <a:cs typeface="Nikosh" pitchFamily="2" charset="0"/>
                </a:rPr>
                <a:t> </a:t>
              </a:r>
              <a:r>
                <a:rPr lang="en-US" sz="2800" dirty="0" err="1" smtClean="0">
                  <a:latin typeface="Nikosh" pitchFamily="2" charset="0"/>
                  <a:cs typeface="Nikosh" pitchFamily="2" charset="0"/>
                </a:rPr>
                <a:t>করে</a:t>
              </a:r>
              <a:r>
                <a:rPr lang="en-US" sz="2800" dirty="0" smtClean="0">
                  <a:latin typeface="Nikosh" pitchFamily="2" charset="0"/>
                  <a:cs typeface="Nikosh" pitchFamily="2" charset="0"/>
                </a:rPr>
                <a:t>। </a:t>
              </a:r>
              <a:r>
                <a:rPr lang="en-US" sz="2800" dirty="0" err="1" smtClean="0">
                  <a:latin typeface="Nikosh" pitchFamily="2" charset="0"/>
                  <a:cs typeface="Nikosh" pitchFamily="2" charset="0"/>
                </a:rPr>
                <a:t>তা</a:t>
              </a:r>
              <a:r>
                <a:rPr lang="en-US" sz="2800" dirty="0" smtClean="0">
                  <a:latin typeface="Nikosh" pitchFamily="2" charset="0"/>
                  <a:cs typeface="Nikosh" pitchFamily="2" charset="0"/>
                </a:rPr>
                <a:t> </a:t>
              </a:r>
              <a:r>
                <a:rPr lang="en-US" sz="2800" dirty="0" err="1" smtClean="0">
                  <a:latin typeface="Nikosh" pitchFamily="2" charset="0"/>
                  <a:cs typeface="Nikosh" pitchFamily="2" charset="0"/>
                </a:rPr>
                <a:t>আমরা</a:t>
              </a:r>
              <a:r>
                <a:rPr lang="en-US" sz="2800" dirty="0" smtClean="0">
                  <a:latin typeface="Nikosh" pitchFamily="2" charset="0"/>
                  <a:cs typeface="Nikosh" pitchFamily="2" charset="0"/>
                </a:rPr>
                <a:t> </a:t>
              </a:r>
            </a:p>
            <a:p>
              <a:pPr algn="ctr"/>
              <a:r>
                <a:rPr lang="en-US" sz="2800" dirty="0" err="1" smtClean="0">
                  <a:latin typeface="Nikosh" pitchFamily="2" charset="0"/>
                  <a:cs typeface="Nikosh" pitchFamily="2" charset="0"/>
                </a:rPr>
                <a:t>সাধারণত</a:t>
              </a:r>
              <a:r>
                <a:rPr lang="en-US" sz="2800" dirty="0" smtClean="0">
                  <a:latin typeface="Nikosh" pitchFamily="2" charset="0"/>
                  <a:cs typeface="Nikosh" pitchFamily="2" charset="0"/>
                </a:rPr>
                <a:t> </a:t>
              </a:r>
              <a:r>
                <a:rPr lang="en-US" sz="2800" dirty="0" err="1" smtClean="0">
                  <a:latin typeface="Nikosh" pitchFamily="2" charset="0"/>
                  <a:cs typeface="Nikosh" pitchFamily="2" charset="0"/>
                </a:rPr>
                <a:t>দেখতে</a:t>
              </a:r>
              <a:r>
                <a:rPr lang="en-US" sz="2800" dirty="0" smtClean="0">
                  <a:latin typeface="Nikosh" pitchFamily="2" charset="0"/>
                  <a:cs typeface="Nikosh" pitchFamily="2" charset="0"/>
                </a:rPr>
                <a:t> </a:t>
              </a:r>
              <a:r>
                <a:rPr lang="en-US" sz="2800" dirty="0" err="1" smtClean="0">
                  <a:latin typeface="Nikosh" pitchFamily="2" charset="0"/>
                  <a:cs typeface="Nikosh" pitchFamily="2" charset="0"/>
                </a:rPr>
                <a:t>পাই</a:t>
              </a:r>
              <a:r>
                <a:rPr lang="en-US" sz="2800" dirty="0" smtClean="0">
                  <a:latin typeface="Nikosh" pitchFamily="2" charset="0"/>
                  <a:cs typeface="Nikosh" pitchFamily="2" charset="0"/>
                </a:rPr>
                <a:t> </a:t>
              </a:r>
              <a:r>
                <a:rPr lang="en-US" sz="2800" dirty="0" err="1" smtClean="0">
                  <a:latin typeface="Nikosh" pitchFamily="2" charset="0"/>
                  <a:cs typeface="Nikosh" pitchFamily="2" charset="0"/>
                </a:rPr>
                <a:t>না</a:t>
              </a:r>
              <a:r>
                <a:rPr lang="en-US" sz="2800" dirty="0" smtClean="0">
                  <a:latin typeface="Nikosh" pitchFamily="2" charset="0"/>
                  <a:cs typeface="Nikosh" pitchFamily="2" charset="0"/>
                </a:rPr>
                <a:t>।</a:t>
              </a:r>
              <a:endParaRPr lang="en-US" sz="2800" dirty="0">
                <a:latin typeface="Nikosh" pitchFamily="2" charset="0"/>
                <a:cs typeface="Nikosh" pitchFamily="2" charset="0"/>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image_516850_1628117863.jpg"/>
          <p:cNvPicPr>
            <a:picLocks noChangeAspect="1"/>
          </p:cNvPicPr>
          <p:nvPr/>
        </p:nvPicPr>
        <p:blipFill>
          <a:blip r:embed="rId2"/>
          <a:stretch>
            <a:fillRect/>
          </a:stretch>
        </p:blipFill>
        <p:spPr>
          <a:xfrm>
            <a:off x="-76200" y="0"/>
            <a:ext cx="12192000" cy="6858000"/>
          </a:xfrm>
          <a:prstGeom prst="rect">
            <a:avLst/>
          </a:prstGeom>
        </p:spPr>
      </p:pic>
      <p:sp>
        <p:nvSpPr>
          <p:cNvPr id="12" name="Rectangle 2"/>
          <p:cNvSpPr txBox="1">
            <a:spLocks noChangeArrowheads="1"/>
          </p:cNvSpPr>
          <p:nvPr/>
        </p:nvSpPr>
        <p:spPr>
          <a:xfrm>
            <a:off x="2133600" y="381000"/>
            <a:ext cx="8153400" cy="808038"/>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normalizeH="0" baseline="0" noProof="0"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Nikosh" pitchFamily="2" charset="0"/>
                <a:ea typeface="+mj-ea"/>
                <a:cs typeface="Nikosh" pitchFamily="2" charset="0"/>
              </a:rPr>
              <a:t>হ্যাকিং</a:t>
            </a:r>
            <a:endParaRPr kumimoji="0" lang="en-US" sz="4400" b="1" i="0" u="none" strike="noStrike" kern="120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Nikosh" pitchFamily="2" charset="0"/>
              <a:ea typeface="+mj-ea"/>
              <a:cs typeface="Nikosh" pitchFamily="2" charset="0"/>
            </a:endParaRPr>
          </a:p>
        </p:txBody>
      </p:sp>
      <p:grpSp>
        <p:nvGrpSpPr>
          <p:cNvPr id="13" name="Group 12"/>
          <p:cNvGrpSpPr/>
          <p:nvPr/>
        </p:nvGrpSpPr>
        <p:grpSpPr>
          <a:xfrm>
            <a:off x="685799" y="1295400"/>
            <a:ext cx="4724401" cy="4114799"/>
            <a:chOff x="685800" y="1295401"/>
            <a:chExt cx="2971800" cy="3943528"/>
          </a:xfrm>
        </p:grpSpPr>
        <p:sp>
          <p:nvSpPr>
            <p:cNvPr id="14" name="TextBox 13"/>
            <p:cNvSpPr txBox="1"/>
            <p:nvPr/>
          </p:nvSpPr>
          <p:spPr>
            <a:xfrm>
              <a:off x="685800" y="4038600"/>
              <a:ext cx="2971800" cy="1200329"/>
            </a:xfrm>
            <a:prstGeom prst="rect">
              <a:avLst/>
            </a:prstGeom>
            <a:noFill/>
          </p:spPr>
          <p:txBody>
            <a:bodyPr wrap="square" rtlCol="0">
              <a:spAutoFit/>
            </a:bodyPr>
            <a:lstStyle/>
            <a:p>
              <a:pPr algn="ctr"/>
              <a:r>
                <a:rPr lang="en-US" sz="2400" dirty="0" err="1" smtClean="0">
                  <a:latin typeface="Nikosh" pitchFamily="2" charset="0"/>
                  <a:cs typeface="Nikosh" pitchFamily="2" charset="0"/>
                </a:rPr>
                <a:t>প্রত্যেক</a:t>
              </a:r>
              <a:r>
                <a:rPr lang="en-US" sz="2400" dirty="0" smtClean="0">
                  <a:latin typeface="Nikosh" pitchFamily="2" charset="0"/>
                  <a:cs typeface="Nikosh" pitchFamily="2" charset="0"/>
                </a:rPr>
                <a:t> </a:t>
              </a:r>
              <a:r>
                <a:rPr lang="en-US" sz="2400" dirty="0" err="1" smtClean="0">
                  <a:latin typeface="Nikosh" pitchFamily="2" charset="0"/>
                  <a:cs typeface="Nikosh" pitchFamily="2" charset="0"/>
                </a:rPr>
                <a:t>ওয়েবসাইট</a:t>
              </a:r>
              <a:r>
                <a:rPr lang="en-US" sz="2400" dirty="0" smtClean="0">
                  <a:latin typeface="Nikosh" pitchFamily="2" charset="0"/>
                  <a:cs typeface="Nikosh" pitchFamily="2" charset="0"/>
                </a:rPr>
                <a:t> </a:t>
              </a:r>
              <a:r>
                <a:rPr lang="en-US" sz="2400" dirty="0" err="1" smtClean="0">
                  <a:latin typeface="Nikosh" pitchFamily="2" charset="0"/>
                  <a:cs typeface="Nikosh" pitchFamily="2" charset="0"/>
                </a:rPr>
                <a:t>নির্মাতা</a:t>
              </a:r>
              <a:r>
                <a:rPr lang="en-US" sz="2400" dirty="0" smtClean="0">
                  <a:latin typeface="Nikosh" pitchFamily="2" charset="0"/>
                  <a:cs typeface="Nikosh" pitchFamily="2" charset="0"/>
                </a:rPr>
                <a:t> </a:t>
              </a:r>
              <a:r>
                <a:rPr lang="en-US" sz="2400" dirty="0" err="1" smtClean="0">
                  <a:latin typeface="Nikosh" pitchFamily="2" charset="0"/>
                  <a:cs typeface="Nikosh" pitchFamily="2" charset="0"/>
                </a:rPr>
                <a:t>আইডি</a:t>
              </a:r>
              <a:r>
                <a:rPr lang="en-US" sz="2400" dirty="0" smtClean="0">
                  <a:latin typeface="Nikosh" pitchFamily="2" charset="0"/>
                  <a:cs typeface="Nikosh" pitchFamily="2" charset="0"/>
                </a:rPr>
                <a:t> </a:t>
              </a:r>
              <a:r>
                <a:rPr lang="en-US" sz="2400" dirty="0" err="1" smtClean="0">
                  <a:latin typeface="Nikosh" pitchFamily="2" charset="0"/>
                  <a:cs typeface="Nikosh" pitchFamily="2" charset="0"/>
                </a:rPr>
                <a:t>পাসওয়ার্ড</a:t>
              </a:r>
              <a:r>
                <a:rPr lang="en-US" sz="2400" dirty="0" smtClean="0">
                  <a:latin typeface="Nikosh" pitchFamily="2" charset="0"/>
                  <a:cs typeface="Nikosh" pitchFamily="2" charset="0"/>
                </a:rPr>
                <a:t> </a:t>
              </a:r>
              <a:r>
                <a:rPr lang="en-US" sz="2400" dirty="0" err="1" smtClean="0">
                  <a:latin typeface="Nikosh" pitchFamily="2" charset="0"/>
                  <a:cs typeface="Nikosh" pitchFamily="2" charset="0"/>
                </a:rPr>
                <a:t>দিয়ে</a:t>
              </a:r>
              <a:r>
                <a:rPr lang="en-US" sz="2400" dirty="0" smtClean="0">
                  <a:latin typeface="Nikosh" pitchFamily="2" charset="0"/>
                  <a:cs typeface="Nikosh" pitchFamily="2" charset="0"/>
                </a:rPr>
                <a:t> </a:t>
              </a:r>
              <a:r>
                <a:rPr lang="en-US" sz="2400" dirty="0" err="1" smtClean="0">
                  <a:latin typeface="Nikosh" pitchFamily="2" charset="0"/>
                  <a:cs typeface="Nikosh" pitchFamily="2" charset="0"/>
                </a:rPr>
                <a:t>এর</a:t>
              </a:r>
              <a:r>
                <a:rPr lang="en-US" sz="2400" dirty="0" smtClean="0">
                  <a:latin typeface="Nikosh" pitchFamily="2" charset="0"/>
                  <a:cs typeface="Nikosh" pitchFamily="2" charset="0"/>
                </a:rPr>
                <a:t> </a:t>
              </a:r>
              <a:r>
                <a:rPr lang="en-US" sz="2400" dirty="0" err="1" smtClean="0">
                  <a:latin typeface="Nikosh" pitchFamily="2" charset="0"/>
                  <a:cs typeface="Nikosh" pitchFamily="2" charset="0"/>
                </a:rPr>
                <a:t>প্রবেশ</a:t>
              </a:r>
              <a:r>
                <a:rPr lang="en-US" sz="2400" dirty="0" smtClean="0">
                  <a:latin typeface="Nikosh" pitchFamily="2" charset="0"/>
                  <a:cs typeface="Nikosh" pitchFamily="2" charset="0"/>
                </a:rPr>
                <a:t> </a:t>
              </a:r>
              <a:r>
                <a:rPr lang="en-US" sz="2400" dirty="0" err="1" smtClean="0">
                  <a:latin typeface="Nikosh" pitchFamily="2" charset="0"/>
                  <a:cs typeface="Nikosh" pitchFamily="2" charset="0"/>
                </a:rPr>
                <a:t>লক</a:t>
              </a:r>
              <a:r>
                <a:rPr lang="en-US" sz="2400" dirty="0" smtClean="0">
                  <a:latin typeface="Nikosh" pitchFamily="2" charset="0"/>
                  <a:cs typeface="Nikosh" pitchFamily="2" charset="0"/>
                </a:rPr>
                <a:t> </a:t>
              </a:r>
              <a:r>
                <a:rPr lang="en-US" sz="2400" dirty="0" err="1" smtClean="0">
                  <a:latin typeface="Nikosh" pitchFamily="2" charset="0"/>
                  <a:cs typeface="Nikosh" pitchFamily="2" charset="0"/>
                </a:rPr>
                <a:t>করে</a:t>
              </a:r>
              <a:r>
                <a:rPr lang="en-US" sz="2400" dirty="0" smtClean="0">
                  <a:latin typeface="Nikosh" pitchFamily="2" charset="0"/>
                  <a:cs typeface="Nikosh" pitchFamily="2" charset="0"/>
                </a:rPr>
                <a:t> </a:t>
              </a:r>
              <a:r>
                <a:rPr lang="en-US" sz="2400" dirty="0" err="1" smtClean="0">
                  <a:latin typeface="Nikosh" pitchFamily="2" charset="0"/>
                  <a:cs typeface="Nikosh" pitchFamily="2" charset="0"/>
                </a:rPr>
                <a:t>রাখে</a:t>
              </a:r>
              <a:endParaRPr lang="en-US" sz="2400" dirty="0">
                <a:latin typeface="Nikosh" pitchFamily="2" charset="0"/>
                <a:cs typeface="Nikosh" pitchFamily="2" charset="0"/>
              </a:endParaRPr>
            </a:p>
          </p:txBody>
        </p:sp>
        <p:pic>
          <p:nvPicPr>
            <p:cNvPr id="15" name="Picture 2" descr="http://www.webhostinghub.com/help/images/stories/cpanel/cpanel-login-page.png"/>
            <p:cNvPicPr>
              <a:picLocks noChangeAspect="1" noChangeArrowheads="1"/>
            </p:cNvPicPr>
            <p:nvPr/>
          </p:nvPicPr>
          <p:blipFill>
            <a:blip r:embed="rId3"/>
            <a:srcRect/>
            <a:stretch>
              <a:fillRect/>
            </a:stretch>
          </p:blipFill>
          <p:spPr bwMode="auto">
            <a:xfrm>
              <a:off x="685800" y="1295401"/>
              <a:ext cx="2895600" cy="2673494"/>
            </a:xfrm>
            <a:prstGeom prst="rect">
              <a:avLst/>
            </a:prstGeom>
            <a:noFill/>
          </p:spPr>
        </p:pic>
      </p:grpSp>
      <p:grpSp>
        <p:nvGrpSpPr>
          <p:cNvPr id="16" name="Group 15"/>
          <p:cNvGrpSpPr/>
          <p:nvPr/>
        </p:nvGrpSpPr>
        <p:grpSpPr>
          <a:xfrm>
            <a:off x="5257800" y="1219200"/>
            <a:ext cx="5791200" cy="3955197"/>
            <a:chOff x="4572000" y="1295400"/>
            <a:chExt cx="3992716" cy="3955197"/>
          </a:xfrm>
        </p:grpSpPr>
        <p:sp>
          <p:nvSpPr>
            <p:cNvPr id="17" name="TextBox 16"/>
            <p:cNvSpPr txBox="1"/>
            <p:nvPr/>
          </p:nvSpPr>
          <p:spPr>
            <a:xfrm>
              <a:off x="4572000" y="4419600"/>
              <a:ext cx="3886200" cy="830997"/>
            </a:xfrm>
            <a:prstGeom prst="rect">
              <a:avLst/>
            </a:prstGeom>
            <a:noFill/>
          </p:spPr>
          <p:txBody>
            <a:bodyPr wrap="square" rtlCol="0">
              <a:spAutoFit/>
            </a:bodyPr>
            <a:lstStyle/>
            <a:p>
              <a:pPr algn="ctr"/>
              <a:r>
                <a:rPr lang="en-US" sz="2400" dirty="0" err="1" smtClean="0">
                  <a:latin typeface="Nikosh" pitchFamily="2" charset="0"/>
                  <a:cs typeface="Nikosh" pitchFamily="2" charset="0"/>
                </a:rPr>
                <a:t>কেউ</a:t>
              </a:r>
              <a:r>
                <a:rPr lang="en-US" sz="2400" dirty="0" smtClean="0">
                  <a:latin typeface="Nikosh" pitchFamily="2" charset="0"/>
                  <a:cs typeface="Nikosh" pitchFamily="2" charset="0"/>
                </a:rPr>
                <a:t> </a:t>
              </a:r>
              <a:r>
                <a:rPr lang="en-US" sz="2400" dirty="0" err="1" smtClean="0">
                  <a:latin typeface="Nikosh" pitchFamily="2" charset="0"/>
                  <a:cs typeface="Nikosh" pitchFamily="2" charset="0"/>
                </a:rPr>
                <a:t>কেউ</a:t>
              </a:r>
              <a:r>
                <a:rPr lang="en-US" sz="2400" dirty="0" smtClean="0">
                  <a:latin typeface="Nikosh" pitchFamily="2" charset="0"/>
                  <a:cs typeface="Nikosh" pitchFamily="2" charset="0"/>
                </a:rPr>
                <a:t> </a:t>
              </a:r>
              <a:r>
                <a:rPr lang="en-US" sz="2400" dirty="0" err="1" smtClean="0">
                  <a:latin typeface="Nikosh" pitchFamily="2" charset="0"/>
                  <a:cs typeface="Nikosh" pitchFamily="2" charset="0"/>
                </a:rPr>
                <a:t>আইডি</a:t>
              </a:r>
              <a:r>
                <a:rPr lang="en-US" sz="2400" dirty="0" smtClean="0">
                  <a:latin typeface="Nikosh" pitchFamily="2" charset="0"/>
                  <a:cs typeface="Nikosh" pitchFamily="2" charset="0"/>
                </a:rPr>
                <a:t> </a:t>
              </a:r>
              <a:r>
                <a:rPr lang="en-US" sz="2400" dirty="0" err="1" smtClean="0">
                  <a:latin typeface="Nikosh" pitchFamily="2" charset="0"/>
                  <a:cs typeface="Nikosh" pitchFamily="2" charset="0"/>
                </a:rPr>
                <a:t>পাসওয়ার্ড</a:t>
              </a:r>
              <a:r>
                <a:rPr lang="en-US" sz="2400" dirty="0" smtClean="0">
                  <a:latin typeface="Nikosh" pitchFamily="2" charset="0"/>
                  <a:cs typeface="Nikosh" pitchFamily="2" charset="0"/>
                </a:rPr>
                <a:t> </a:t>
              </a:r>
              <a:r>
                <a:rPr lang="en-US" sz="2400" dirty="0" err="1" smtClean="0">
                  <a:latin typeface="Nikosh" pitchFamily="2" charset="0"/>
                  <a:cs typeface="Nikosh" pitchFamily="2" charset="0"/>
                </a:rPr>
                <a:t>পাশ</a:t>
              </a:r>
              <a:r>
                <a:rPr lang="en-US" sz="2400" dirty="0" smtClean="0">
                  <a:latin typeface="Nikosh" pitchFamily="2" charset="0"/>
                  <a:cs typeface="Nikosh" pitchFamily="2" charset="0"/>
                </a:rPr>
                <a:t> </a:t>
              </a:r>
              <a:r>
                <a:rPr lang="en-US" sz="2400" dirty="0" err="1" smtClean="0">
                  <a:latin typeface="Nikosh" pitchFamily="2" charset="0"/>
                  <a:cs typeface="Nikosh" pitchFamily="2" charset="0"/>
                </a:rPr>
                <a:t>কাটিয়েও</a:t>
              </a:r>
              <a:r>
                <a:rPr lang="en-US" sz="2400" dirty="0" smtClean="0">
                  <a:latin typeface="Nikosh" pitchFamily="2" charset="0"/>
                  <a:cs typeface="Nikosh" pitchFamily="2" charset="0"/>
                </a:rPr>
                <a:t> </a:t>
              </a:r>
              <a:r>
                <a:rPr lang="en-US" sz="2400" dirty="0" err="1" smtClean="0">
                  <a:latin typeface="Nikosh" pitchFamily="2" charset="0"/>
                  <a:cs typeface="Nikosh" pitchFamily="2" charset="0"/>
                </a:rPr>
                <a:t>ভেতরে</a:t>
              </a:r>
              <a:r>
                <a:rPr lang="en-US" sz="2400" dirty="0" smtClean="0">
                  <a:latin typeface="Nikosh" pitchFamily="2" charset="0"/>
                  <a:cs typeface="Nikosh" pitchFamily="2" charset="0"/>
                </a:rPr>
                <a:t> </a:t>
              </a:r>
              <a:r>
                <a:rPr lang="en-US" sz="2400" dirty="0" err="1" smtClean="0">
                  <a:latin typeface="Nikosh" pitchFamily="2" charset="0"/>
                  <a:cs typeface="Nikosh" pitchFamily="2" charset="0"/>
                </a:rPr>
                <a:t>ঢুকে</a:t>
              </a:r>
              <a:r>
                <a:rPr lang="en-US" sz="2400" dirty="0" smtClean="0">
                  <a:latin typeface="Nikosh" pitchFamily="2" charset="0"/>
                  <a:cs typeface="Nikosh" pitchFamily="2" charset="0"/>
                </a:rPr>
                <a:t> </a:t>
              </a:r>
              <a:r>
                <a:rPr lang="en-US" sz="2400" dirty="0" err="1" smtClean="0">
                  <a:latin typeface="Nikosh" pitchFamily="2" charset="0"/>
                  <a:cs typeface="Nikosh" pitchFamily="2" charset="0"/>
                </a:rPr>
                <a:t>যায়</a:t>
              </a:r>
              <a:endParaRPr lang="en-US" sz="2400" dirty="0">
                <a:latin typeface="Nikosh" pitchFamily="2" charset="0"/>
                <a:cs typeface="Nikosh" pitchFamily="2" charset="0"/>
              </a:endParaRPr>
            </a:p>
          </p:txBody>
        </p:sp>
        <p:pic>
          <p:nvPicPr>
            <p:cNvPr id="18" name="Picture 4" descr="http://morganlinton.com/wp-content/uploads/2012/03/hacked_site.jpg"/>
            <p:cNvPicPr>
              <a:picLocks noChangeAspect="1" noChangeArrowheads="1"/>
            </p:cNvPicPr>
            <p:nvPr/>
          </p:nvPicPr>
          <p:blipFill>
            <a:blip r:embed="rId4"/>
            <a:srcRect/>
            <a:stretch>
              <a:fillRect/>
            </a:stretch>
          </p:blipFill>
          <p:spPr bwMode="auto">
            <a:xfrm>
              <a:off x="4648200" y="1295400"/>
              <a:ext cx="3916516" cy="3048000"/>
            </a:xfrm>
            <a:prstGeom prst="rect">
              <a:avLst/>
            </a:prstGeom>
            <a:noFill/>
          </p:spPr>
        </p:pic>
      </p:grpSp>
      <p:sp>
        <p:nvSpPr>
          <p:cNvPr id="19" name="TextBox 18"/>
          <p:cNvSpPr txBox="1"/>
          <p:nvPr/>
        </p:nvSpPr>
        <p:spPr>
          <a:xfrm>
            <a:off x="609600" y="5475982"/>
            <a:ext cx="9982200" cy="1077218"/>
          </a:xfrm>
          <a:prstGeom prst="rect">
            <a:avLst/>
          </a:prstGeom>
          <a:noFill/>
        </p:spPr>
        <p:txBody>
          <a:bodyPr wrap="square" rtlCol="0">
            <a:spAutoFit/>
          </a:bodyPr>
          <a:lstStyle/>
          <a:p>
            <a:pPr algn="ctr"/>
            <a:r>
              <a:rPr lang="en-US" sz="3200" dirty="0" err="1" smtClean="0">
                <a:solidFill>
                  <a:schemeClr val="accent4">
                    <a:lumMod val="50000"/>
                  </a:schemeClr>
                </a:solidFill>
                <a:latin typeface="Nikosh" pitchFamily="2" charset="0"/>
                <a:cs typeface="Nikosh" pitchFamily="2" charset="0"/>
              </a:rPr>
              <a:t>সাইবার</a:t>
            </a:r>
            <a:r>
              <a:rPr lang="en-US" sz="3200" dirty="0" smtClean="0">
                <a:solidFill>
                  <a:schemeClr val="accent4">
                    <a:lumMod val="50000"/>
                  </a:schemeClr>
                </a:solidFill>
                <a:latin typeface="Nikosh" pitchFamily="2" charset="0"/>
                <a:cs typeface="Nikosh" pitchFamily="2" charset="0"/>
              </a:rPr>
              <a:t> </a:t>
            </a:r>
            <a:r>
              <a:rPr lang="en-US" sz="3200" dirty="0" err="1" smtClean="0">
                <a:solidFill>
                  <a:schemeClr val="accent4">
                    <a:lumMod val="50000"/>
                  </a:schemeClr>
                </a:solidFill>
                <a:latin typeface="Nikosh" pitchFamily="2" charset="0"/>
                <a:cs typeface="Nikosh" pitchFamily="2" charset="0"/>
              </a:rPr>
              <a:t>জগতে</a:t>
            </a:r>
            <a:r>
              <a:rPr lang="en-US" sz="3200" dirty="0" smtClean="0">
                <a:solidFill>
                  <a:schemeClr val="accent4">
                    <a:lumMod val="50000"/>
                  </a:schemeClr>
                </a:solidFill>
                <a:latin typeface="Nikosh" pitchFamily="2" charset="0"/>
                <a:cs typeface="Nikosh" pitchFamily="2" charset="0"/>
              </a:rPr>
              <a:t> </a:t>
            </a:r>
            <a:r>
              <a:rPr lang="en-US" sz="3200" dirty="0" err="1" smtClean="0">
                <a:solidFill>
                  <a:schemeClr val="accent4">
                    <a:lumMod val="50000"/>
                  </a:schemeClr>
                </a:solidFill>
                <a:latin typeface="Nikosh" pitchFamily="2" charset="0"/>
                <a:cs typeface="Nikosh" pitchFamily="2" charset="0"/>
              </a:rPr>
              <a:t>বিনা</a:t>
            </a:r>
            <a:r>
              <a:rPr lang="en-US" sz="3200" dirty="0" smtClean="0">
                <a:solidFill>
                  <a:schemeClr val="accent4">
                    <a:lumMod val="50000"/>
                  </a:schemeClr>
                </a:solidFill>
                <a:latin typeface="Nikosh" pitchFamily="2" charset="0"/>
                <a:cs typeface="Nikosh" pitchFamily="2" charset="0"/>
              </a:rPr>
              <a:t> </a:t>
            </a:r>
            <a:r>
              <a:rPr lang="en-US" sz="3200" dirty="0" err="1" smtClean="0">
                <a:solidFill>
                  <a:schemeClr val="accent4">
                    <a:lumMod val="50000"/>
                  </a:schemeClr>
                </a:solidFill>
                <a:latin typeface="Nikosh" pitchFamily="2" charset="0"/>
                <a:cs typeface="Nikosh" pitchFamily="2" charset="0"/>
              </a:rPr>
              <a:t>অনুমতিতে</a:t>
            </a:r>
            <a:r>
              <a:rPr lang="en-US" sz="3200" dirty="0" smtClean="0">
                <a:solidFill>
                  <a:schemeClr val="accent4">
                    <a:lumMod val="50000"/>
                  </a:schemeClr>
                </a:solidFill>
                <a:latin typeface="Nikosh" pitchFamily="2" charset="0"/>
                <a:cs typeface="Nikosh" pitchFamily="2" charset="0"/>
              </a:rPr>
              <a:t> </a:t>
            </a:r>
            <a:r>
              <a:rPr lang="en-US" sz="3200" dirty="0" err="1" smtClean="0">
                <a:solidFill>
                  <a:schemeClr val="accent4">
                    <a:lumMod val="50000"/>
                  </a:schemeClr>
                </a:solidFill>
                <a:latin typeface="Nikosh" pitchFamily="2" charset="0"/>
                <a:cs typeface="Nikosh" pitchFamily="2" charset="0"/>
              </a:rPr>
              <a:t>অনোনুমদিত</a:t>
            </a:r>
            <a:r>
              <a:rPr lang="en-US" sz="3200" dirty="0" smtClean="0">
                <a:solidFill>
                  <a:schemeClr val="accent4">
                    <a:lumMod val="50000"/>
                  </a:schemeClr>
                </a:solidFill>
                <a:latin typeface="Nikosh" pitchFamily="2" charset="0"/>
                <a:cs typeface="Nikosh" pitchFamily="2" charset="0"/>
              </a:rPr>
              <a:t> </a:t>
            </a:r>
            <a:r>
              <a:rPr lang="en-US" sz="3200" dirty="0" err="1" smtClean="0">
                <a:solidFill>
                  <a:schemeClr val="accent4">
                    <a:lumMod val="50000"/>
                  </a:schemeClr>
                </a:solidFill>
                <a:latin typeface="Nikosh" pitchFamily="2" charset="0"/>
                <a:cs typeface="Nikosh" pitchFamily="2" charset="0"/>
              </a:rPr>
              <a:t>জায়গায়</a:t>
            </a:r>
            <a:r>
              <a:rPr lang="en-US" sz="3200" dirty="0" smtClean="0">
                <a:solidFill>
                  <a:schemeClr val="accent4">
                    <a:lumMod val="50000"/>
                  </a:schemeClr>
                </a:solidFill>
                <a:latin typeface="Nikosh" pitchFamily="2" charset="0"/>
                <a:cs typeface="Nikosh" pitchFamily="2" charset="0"/>
              </a:rPr>
              <a:t> </a:t>
            </a:r>
            <a:r>
              <a:rPr lang="en-US" sz="3200" dirty="0" err="1" smtClean="0">
                <a:solidFill>
                  <a:schemeClr val="accent4">
                    <a:lumMod val="50000"/>
                  </a:schemeClr>
                </a:solidFill>
                <a:latin typeface="Nikosh" pitchFamily="2" charset="0"/>
                <a:cs typeface="Nikosh" pitchFamily="2" charset="0"/>
              </a:rPr>
              <a:t>অনুপ্রবেশকেই</a:t>
            </a:r>
            <a:r>
              <a:rPr lang="en-US" sz="3200" dirty="0" smtClean="0">
                <a:solidFill>
                  <a:schemeClr val="accent4">
                    <a:lumMod val="50000"/>
                  </a:schemeClr>
                </a:solidFill>
                <a:latin typeface="Nikosh" pitchFamily="2" charset="0"/>
                <a:cs typeface="Nikosh" pitchFamily="2" charset="0"/>
              </a:rPr>
              <a:t> </a:t>
            </a:r>
            <a:r>
              <a:rPr lang="en-US" sz="3200" dirty="0" err="1" smtClean="0">
                <a:solidFill>
                  <a:schemeClr val="accent4">
                    <a:lumMod val="50000"/>
                  </a:schemeClr>
                </a:solidFill>
                <a:latin typeface="Nikosh" pitchFamily="2" charset="0"/>
                <a:cs typeface="Nikosh" pitchFamily="2" charset="0"/>
              </a:rPr>
              <a:t>হ্যাকিং</a:t>
            </a:r>
            <a:r>
              <a:rPr lang="en-US" sz="3200" dirty="0" smtClean="0">
                <a:solidFill>
                  <a:schemeClr val="accent4">
                    <a:lumMod val="50000"/>
                  </a:schemeClr>
                </a:solidFill>
                <a:latin typeface="Nikosh" pitchFamily="2" charset="0"/>
                <a:cs typeface="Nikosh" pitchFamily="2" charset="0"/>
              </a:rPr>
              <a:t> </a:t>
            </a:r>
            <a:r>
              <a:rPr lang="en-US" sz="3200" dirty="0" err="1" smtClean="0">
                <a:solidFill>
                  <a:schemeClr val="accent4">
                    <a:lumMod val="50000"/>
                  </a:schemeClr>
                </a:solidFill>
                <a:latin typeface="Nikosh" pitchFamily="2" charset="0"/>
                <a:cs typeface="Nikosh" pitchFamily="2" charset="0"/>
              </a:rPr>
              <a:t>বলে</a:t>
            </a:r>
            <a:endParaRPr lang="en-US" sz="3200" dirty="0">
              <a:solidFill>
                <a:schemeClr val="accent4">
                  <a:lumMod val="50000"/>
                </a:schemeClr>
              </a:solidFill>
              <a:latin typeface="Nikosh" pitchFamily="2" charset="0"/>
              <a:cs typeface="Nikosh" pitchFamily="2"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down)">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_516850_1628117863.jpg"/>
          <p:cNvPicPr>
            <a:picLocks noChangeAspect="1"/>
          </p:cNvPicPr>
          <p:nvPr/>
        </p:nvPicPr>
        <p:blipFill>
          <a:blip r:embed="rId2"/>
          <a:stretch>
            <a:fillRect/>
          </a:stretch>
        </p:blipFill>
        <p:spPr>
          <a:xfrm>
            <a:off x="-76200" y="0"/>
            <a:ext cx="12192000" cy="6858000"/>
          </a:xfrm>
          <a:prstGeom prst="rect">
            <a:avLst/>
          </a:prstGeom>
        </p:spPr>
      </p:pic>
      <p:sp>
        <p:nvSpPr>
          <p:cNvPr id="11" name="Rectangle 2"/>
          <p:cNvSpPr txBox="1">
            <a:spLocks noChangeArrowheads="1"/>
          </p:cNvSpPr>
          <p:nvPr/>
        </p:nvSpPr>
        <p:spPr>
          <a:xfrm>
            <a:off x="1600200" y="304800"/>
            <a:ext cx="8229600" cy="808038"/>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normalizeH="0" baseline="0" noProof="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Nikosh" pitchFamily="2" charset="0"/>
                <a:ea typeface="+mj-ea"/>
                <a:cs typeface="Nikosh" pitchFamily="2" charset="0"/>
              </a:rPr>
              <a:t>হ্যাকারের</a:t>
            </a:r>
            <a:r>
              <a:rPr kumimoji="0" lang="en-US" sz="4000" b="1" i="0" u="none" strike="noStrike" kern="1200" normalizeH="0" baseline="0" noProof="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Nikosh" pitchFamily="2" charset="0"/>
                <a:ea typeface="+mj-ea"/>
                <a:cs typeface="Nikosh" pitchFamily="2" charset="0"/>
              </a:rPr>
              <a:t> </a:t>
            </a:r>
            <a:r>
              <a:rPr kumimoji="0" lang="en-US" sz="4000" b="1" i="0" u="none" strike="noStrike" kern="1200" normalizeH="0" baseline="0" noProof="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Nikosh" pitchFamily="2" charset="0"/>
                <a:ea typeface="+mj-ea"/>
                <a:cs typeface="Nikosh" pitchFamily="2" charset="0"/>
              </a:rPr>
              <a:t>প্রকারভেদ</a:t>
            </a:r>
            <a:endParaRPr kumimoji="0" lang="en-US" sz="4000" b="1" i="0" u="none" strike="noStrike" kern="120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Nikosh" pitchFamily="2" charset="0"/>
              <a:ea typeface="+mj-ea"/>
              <a:cs typeface="Nikosh" pitchFamily="2" charset="0"/>
            </a:endParaRPr>
          </a:p>
        </p:txBody>
      </p:sp>
      <p:sp>
        <p:nvSpPr>
          <p:cNvPr id="12" name="TextBox 11"/>
          <p:cNvSpPr txBox="1"/>
          <p:nvPr/>
        </p:nvSpPr>
        <p:spPr>
          <a:xfrm>
            <a:off x="1524000" y="1447800"/>
            <a:ext cx="8153400" cy="584775"/>
          </a:xfrm>
          <a:prstGeom prst="rect">
            <a:avLst/>
          </a:prstGeom>
          <a:noFill/>
        </p:spPr>
        <p:txBody>
          <a:bodyPr wrap="square" rtlCol="0">
            <a:spAutoFit/>
          </a:bodyPr>
          <a:lstStyle/>
          <a:p>
            <a:pPr algn="ctr"/>
            <a:r>
              <a:rPr lang="en-US" sz="3200" dirty="0" err="1" smtClean="0">
                <a:solidFill>
                  <a:schemeClr val="accent4">
                    <a:lumMod val="50000"/>
                  </a:schemeClr>
                </a:solidFill>
                <a:latin typeface="Nikosh" pitchFamily="2" charset="0"/>
                <a:cs typeface="Nikosh" pitchFamily="2" charset="0"/>
              </a:rPr>
              <a:t>হ্যাকার</a:t>
            </a:r>
            <a:r>
              <a:rPr lang="en-US" sz="3200" dirty="0" smtClean="0">
                <a:solidFill>
                  <a:schemeClr val="accent4">
                    <a:lumMod val="50000"/>
                  </a:schemeClr>
                </a:solidFill>
                <a:latin typeface="Nikosh" pitchFamily="2" charset="0"/>
                <a:cs typeface="Nikosh" pitchFamily="2" charset="0"/>
              </a:rPr>
              <a:t> </a:t>
            </a:r>
            <a:r>
              <a:rPr lang="en-US" sz="3200" dirty="0" err="1" smtClean="0">
                <a:solidFill>
                  <a:schemeClr val="accent4">
                    <a:lumMod val="50000"/>
                  </a:schemeClr>
                </a:solidFill>
                <a:latin typeface="Nikosh" pitchFamily="2" charset="0"/>
                <a:cs typeface="Nikosh" pitchFamily="2" charset="0"/>
              </a:rPr>
              <a:t>সাধারণত</a:t>
            </a:r>
            <a:r>
              <a:rPr lang="en-US" sz="3200" dirty="0" smtClean="0">
                <a:solidFill>
                  <a:schemeClr val="accent4">
                    <a:lumMod val="50000"/>
                  </a:schemeClr>
                </a:solidFill>
                <a:latin typeface="Nikosh" pitchFamily="2" charset="0"/>
                <a:cs typeface="Nikosh" pitchFamily="2" charset="0"/>
              </a:rPr>
              <a:t> </a:t>
            </a:r>
            <a:r>
              <a:rPr lang="en-US" sz="3200" dirty="0" err="1" smtClean="0">
                <a:solidFill>
                  <a:schemeClr val="accent4">
                    <a:lumMod val="50000"/>
                  </a:schemeClr>
                </a:solidFill>
                <a:latin typeface="Nikosh" pitchFamily="2" charset="0"/>
                <a:cs typeface="Nikosh" pitchFamily="2" charset="0"/>
              </a:rPr>
              <a:t>দুই</a:t>
            </a:r>
            <a:r>
              <a:rPr lang="en-US" sz="3200" dirty="0" smtClean="0">
                <a:solidFill>
                  <a:schemeClr val="accent4">
                    <a:lumMod val="50000"/>
                  </a:schemeClr>
                </a:solidFill>
                <a:latin typeface="Nikosh" pitchFamily="2" charset="0"/>
                <a:cs typeface="Nikosh" pitchFamily="2" charset="0"/>
              </a:rPr>
              <a:t> </a:t>
            </a:r>
            <a:r>
              <a:rPr lang="en-US" sz="3200" dirty="0" err="1" smtClean="0">
                <a:solidFill>
                  <a:schemeClr val="accent4">
                    <a:lumMod val="50000"/>
                  </a:schemeClr>
                </a:solidFill>
                <a:latin typeface="Nikosh" pitchFamily="2" charset="0"/>
                <a:cs typeface="Nikosh" pitchFamily="2" charset="0"/>
              </a:rPr>
              <a:t>ধরনের</a:t>
            </a:r>
            <a:r>
              <a:rPr lang="en-US" sz="3200" dirty="0" smtClean="0">
                <a:solidFill>
                  <a:schemeClr val="accent4">
                    <a:lumMod val="50000"/>
                  </a:schemeClr>
                </a:solidFill>
                <a:latin typeface="Nikosh" pitchFamily="2" charset="0"/>
                <a:cs typeface="Nikosh" pitchFamily="2" charset="0"/>
              </a:rPr>
              <a:t> </a:t>
            </a:r>
            <a:r>
              <a:rPr lang="en-US" sz="3200" dirty="0" err="1" smtClean="0">
                <a:solidFill>
                  <a:schemeClr val="accent4">
                    <a:lumMod val="50000"/>
                  </a:schemeClr>
                </a:solidFill>
                <a:latin typeface="Nikosh" pitchFamily="2" charset="0"/>
                <a:cs typeface="Nikosh" pitchFamily="2" charset="0"/>
              </a:rPr>
              <a:t>হয়</a:t>
            </a:r>
            <a:endParaRPr lang="en-US" sz="3200" dirty="0">
              <a:solidFill>
                <a:schemeClr val="accent4">
                  <a:lumMod val="50000"/>
                </a:schemeClr>
              </a:solidFill>
              <a:latin typeface="Nikosh" pitchFamily="2" charset="0"/>
              <a:cs typeface="Nikosh" pitchFamily="2" charset="0"/>
            </a:endParaRPr>
          </a:p>
        </p:txBody>
      </p:sp>
      <p:grpSp>
        <p:nvGrpSpPr>
          <p:cNvPr id="13" name="Group 12"/>
          <p:cNvGrpSpPr/>
          <p:nvPr/>
        </p:nvGrpSpPr>
        <p:grpSpPr>
          <a:xfrm>
            <a:off x="914400" y="2209800"/>
            <a:ext cx="4343400" cy="3668018"/>
            <a:chOff x="609600" y="2438400"/>
            <a:chExt cx="3810000" cy="3668018"/>
          </a:xfrm>
        </p:grpSpPr>
        <p:pic>
          <p:nvPicPr>
            <p:cNvPr id="14" name="Picture 5"/>
            <p:cNvPicPr>
              <a:picLocks noChangeAspect="1" noChangeArrowheads="1"/>
            </p:cNvPicPr>
            <p:nvPr/>
          </p:nvPicPr>
          <p:blipFill>
            <a:blip r:embed="rId3"/>
            <a:srcRect l="13468" r="13805"/>
            <a:stretch>
              <a:fillRect/>
            </a:stretch>
          </p:blipFill>
          <p:spPr bwMode="auto">
            <a:xfrm>
              <a:off x="1447800" y="2438400"/>
              <a:ext cx="2057400" cy="2486025"/>
            </a:xfrm>
            <a:prstGeom prst="rect">
              <a:avLst/>
            </a:prstGeom>
            <a:noFill/>
            <a:ln w="9525">
              <a:noFill/>
              <a:miter lim="800000"/>
              <a:headEnd/>
              <a:tailEnd/>
            </a:ln>
            <a:effectLst/>
          </p:spPr>
        </p:pic>
        <p:sp>
          <p:nvSpPr>
            <p:cNvPr id="15" name="TextBox 14"/>
            <p:cNvSpPr txBox="1"/>
            <p:nvPr/>
          </p:nvSpPr>
          <p:spPr>
            <a:xfrm>
              <a:off x="609600" y="5029200"/>
              <a:ext cx="3810000" cy="1077218"/>
            </a:xfrm>
            <a:prstGeom prst="rect">
              <a:avLst/>
            </a:prstGeom>
            <a:noFill/>
          </p:spPr>
          <p:txBody>
            <a:bodyPr wrap="square" rtlCol="0">
              <a:spAutoFit/>
            </a:bodyPr>
            <a:lstStyle/>
            <a:p>
              <a:pPr algn="ctr"/>
              <a:r>
                <a:rPr lang="en-US" sz="3200" dirty="0" err="1" smtClean="0">
                  <a:solidFill>
                    <a:schemeClr val="accent4">
                      <a:lumMod val="50000"/>
                    </a:schemeClr>
                  </a:solidFill>
                  <a:latin typeface="Nikosh" pitchFamily="2" charset="0"/>
                  <a:cs typeface="Nikosh" pitchFamily="2" charset="0"/>
                </a:rPr>
                <a:t>সাদা</a:t>
              </a:r>
              <a:r>
                <a:rPr lang="en-US" sz="3200" dirty="0" smtClean="0">
                  <a:solidFill>
                    <a:schemeClr val="accent4">
                      <a:lumMod val="50000"/>
                    </a:schemeClr>
                  </a:solidFill>
                  <a:latin typeface="Nikosh" pitchFamily="2" charset="0"/>
                  <a:cs typeface="Nikosh" pitchFamily="2" charset="0"/>
                </a:rPr>
                <a:t> </a:t>
              </a:r>
              <a:r>
                <a:rPr lang="en-US" sz="3200" dirty="0" err="1" smtClean="0">
                  <a:solidFill>
                    <a:schemeClr val="accent4">
                      <a:lumMod val="50000"/>
                    </a:schemeClr>
                  </a:solidFill>
                  <a:latin typeface="Nikosh" pitchFamily="2" charset="0"/>
                  <a:cs typeface="Nikosh" pitchFamily="2" charset="0"/>
                </a:rPr>
                <a:t>টুপি</a:t>
              </a:r>
              <a:r>
                <a:rPr lang="en-US" sz="3200" dirty="0" smtClean="0">
                  <a:solidFill>
                    <a:schemeClr val="accent4">
                      <a:lumMod val="50000"/>
                    </a:schemeClr>
                  </a:solidFill>
                  <a:latin typeface="Nikosh" pitchFamily="2" charset="0"/>
                  <a:cs typeface="Nikosh" pitchFamily="2" charset="0"/>
                </a:rPr>
                <a:t> </a:t>
              </a:r>
              <a:r>
                <a:rPr lang="en-US" sz="3200" dirty="0" err="1" smtClean="0">
                  <a:solidFill>
                    <a:schemeClr val="accent4">
                      <a:lumMod val="50000"/>
                    </a:schemeClr>
                  </a:solidFill>
                  <a:latin typeface="Nikosh" pitchFamily="2" charset="0"/>
                  <a:cs typeface="Nikosh" pitchFamily="2" charset="0"/>
                </a:rPr>
                <a:t>হ্যাকার</a:t>
              </a:r>
              <a:endParaRPr lang="en-US" sz="3200" dirty="0" smtClean="0">
                <a:solidFill>
                  <a:schemeClr val="accent4">
                    <a:lumMod val="50000"/>
                  </a:schemeClr>
                </a:solidFill>
                <a:latin typeface="Nikosh" pitchFamily="2" charset="0"/>
                <a:cs typeface="Nikosh" pitchFamily="2" charset="0"/>
              </a:endParaRPr>
            </a:p>
            <a:p>
              <a:pPr algn="ctr"/>
              <a:r>
                <a:rPr lang="en-US" sz="3200" dirty="0" smtClean="0">
                  <a:solidFill>
                    <a:schemeClr val="accent4">
                      <a:lumMod val="50000"/>
                    </a:schemeClr>
                  </a:solidFill>
                  <a:latin typeface="Nikosh" pitchFamily="2" charset="0"/>
                  <a:cs typeface="Nikosh" pitchFamily="2" charset="0"/>
                </a:rPr>
                <a:t>White hat hacker</a:t>
              </a:r>
              <a:endParaRPr lang="en-US" sz="3200" dirty="0">
                <a:solidFill>
                  <a:schemeClr val="accent4">
                    <a:lumMod val="50000"/>
                  </a:schemeClr>
                </a:solidFill>
                <a:latin typeface="Nikosh" pitchFamily="2" charset="0"/>
                <a:cs typeface="Nikosh" pitchFamily="2" charset="0"/>
              </a:endParaRPr>
            </a:p>
          </p:txBody>
        </p:sp>
      </p:grpSp>
      <p:grpSp>
        <p:nvGrpSpPr>
          <p:cNvPr id="16" name="Group 15"/>
          <p:cNvGrpSpPr/>
          <p:nvPr/>
        </p:nvGrpSpPr>
        <p:grpSpPr>
          <a:xfrm>
            <a:off x="6096000" y="2286000"/>
            <a:ext cx="4267200" cy="3668018"/>
            <a:chOff x="4648200" y="2438400"/>
            <a:chExt cx="3810000" cy="3668018"/>
          </a:xfrm>
        </p:grpSpPr>
        <p:pic>
          <p:nvPicPr>
            <p:cNvPr id="17" name="Picture 4" descr="https://blog.digicert.com/wp-content/uploads/2014/10/social-engineering.jpg"/>
            <p:cNvPicPr>
              <a:picLocks noChangeAspect="1" noChangeArrowheads="1"/>
            </p:cNvPicPr>
            <p:nvPr/>
          </p:nvPicPr>
          <p:blipFill>
            <a:blip r:embed="rId4">
              <a:biLevel thresh="50000"/>
            </a:blip>
            <a:stretch>
              <a:fillRect/>
            </a:stretch>
          </p:blipFill>
          <p:spPr bwMode="auto">
            <a:xfrm>
              <a:off x="5257800" y="2438400"/>
              <a:ext cx="2809875" cy="2466975"/>
            </a:xfrm>
            <a:prstGeom prst="rect">
              <a:avLst/>
            </a:prstGeom>
            <a:noFill/>
            <a:ln>
              <a:noFill/>
            </a:ln>
          </p:spPr>
        </p:pic>
        <p:sp>
          <p:nvSpPr>
            <p:cNvPr id="18" name="TextBox 17"/>
            <p:cNvSpPr txBox="1"/>
            <p:nvPr/>
          </p:nvSpPr>
          <p:spPr>
            <a:xfrm>
              <a:off x="4648200" y="5029200"/>
              <a:ext cx="3810000" cy="1077218"/>
            </a:xfrm>
            <a:prstGeom prst="rect">
              <a:avLst/>
            </a:prstGeom>
            <a:noFill/>
          </p:spPr>
          <p:txBody>
            <a:bodyPr wrap="square" rtlCol="0">
              <a:spAutoFit/>
            </a:bodyPr>
            <a:lstStyle/>
            <a:p>
              <a:pPr algn="ctr"/>
              <a:r>
                <a:rPr lang="en-US" sz="3200" dirty="0" err="1" smtClean="0">
                  <a:solidFill>
                    <a:schemeClr val="accent4">
                      <a:lumMod val="50000"/>
                    </a:schemeClr>
                  </a:solidFill>
                  <a:latin typeface="Nikosh" pitchFamily="2" charset="0"/>
                  <a:cs typeface="Nikosh" pitchFamily="2" charset="0"/>
                </a:rPr>
                <a:t>কালো</a:t>
              </a:r>
              <a:r>
                <a:rPr lang="en-US" sz="3200" dirty="0" smtClean="0">
                  <a:solidFill>
                    <a:schemeClr val="accent4">
                      <a:lumMod val="50000"/>
                    </a:schemeClr>
                  </a:solidFill>
                  <a:latin typeface="Nikosh" pitchFamily="2" charset="0"/>
                  <a:cs typeface="Nikosh" pitchFamily="2" charset="0"/>
                </a:rPr>
                <a:t> </a:t>
              </a:r>
              <a:r>
                <a:rPr lang="en-US" sz="3200" dirty="0" err="1" smtClean="0">
                  <a:solidFill>
                    <a:schemeClr val="accent4">
                      <a:lumMod val="50000"/>
                    </a:schemeClr>
                  </a:solidFill>
                  <a:latin typeface="Nikosh" pitchFamily="2" charset="0"/>
                  <a:cs typeface="Nikosh" pitchFamily="2" charset="0"/>
                </a:rPr>
                <a:t>টুপি</a:t>
              </a:r>
              <a:r>
                <a:rPr lang="en-US" sz="3200" dirty="0" smtClean="0">
                  <a:solidFill>
                    <a:schemeClr val="accent4">
                      <a:lumMod val="50000"/>
                    </a:schemeClr>
                  </a:solidFill>
                  <a:latin typeface="Nikosh" pitchFamily="2" charset="0"/>
                  <a:cs typeface="Nikosh" pitchFamily="2" charset="0"/>
                </a:rPr>
                <a:t> </a:t>
              </a:r>
              <a:r>
                <a:rPr lang="en-US" sz="3200" dirty="0" err="1" smtClean="0">
                  <a:solidFill>
                    <a:schemeClr val="accent4">
                      <a:lumMod val="50000"/>
                    </a:schemeClr>
                  </a:solidFill>
                  <a:latin typeface="Nikosh" pitchFamily="2" charset="0"/>
                  <a:cs typeface="Nikosh" pitchFamily="2" charset="0"/>
                </a:rPr>
                <a:t>হ্যাকার</a:t>
              </a:r>
              <a:endParaRPr lang="en-US" sz="3200" dirty="0" smtClean="0">
                <a:solidFill>
                  <a:schemeClr val="accent4">
                    <a:lumMod val="50000"/>
                  </a:schemeClr>
                </a:solidFill>
                <a:latin typeface="Nikosh" pitchFamily="2" charset="0"/>
                <a:cs typeface="Nikosh" pitchFamily="2" charset="0"/>
              </a:endParaRPr>
            </a:p>
            <a:p>
              <a:pPr algn="ctr"/>
              <a:r>
                <a:rPr lang="en-US" sz="3200" dirty="0" smtClean="0">
                  <a:solidFill>
                    <a:schemeClr val="accent4">
                      <a:lumMod val="50000"/>
                    </a:schemeClr>
                  </a:solidFill>
                  <a:latin typeface="Nikosh" pitchFamily="2" charset="0"/>
                  <a:cs typeface="Nikosh" pitchFamily="2" charset="0"/>
                </a:rPr>
                <a:t>Black hat hacker</a:t>
              </a:r>
              <a:endParaRPr lang="en-US" sz="3200" dirty="0">
                <a:solidFill>
                  <a:schemeClr val="accent4">
                    <a:lumMod val="50000"/>
                  </a:schemeClr>
                </a:solidFill>
                <a:latin typeface="Nikosh" pitchFamily="2" charset="0"/>
                <a:cs typeface="Nikosh" pitchFamily="2" charset="0"/>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image_516850_1628117863.jpg"/>
          <p:cNvPicPr>
            <a:picLocks noChangeAspect="1"/>
          </p:cNvPicPr>
          <p:nvPr/>
        </p:nvPicPr>
        <p:blipFill>
          <a:blip r:embed="rId2"/>
          <a:stretch>
            <a:fillRect/>
          </a:stretch>
        </p:blipFill>
        <p:spPr>
          <a:xfrm>
            <a:off x="-76200" y="0"/>
            <a:ext cx="12192000" cy="6858000"/>
          </a:xfrm>
          <a:prstGeom prst="rect">
            <a:avLst/>
          </a:prstGeom>
        </p:spPr>
      </p:pic>
      <p:sp>
        <p:nvSpPr>
          <p:cNvPr id="9" name="Rectangle 2"/>
          <p:cNvSpPr txBox="1">
            <a:spLocks noChangeArrowheads="1"/>
          </p:cNvSpPr>
          <p:nvPr/>
        </p:nvSpPr>
        <p:spPr>
          <a:xfrm>
            <a:off x="1600200" y="381000"/>
            <a:ext cx="8229600" cy="808038"/>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normalizeH="0" baseline="0" noProof="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Nikosh" pitchFamily="2" charset="0"/>
                <a:ea typeface="+mj-ea"/>
                <a:cs typeface="Nikosh" pitchFamily="2" charset="0"/>
              </a:rPr>
              <a:t>হ্যাকিং-এর</a:t>
            </a:r>
            <a:r>
              <a:rPr kumimoji="0" lang="en-US" sz="4000" b="1" i="0" u="none" strike="noStrike" kern="120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Nikosh" pitchFamily="2" charset="0"/>
                <a:ea typeface="+mj-ea"/>
                <a:cs typeface="Nikosh" pitchFamily="2" charset="0"/>
              </a:rPr>
              <a:t> </a:t>
            </a:r>
            <a:r>
              <a:rPr kumimoji="0" lang="en-US" sz="4000" b="1" i="0" u="none" strike="noStrike" kern="1200" normalizeH="0" baseline="0" noProof="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Nikosh" pitchFamily="2" charset="0"/>
                <a:ea typeface="+mj-ea"/>
                <a:cs typeface="Nikosh" pitchFamily="2" charset="0"/>
              </a:rPr>
              <a:t>ইতিহাস</a:t>
            </a:r>
            <a:endParaRPr kumimoji="0" lang="en-US" sz="4000" b="1" i="0" u="none" strike="noStrike" kern="1200" normalizeH="0" baseline="0" noProof="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Nikosh" pitchFamily="2" charset="0"/>
              <a:ea typeface="+mj-ea"/>
              <a:cs typeface="Nikosh" pitchFamily="2" charset="0"/>
            </a:endParaRPr>
          </a:p>
        </p:txBody>
      </p:sp>
      <p:pic>
        <p:nvPicPr>
          <p:cNvPr id="10" name="Picture 2" descr="https://media.licdn.com/media/p/2/005/022/250/2510b8a.png"/>
          <p:cNvPicPr>
            <a:picLocks noChangeAspect="1" noChangeArrowheads="1"/>
          </p:cNvPicPr>
          <p:nvPr/>
        </p:nvPicPr>
        <p:blipFill>
          <a:blip r:embed="rId3"/>
          <a:srcRect/>
          <a:stretch>
            <a:fillRect/>
          </a:stretch>
        </p:blipFill>
        <p:spPr bwMode="auto">
          <a:xfrm>
            <a:off x="1973580" y="1371600"/>
            <a:ext cx="3886200" cy="2019300"/>
          </a:xfrm>
          <a:prstGeom prst="rect">
            <a:avLst/>
          </a:prstGeom>
          <a:noFill/>
        </p:spPr>
      </p:pic>
      <p:sp>
        <p:nvSpPr>
          <p:cNvPr id="11" name="Rounded Rectangle 10"/>
          <p:cNvSpPr/>
          <p:nvPr/>
        </p:nvSpPr>
        <p:spPr>
          <a:xfrm>
            <a:off x="6545580" y="1447800"/>
            <a:ext cx="3276600" cy="1905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smtClean="0">
                <a:solidFill>
                  <a:srgbClr val="002060"/>
                </a:solidFill>
                <a:latin typeface="NikoshBAN" pitchFamily="2" charset="0"/>
                <a:cs typeface="NikoshBAN" pitchFamily="2" charset="0"/>
              </a:rPr>
              <a:t>১৯৮৩ </a:t>
            </a:r>
            <a:r>
              <a:rPr lang="en-US" sz="2800" dirty="0" err="1" smtClean="0">
                <a:solidFill>
                  <a:srgbClr val="002060"/>
                </a:solidFill>
                <a:latin typeface="NikoshBAN" pitchFamily="2" charset="0"/>
                <a:cs typeface="NikoshBAN" pitchFamily="2" charset="0"/>
              </a:rPr>
              <a:t>সালে</a:t>
            </a:r>
            <a:r>
              <a:rPr lang="en-US" sz="2800" dirty="0" smtClean="0">
                <a:solidFill>
                  <a:srgbClr val="002060"/>
                </a:solidFill>
                <a:latin typeface="NikoshBAN" pitchFamily="2" charset="0"/>
                <a:cs typeface="NikoshBAN" pitchFamily="2" charset="0"/>
              </a:rPr>
              <a:t> UCCA </a:t>
            </a:r>
            <a:r>
              <a:rPr lang="en-US" sz="2800" dirty="0" err="1" smtClean="0">
                <a:solidFill>
                  <a:srgbClr val="002060"/>
                </a:solidFill>
                <a:latin typeface="NikoshBAN" pitchFamily="2" charset="0"/>
                <a:cs typeface="NikoshBAN" pitchFamily="2" charset="0"/>
              </a:rPr>
              <a:t>এর</a:t>
            </a:r>
            <a:r>
              <a:rPr lang="en-US" sz="2800" dirty="0" smtClean="0">
                <a:solidFill>
                  <a:srgbClr val="002060"/>
                </a:solidFill>
                <a:latin typeface="NikoshBAN" pitchFamily="2" charset="0"/>
                <a:cs typeface="NikoshBAN" pitchFamily="2" charset="0"/>
              </a:rPr>
              <a:t> ১৯ </a:t>
            </a:r>
            <a:r>
              <a:rPr lang="en-US" sz="2800" dirty="0" err="1" smtClean="0">
                <a:solidFill>
                  <a:srgbClr val="002060"/>
                </a:solidFill>
                <a:latin typeface="NikoshBAN" pitchFamily="2" charset="0"/>
                <a:cs typeface="NikoshBAN" pitchFamily="2" charset="0"/>
              </a:rPr>
              <a:t>বছরের</a:t>
            </a:r>
            <a:r>
              <a:rPr lang="en-US" sz="2800" dirty="0" smtClean="0">
                <a:solidFill>
                  <a:srgbClr val="002060"/>
                </a:solidFill>
                <a:latin typeface="NikoshBAN" pitchFamily="2" charset="0"/>
                <a:cs typeface="NikoshBAN" pitchFamily="2" charset="0"/>
              </a:rPr>
              <a:t> </a:t>
            </a:r>
            <a:r>
              <a:rPr lang="en-US" sz="2800" dirty="0" err="1" smtClean="0">
                <a:solidFill>
                  <a:srgbClr val="002060"/>
                </a:solidFill>
                <a:latin typeface="NikoshBAN" pitchFamily="2" charset="0"/>
                <a:cs typeface="NikoshBAN" pitchFamily="2" charset="0"/>
              </a:rPr>
              <a:t>একটা</a:t>
            </a:r>
            <a:r>
              <a:rPr lang="en-US" sz="2800" dirty="0" smtClean="0">
                <a:solidFill>
                  <a:srgbClr val="002060"/>
                </a:solidFill>
                <a:latin typeface="NikoshBAN" pitchFamily="2" charset="0"/>
                <a:cs typeface="NikoshBAN" pitchFamily="2" charset="0"/>
              </a:rPr>
              <a:t> </a:t>
            </a:r>
            <a:r>
              <a:rPr lang="en-US" sz="2800" dirty="0" err="1" smtClean="0">
                <a:solidFill>
                  <a:srgbClr val="002060"/>
                </a:solidFill>
                <a:latin typeface="NikoshBAN" pitchFamily="2" charset="0"/>
                <a:cs typeface="NikoshBAN" pitchFamily="2" charset="0"/>
              </a:rPr>
              <a:t>ছেলে</a:t>
            </a:r>
            <a:endParaRPr lang="en-US" sz="2800" dirty="0">
              <a:solidFill>
                <a:srgbClr val="002060"/>
              </a:solidFill>
              <a:latin typeface="NikoshBAN" pitchFamily="2" charset="0"/>
              <a:cs typeface="NikoshBAN" pitchFamily="2" charset="0"/>
            </a:endParaRPr>
          </a:p>
        </p:txBody>
      </p:sp>
      <p:pic>
        <p:nvPicPr>
          <p:cNvPr id="12" name="Picture 4" descr="https://upload.wikimedia.org/wikipedia/commons/thumb/8/8a/Seal_of_the_United_States_Department_of_Homeland_Security.svg/2000px-Seal_of_the_United_States_Department_of_Homeland_Security.svg.png"/>
          <p:cNvPicPr>
            <a:picLocks noChangeAspect="1" noChangeArrowheads="1"/>
          </p:cNvPicPr>
          <p:nvPr/>
        </p:nvPicPr>
        <p:blipFill>
          <a:blip r:embed="rId4" cstate="print"/>
          <a:srcRect/>
          <a:stretch>
            <a:fillRect/>
          </a:stretch>
        </p:blipFill>
        <p:spPr bwMode="auto">
          <a:xfrm>
            <a:off x="7002780" y="3733800"/>
            <a:ext cx="2609850" cy="2603226"/>
          </a:xfrm>
          <a:prstGeom prst="rect">
            <a:avLst/>
          </a:prstGeom>
          <a:noFill/>
        </p:spPr>
      </p:pic>
      <p:sp>
        <p:nvSpPr>
          <p:cNvPr id="13" name="Rounded Rectangle 12"/>
          <p:cNvSpPr/>
          <p:nvPr/>
        </p:nvSpPr>
        <p:spPr>
          <a:xfrm>
            <a:off x="1676400" y="3810000"/>
            <a:ext cx="4419600" cy="22098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smtClean="0">
                <a:solidFill>
                  <a:srgbClr val="002060"/>
                </a:solidFill>
                <a:latin typeface="NikoshBAN" pitchFamily="2" charset="0"/>
                <a:cs typeface="NikoshBAN" pitchFamily="2" charset="0"/>
              </a:rPr>
              <a:t>যুক্তরাষ্ট্রের</a:t>
            </a:r>
            <a:r>
              <a:rPr lang="en-US" sz="2800" dirty="0" smtClean="0">
                <a:solidFill>
                  <a:srgbClr val="002060"/>
                </a:solidFill>
                <a:latin typeface="NikoshBAN" pitchFamily="2" charset="0"/>
                <a:cs typeface="NikoshBAN" pitchFamily="2" charset="0"/>
              </a:rPr>
              <a:t> </a:t>
            </a:r>
            <a:r>
              <a:rPr lang="en-US" sz="2800" dirty="0" err="1" smtClean="0">
                <a:solidFill>
                  <a:srgbClr val="002060"/>
                </a:solidFill>
                <a:latin typeface="NikoshBAN" pitchFamily="2" charset="0"/>
                <a:cs typeface="NikoshBAN" pitchFamily="2" charset="0"/>
              </a:rPr>
              <a:t>প্রতিরক্ষা</a:t>
            </a:r>
            <a:r>
              <a:rPr lang="en-US" sz="2800" dirty="0" smtClean="0">
                <a:solidFill>
                  <a:srgbClr val="002060"/>
                </a:solidFill>
                <a:latin typeface="NikoshBAN" pitchFamily="2" charset="0"/>
                <a:cs typeface="NikoshBAN" pitchFamily="2" charset="0"/>
              </a:rPr>
              <a:t> </a:t>
            </a:r>
            <a:r>
              <a:rPr lang="en-US" sz="2800" dirty="0" err="1" smtClean="0">
                <a:solidFill>
                  <a:srgbClr val="002060"/>
                </a:solidFill>
                <a:latin typeface="NikoshBAN" pitchFamily="2" charset="0"/>
                <a:cs typeface="NikoshBAN" pitchFamily="2" charset="0"/>
              </a:rPr>
              <a:t>বাহিনীর</a:t>
            </a:r>
            <a:r>
              <a:rPr lang="en-US" sz="2800" dirty="0" smtClean="0">
                <a:solidFill>
                  <a:srgbClr val="002060"/>
                </a:solidFill>
                <a:latin typeface="NikoshBAN" pitchFamily="2" charset="0"/>
                <a:cs typeface="NikoshBAN" pitchFamily="2" charset="0"/>
              </a:rPr>
              <a:t> </a:t>
            </a:r>
            <a:r>
              <a:rPr lang="en-US" sz="2800" dirty="0" err="1" smtClean="0">
                <a:solidFill>
                  <a:srgbClr val="002060"/>
                </a:solidFill>
                <a:latin typeface="NikoshBAN" pitchFamily="2" charset="0"/>
                <a:cs typeface="NikoshBAN" pitchFamily="2" charset="0"/>
              </a:rPr>
              <a:t>আন্তর্জাতিক</a:t>
            </a:r>
            <a:r>
              <a:rPr lang="en-US" sz="2800" dirty="0" smtClean="0">
                <a:solidFill>
                  <a:srgbClr val="002060"/>
                </a:solidFill>
                <a:latin typeface="NikoshBAN" pitchFamily="2" charset="0"/>
                <a:cs typeface="NikoshBAN" pitchFamily="2" charset="0"/>
              </a:rPr>
              <a:t> </a:t>
            </a:r>
            <a:r>
              <a:rPr lang="en-US" sz="2800" dirty="0" err="1" smtClean="0">
                <a:solidFill>
                  <a:srgbClr val="002060"/>
                </a:solidFill>
                <a:latin typeface="NikoshBAN" pitchFamily="2" charset="0"/>
                <a:cs typeface="NikoshBAN" pitchFamily="2" charset="0"/>
              </a:rPr>
              <a:t>নিরাপত্তা</a:t>
            </a:r>
            <a:r>
              <a:rPr lang="en-US" sz="2800" dirty="0" smtClean="0">
                <a:solidFill>
                  <a:srgbClr val="002060"/>
                </a:solidFill>
                <a:latin typeface="NikoshBAN" pitchFamily="2" charset="0"/>
                <a:cs typeface="NikoshBAN" pitchFamily="2" charset="0"/>
              </a:rPr>
              <a:t> </a:t>
            </a:r>
            <a:r>
              <a:rPr lang="en-US" sz="2800" dirty="0" err="1" smtClean="0">
                <a:solidFill>
                  <a:srgbClr val="002060"/>
                </a:solidFill>
                <a:latin typeface="NikoshBAN" pitchFamily="2" charset="0"/>
                <a:cs typeface="NikoshBAN" pitchFamily="2" charset="0"/>
              </a:rPr>
              <a:t>ভেদ</a:t>
            </a:r>
            <a:r>
              <a:rPr lang="en-US" sz="2800" dirty="0" smtClean="0">
                <a:solidFill>
                  <a:srgbClr val="002060"/>
                </a:solidFill>
                <a:latin typeface="NikoshBAN" pitchFamily="2" charset="0"/>
                <a:cs typeface="NikoshBAN" pitchFamily="2" charset="0"/>
              </a:rPr>
              <a:t> </a:t>
            </a:r>
            <a:r>
              <a:rPr lang="en-US" sz="2800" dirty="0" err="1" smtClean="0">
                <a:solidFill>
                  <a:srgbClr val="002060"/>
                </a:solidFill>
                <a:latin typeface="NikoshBAN" pitchFamily="2" charset="0"/>
                <a:cs typeface="NikoshBAN" pitchFamily="2" charset="0"/>
              </a:rPr>
              <a:t>করে</a:t>
            </a:r>
            <a:r>
              <a:rPr lang="en-US" sz="2800" dirty="0" smtClean="0">
                <a:solidFill>
                  <a:srgbClr val="002060"/>
                </a:solidFill>
                <a:latin typeface="NikoshBAN" pitchFamily="2" charset="0"/>
                <a:cs typeface="NikoshBAN" pitchFamily="2" charset="0"/>
              </a:rPr>
              <a:t> </a:t>
            </a:r>
            <a:r>
              <a:rPr lang="en-US" sz="2800" dirty="0" err="1" smtClean="0">
                <a:solidFill>
                  <a:srgbClr val="002060"/>
                </a:solidFill>
                <a:latin typeface="NikoshBAN" pitchFamily="2" charset="0"/>
                <a:cs typeface="NikoshBAN" pitchFamily="2" charset="0"/>
              </a:rPr>
              <a:t>তাদের</a:t>
            </a:r>
            <a:r>
              <a:rPr lang="en-US" sz="2800" dirty="0" smtClean="0">
                <a:solidFill>
                  <a:srgbClr val="002060"/>
                </a:solidFill>
                <a:latin typeface="NikoshBAN" pitchFamily="2" charset="0"/>
                <a:cs typeface="NikoshBAN" pitchFamily="2" charset="0"/>
              </a:rPr>
              <a:t> </a:t>
            </a:r>
            <a:r>
              <a:rPr lang="en-US" sz="2800" dirty="0" err="1" smtClean="0">
                <a:solidFill>
                  <a:srgbClr val="002060"/>
                </a:solidFill>
                <a:latin typeface="NikoshBAN" pitchFamily="2" charset="0"/>
                <a:cs typeface="NikoshBAN" pitchFamily="2" charset="0"/>
              </a:rPr>
              <a:t>ওয়েবসাইট</a:t>
            </a:r>
            <a:r>
              <a:rPr lang="en-US" sz="2800" dirty="0" smtClean="0">
                <a:solidFill>
                  <a:srgbClr val="002060"/>
                </a:solidFill>
                <a:latin typeface="NikoshBAN" pitchFamily="2" charset="0"/>
                <a:cs typeface="NikoshBAN" pitchFamily="2" charset="0"/>
              </a:rPr>
              <a:t> </a:t>
            </a:r>
            <a:r>
              <a:rPr lang="en-US" sz="2800" dirty="0" err="1" smtClean="0">
                <a:solidFill>
                  <a:srgbClr val="002060"/>
                </a:solidFill>
                <a:latin typeface="NikoshBAN" pitchFamily="2" charset="0"/>
                <a:cs typeface="NikoshBAN" pitchFamily="2" charset="0"/>
              </a:rPr>
              <a:t>হ্যাক</a:t>
            </a:r>
            <a:r>
              <a:rPr lang="en-US" sz="2800" dirty="0" smtClean="0">
                <a:solidFill>
                  <a:srgbClr val="002060"/>
                </a:solidFill>
                <a:latin typeface="NikoshBAN" pitchFamily="2" charset="0"/>
                <a:cs typeface="NikoshBAN" pitchFamily="2" charset="0"/>
              </a:rPr>
              <a:t> </a:t>
            </a:r>
            <a:r>
              <a:rPr lang="en-US" sz="2800" dirty="0" err="1" smtClean="0">
                <a:solidFill>
                  <a:srgbClr val="002060"/>
                </a:solidFill>
                <a:latin typeface="NikoshBAN" pitchFamily="2" charset="0"/>
                <a:cs typeface="NikoshBAN" pitchFamily="2" charset="0"/>
              </a:rPr>
              <a:t>করে</a:t>
            </a:r>
            <a:r>
              <a:rPr lang="en-US" sz="2800" dirty="0" smtClean="0">
                <a:solidFill>
                  <a:srgbClr val="002060"/>
                </a:solidFill>
                <a:latin typeface="NikoshBAN" pitchFamily="2" charset="0"/>
                <a:cs typeface="NikoshBAN" pitchFamily="2" charset="0"/>
              </a:rPr>
              <a:t> </a:t>
            </a:r>
            <a:r>
              <a:rPr lang="en-US" sz="2800" dirty="0" err="1" smtClean="0">
                <a:solidFill>
                  <a:srgbClr val="002060"/>
                </a:solidFill>
                <a:latin typeface="NikoshBAN" pitchFamily="2" charset="0"/>
                <a:cs typeface="NikoshBAN" pitchFamily="2" charset="0"/>
              </a:rPr>
              <a:t>ঢুকে</a:t>
            </a:r>
            <a:r>
              <a:rPr lang="en-US" sz="2800" dirty="0" smtClean="0">
                <a:solidFill>
                  <a:srgbClr val="002060"/>
                </a:solidFill>
                <a:latin typeface="NikoshBAN" pitchFamily="2" charset="0"/>
                <a:cs typeface="NikoshBAN" pitchFamily="2" charset="0"/>
              </a:rPr>
              <a:t> </a:t>
            </a:r>
            <a:r>
              <a:rPr lang="en-US" sz="2800" dirty="0" err="1" smtClean="0">
                <a:solidFill>
                  <a:srgbClr val="002060"/>
                </a:solidFill>
                <a:latin typeface="NikoshBAN" pitchFamily="2" charset="0"/>
                <a:cs typeface="NikoshBAN" pitchFamily="2" charset="0"/>
              </a:rPr>
              <a:t>গিয়েছিল</a:t>
            </a:r>
            <a:endParaRPr lang="en-US" sz="2800" dirty="0">
              <a:solidFill>
                <a:srgbClr val="002060"/>
              </a:solidFill>
              <a:latin typeface="NikoshBAN" pitchFamily="2" charset="0"/>
              <a:cs typeface="NikoshBAN" pitchFamily="2"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par>
                                <p:cTn id="16" presetID="22" presetClass="entr" presetSubtype="4"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TotalTime>
  <Words>396</Words>
  <Application>Microsoft Office PowerPoint</Application>
  <PresentationFormat>Custom</PresentationFormat>
  <Paragraphs>66</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Nikosh</vt:lpstr>
      <vt:lpstr>NikoshBAN</vt:lpstr>
      <vt:lpstr>SutonnyMJ</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IT LAB</dc:creator>
  <cp:lastModifiedBy>ENAMUL</cp:lastModifiedBy>
  <cp:revision>23</cp:revision>
  <dcterms:created xsi:type="dcterms:W3CDTF">2021-11-05T12:49:57Z</dcterms:created>
  <dcterms:modified xsi:type="dcterms:W3CDTF">2021-11-04T16:26:53Z</dcterms:modified>
</cp:coreProperties>
</file>