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311" r:id="rId3"/>
    <p:sldId id="302" r:id="rId4"/>
    <p:sldId id="258" r:id="rId5"/>
    <p:sldId id="259" r:id="rId6"/>
    <p:sldId id="261" r:id="rId7"/>
    <p:sldId id="309" r:id="rId8"/>
    <p:sldId id="262" r:id="rId9"/>
    <p:sldId id="263" r:id="rId10"/>
    <p:sldId id="296" r:id="rId11"/>
    <p:sldId id="310" r:id="rId12"/>
    <p:sldId id="305" r:id="rId13"/>
    <p:sldId id="306" r:id="rId14"/>
    <p:sldId id="307" r:id="rId15"/>
    <p:sldId id="308" r:id="rId16"/>
    <p:sldId id="301" r:id="rId17"/>
    <p:sldId id="294" r:id="rId18"/>
    <p:sldId id="266" r:id="rId19"/>
    <p:sldId id="267" r:id="rId20"/>
    <p:sldId id="268" r:id="rId21"/>
    <p:sldId id="312" r:id="rId22"/>
  </p:sldIdLst>
  <p:sldSz cx="13350875" cy="7772400"/>
  <p:notesSz cx="6858000" cy="9144000"/>
  <p:defaultTextStyle>
    <a:defPPr>
      <a:defRPr lang="en-US"/>
    </a:defPPr>
    <a:lvl1pPr marL="0" algn="l" defTabSz="10094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749" algn="l" defTabSz="10094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9498" algn="l" defTabSz="10094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4246" algn="l" defTabSz="10094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8995" algn="l" defTabSz="10094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3744" algn="l" defTabSz="10094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8493" algn="l" defTabSz="10094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33242" algn="l" defTabSz="10094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7990" algn="l" defTabSz="10094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 Abdullah Al Muttalib" initials="MAAM" lastIdx="1" clrIdx="0">
    <p:extLst>
      <p:ext uri="{19B8F6BF-5375-455C-9EA6-DF929625EA0E}">
        <p15:presenceInfo xmlns:p15="http://schemas.microsoft.com/office/powerpoint/2012/main" xmlns="" userId="32ce0a47725ab8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DC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858" y="-96"/>
      </p:cViewPr>
      <p:guideLst>
        <p:guide orient="horz" pos="2448"/>
        <p:guide pos="4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6C9E9-CBA1-4CDC-AE1A-63BEB015570E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1143000"/>
            <a:ext cx="5299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211F7-2583-4C8F-9045-8FFD9BA8A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94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749" algn="l" defTabSz="10094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9498" algn="l" defTabSz="10094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4246" algn="l" defTabSz="10094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8995" algn="l" defTabSz="10094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3744" algn="l" defTabSz="10094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8493" algn="l" defTabSz="10094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33242" algn="l" defTabSz="10094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7990" algn="l" defTabSz="10094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143000"/>
            <a:ext cx="52990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211F7-2583-4C8F-9045-8FFD9BA8AD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2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1316" y="690881"/>
            <a:ext cx="11348244" cy="483616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10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2631" y="5613400"/>
            <a:ext cx="9345613" cy="138176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3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4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1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24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28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9384" y="311257"/>
            <a:ext cx="3003947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7544" y="311257"/>
            <a:ext cx="8789326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627" y="1554481"/>
            <a:ext cx="11348244" cy="2839085"/>
          </a:xfrm>
        </p:spPr>
        <p:txBody>
          <a:bodyPr anchor="b"/>
          <a:lstStyle>
            <a:lvl1pPr algn="ctr" defTabSz="120700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63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627" y="4611265"/>
            <a:ext cx="11348244" cy="1282805"/>
          </a:xfrm>
        </p:spPr>
        <p:txBody>
          <a:bodyPr anchor="t"/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350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70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105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14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175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210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245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280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64180" y="4447540"/>
            <a:ext cx="123773" cy="960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6231" y="4447540"/>
            <a:ext cx="123773" cy="960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73521" y="4447540"/>
            <a:ext cx="123773" cy="960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695" y="1813560"/>
            <a:ext cx="5896636" cy="5129425"/>
          </a:xfrm>
        </p:spPr>
        <p:txBody>
          <a:bodyPr/>
          <a:lstStyle>
            <a:lvl1pPr>
              <a:defRPr sz="32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4035" y="1813560"/>
            <a:ext cx="5901087" cy="5129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44" y="1813560"/>
            <a:ext cx="5898955" cy="69088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603504" indent="0">
              <a:buNone/>
              <a:defRPr sz="2600" b="1"/>
            </a:lvl2pPr>
            <a:lvl3pPr marL="1207008" indent="0">
              <a:buNone/>
              <a:defRPr sz="2400" b="1"/>
            </a:lvl3pPr>
            <a:lvl4pPr marL="1810512" indent="0">
              <a:buNone/>
              <a:defRPr sz="2100" b="1"/>
            </a:lvl4pPr>
            <a:lvl5pPr marL="2414016" indent="0">
              <a:buNone/>
              <a:defRPr sz="2100" b="1"/>
            </a:lvl5pPr>
            <a:lvl6pPr marL="3017520" indent="0">
              <a:buNone/>
              <a:defRPr sz="2100" b="1"/>
            </a:lvl6pPr>
            <a:lvl7pPr marL="3621024" indent="0">
              <a:buNone/>
              <a:defRPr sz="2100" b="1"/>
            </a:lvl7pPr>
            <a:lvl8pPr marL="4224528" indent="0">
              <a:buNone/>
              <a:defRPr sz="2100" b="1"/>
            </a:lvl8pPr>
            <a:lvl9pPr marL="482803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6696" y="1813560"/>
            <a:ext cx="5901272" cy="690880"/>
          </a:xfrm>
        </p:spPr>
        <p:txBody>
          <a:bodyPr anchor="b">
            <a:noAutofit/>
          </a:bodyPr>
          <a:lstStyle>
            <a:lvl1pPr marL="0" indent="0" algn="ctr">
              <a:buNone/>
              <a:defRPr sz="3200" b="0"/>
            </a:lvl1pPr>
            <a:lvl2pPr marL="603504" indent="0">
              <a:buNone/>
              <a:defRPr sz="2600" b="1"/>
            </a:lvl2pPr>
            <a:lvl3pPr marL="1207008" indent="0">
              <a:buNone/>
              <a:defRPr sz="2400" b="1"/>
            </a:lvl3pPr>
            <a:lvl4pPr marL="1810512" indent="0">
              <a:buNone/>
              <a:defRPr sz="2100" b="1"/>
            </a:lvl4pPr>
            <a:lvl5pPr marL="2414016" indent="0">
              <a:buNone/>
              <a:defRPr sz="2100" b="1"/>
            </a:lvl5pPr>
            <a:lvl6pPr marL="3017520" indent="0">
              <a:buNone/>
              <a:defRPr sz="2100" b="1"/>
            </a:lvl6pPr>
            <a:lvl7pPr marL="3621024" indent="0">
              <a:buNone/>
              <a:defRPr sz="2100" b="1"/>
            </a:lvl7pPr>
            <a:lvl8pPr marL="4224528" indent="0">
              <a:buNone/>
              <a:defRPr sz="2100" b="1"/>
            </a:lvl8pPr>
            <a:lvl9pPr marL="482803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67544" y="2507894"/>
            <a:ext cx="5901087" cy="443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822297" y="2507895"/>
            <a:ext cx="5901087" cy="4434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4758" y="302260"/>
            <a:ext cx="4392346" cy="2374900"/>
          </a:xfrm>
        </p:spPr>
        <p:txBody>
          <a:bodyPr anchor="b"/>
          <a:lstStyle>
            <a:lvl1pPr algn="ctr">
              <a:lnSpc>
                <a:spcPct val="100000"/>
              </a:lnSpc>
              <a:defRPr sz="37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991" y="309457"/>
            <a:ext cx="7294307" cy="6633528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4758" y="2763520"/>
            <a:ext cx="4392346" cy="4179465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100"/>
            </a:lvl1pPr>
            <a:lvl2pPr marL="603504" indent="0">
              <a:buNone/>
              <a:defRPr sz="1600"/>
            </a:lvl2pPr>
            <a:lvl3pPr marL="1207008" indent="0">
              <a:buNone/>
              <a:defRPr sz="1300"/>
            </a:lvl3pPr>
            <a:lvl4pPr marL="1810512" indent="0">
              <a:buNone/>
              <a:defRPr sz="1200"/>
            </a:lvl4pPr>
            <a:lvl5pPr marL="2414016" indent="0">
              <a:buNone/>
              <a:defRPr sz="1200"/>
            </a:lvl5pPr>
            <a:lvl6pPr marL="3017520" indent="0">
              <a:buNone/>
              <a:defRPr sz="1200"/>
            </a:lvl6pPr>
            <a:lvl7pPr marL="3621024" indent="0">
              <a:buNone/>
              <a:defRPr sz="1200"/>
            </a:lvl7pPr>
            <a:lvl8pPr marL="4224528" indent="0">
              <a:buNone/>
              <a:defRPr sz="1200"/>
            </a:lvl8pPr>
            <a:lvl9pPr marL="482803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297" y="259080"/>
            <a:ext cx="8339660" cy="1014730"/>
          </a:xfrm>
        </p:spPr>
        <p:txBody>
          <a:bodyPr anchor="b"/>
          <a:lstStyle>
            <a:lvl1pPr algn="ctr">
              <a:lnSpc>
                <a:spcPct val="100000"/>
              </a:lnSpc>
              <a:defRPr sz="3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1968" y="1295400"/>
            <a:ext cx="8840318" cy="5146517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4200"/>
            </a:lvl1pPr>
            <a:lvl2pPr marL="603504" indent="0">
              <a:buNone/>
              <a:defRPr sz="3700"/>
            </a:lvl2pPr>
            <a:lvl3pPr marL="1207008" indent="0">
              <a:buNone/>
              <a:defRPr sz="3200"/>
            </a:lvl3pPr>
            <a:lvl4pPr marL="1810512" indent="0">
              <a:buNone/>
              <a:defRPr sz="2600"/>
            </a:lvl4pPr>
            <a:lvl5pPr marL="2414016" indent="0">
              <a:buNone/>
              <a:defRPr sz="2600"/>
            </a:lvl5pPr>
            <a:lvl6pPr marL="3017520" indent="0">
              <a:buNone/>
              <a:defRPr sz="2600"/>
            </a:lvl6pPr>
            <a:lvl7pPr marL="3621024" indent="0">
              <a:buNone/>
              <a:defRPr sz="2600"/>
            </a:lvl7pPr>
            <a:lvl8pPr marL="4224528" indent="0">
              <a:buNone/>
              <a:defRPr sz="2600"/>
            </a:lvl8pPr>
            <a:lvl9pPr marL="4828032" indent="0">
              <a:buNone/>
              <a:defRPr sz="2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2297" y="6584950"/>
            <a:ext cx="8339660" cy="604520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03504" indent="0">
              <a:buNone/>
              <a:defRPr sz="1600"/>
            </a:lvl2pPr>
            <a:lvl3pPr marL="1207008" indent="0">
              <a:buNone/>
              <a:defRPr sz="1300"/>
            </a:lvl3pPr>
            <a:lvl4pPr marL="1810512" indent="0">
              <a:buNone/>
              <a:defRPr sz="1200"/>
            </a:lvl4pPr>
            <a:lvl5pPr marL="2414016" indent="0">
              <a:buNone/>
              <a:defRPr sz="1200"/>
            </a:lvl5pPr>
            <a:lvl6pPr marL="3017520" indent="0">
              <a:buNone/>
              <a:defRPr sz="1200"/>
            </a:lvl6pPr>
            <a:lvl7pPr marL="3621024" indent="0">
              <a:buNone/>
              <a:defRPr sz="1200"/>
            </a:lvl7pPr>
            <a:lvl8pPr marL="4224528" indent="0">
              <a:buNone/>
              <a:defRPr sz="1200"/>
            </a:lvl8pPr>
            <a:lvl9pPr marL="482803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F535-A1CE-478C-986D-300D32850CF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7544" y="0"/>
            <a:ext cx="12015788" cy="1813560"/>
          </a:xfrm>
          <a:prstGeom prst="rect">
            <a:avLst/>
          </a:prstGeom>
        </p:spPr>
        <p:txBody>
          <a:bodyPr vert="horz" lIns="120701" tIns="60350" rIns="120701" bIns="6035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44" y="1813560"/>
            <a:ext cx="12015788" cy="5129425"/>
          </a:xfrm>
          <a:prstGeom prst="rect">
            <a:avLst/>
          </a:prstGeom>
        </p:spPr>
        <p:txBody>
          <a:bodyPr vert="horz" lIns="120701" tIns="60350" rIns="120701" bIns="603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0929" y="7203864"/>
            <a:ext cx="3045668" cy="413808"/>
          </a:xfrm>
          <a:prstGeom prst="rect">
            <a:avLst/>
          </a:prstGeom>
        </p:spPr>
        <p:txBody>
          <a:bodyPr vert="horz" lIns="120701" tIns="60350" rIns="60350" bIns="6035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1A6F535-A1CE-478C-986D-300D32850CF3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2428" y="7203864"/>
            <a:ext cx="4158241" cy="413808"/>
          </a:xfrm>
          <a:prstGeom prst="rect">
            <a:avLst/>
          </a:prstGeom>
        </p:spPr>
        <p:txBody>
          <a:bodyPr vert="horz" lIns="60350" tIns="60350" rIns="120701" bIns="6035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73780" y="7203864"/>
            <a:ext cx="820523" cy="413808"/>
          </a:xfrm>
          <a:prstGeom prst="rect">
            <a:avLst/>
          </a:prstGeom>
        </p:spPr>
        <p:txBody>
          <a:bodyPr vert="horz" lIns="36210" tIns="60350" rIns="60350" bIns="60350" rtlCol="0" anchor="ctr"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5EF8188-1765-447C-99FD-D6503A3C80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348917" y="7365969"/>
            <a:ext cx="123773" cy="960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marL="0" algn="ctr" defTabSz="1207008" rtl="0" eaLnBrk="1" latinLnBrk="0" hangingPunct="1"/>
            <a:endParaRPr lang="en-US" sz="2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830953" y="7365969"/>
            <a:ext cx="123773" cy="960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701" tIns="60350" rIns="120701" bIns="60350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07008" rtl="0" eaLnBrk="1" latinLnBrk="0" hangingPunct="1">
        <a:lnSpc>
          <a:spcPts val="7656"/>
        </a:lnSpc>
        <a:spcBef>
          <a:spcPct val="0"/>
        </a:spcBef>
        <a:buNone/>
        <a:defRPr sz="71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452628" indent="-452628" algn="l" defTabSz="120700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980694" indent="-377190" algn="l" defTabSz="1207008" rtl="0" eaLnBrk="1" latinLnBrk="0" hangingPunct="1">
        <a:spcBef>
          <a:spcPct val="20000"/>
        </a:spcBef>
        <a:buFont typeface="Courier New" pitchFamily="49" charset="0"/>
        <a:buChar char="o"/>
        <a:defRPr sz="21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508760" indent="-301752" algn="l" defTabSz="120700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2112264" indent="-301752" algn="l" defTabSz="1207008" rtl="0" eaLnBrk="1" latinLnBrk="0" hangingPunct="1">
        <a:spcBef>
          <a:spcPct val="20000"/>
        </a:spcBef>
        <a:buFont typeface="Courier New" pitchFamily="49" charset="0"/>
        <a:buChar char="o"/>
        <a:defRPr sz="21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715768" indent="-301752" algn="l" defTabSz="120700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3319272" indent="-301752" algn="l" defTabSz="1207008" rtl="0" eaLnBrk="1" latinLnBrk="0" hangingPunct="1">
        <a:spcBef>
          <a:spcPct val="20000"/>
        </a:spcBef>
        <a:buFont typeface="Courier New" pitchFamily="49" charset="0"/>
        <a:buChar char="o"/>
        <a:defRPr sz="21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3922776" indent="-301752" algn="l" defTabSz="120700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4526280" indent="-301752" algn="l" defTabSz="1207008" rtl="0" eaLnBrk="1" latinLnBrk="0" hangingPunct="1">
        <a:spcBef>
          <a:spcPct val="20000"/>
        </a:spcBef>
        <a:buFont typeface="Courier New" pitchFamily="49" charset="0"/>
        <a:buChar char="o"/>
        <a:defRPr sz="21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5129784" indent="-301752" algn="l" defTabSz="120700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2070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3504" algn="l" defTabSz="12070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008" algn="l" defTabSz="12070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0512" algn="l" defTabSz="12070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4016" algn="l" defTabSz="12070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algn="l" defTabSz="12070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21024" algn="l" defTabSz="12070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24528" algn="l" defTabSz="12070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28032" algn="l" defTabSz="12070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View, Download, Rate, and Comment on this Flower Gif | Beautiful rose  flowers, Flowers gif, Flowers">
            <a:extLst>
              <a:ext uri="{FF2B5EF4-FFF2-40B4-BE49-F238E27FC236}">
                <a16:creationId xmlns:a16="http://schemas.microsoft.com/office/drawing/2014/main" xmlns="" id="{1C0870F8-4873-4205-BDF3-2BF6FF6886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08552" y="3713480"/>
            <a:ext cx="333772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950" tIns="50475" rIns="100950" bIns="5047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View, Download, Rate, and Comment on this Flower Gif | Beautiful rose  flowers, Flowers gif, Flowers">
            <a:extLst>
              <a:ext uri="{FF2B5EF4-FFF2-40B4-BE49-F238E27FC236}">
                <a16:creationId xmlns:a16="http://schemas.microsoft.com/office/drawing/2014/main" xmlns="" id="{B6ED85E5-C1E2-4398-93F4-2DCB430E3D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75437" y="3886202"/>
            <a:ext cx="2182355" cy="225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950" tIns="50475" rIns="100950" bIns="5047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13718497" cy="804703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610" tIns="46305" rIns="92610" bIns="46305" rtlCol="0" anchor="ctr"/>
          <a:lstStyle/>
          <a:p>
            <a:pPr algn="ctr"/>
            <a:r>
              <a:rPr lang="en-US" sz="199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9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b="1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19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99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57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1BB373-19E3-4E05-83D4-5EAC4750E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9"/>
          <a:stretch/>
        </p:blipFill>
        <p:spPr>
          <a:xfrm>
            <a:off x="242889" y="3459896"/>
            <a:ext cx="12877600" cy="35921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CD0F429-8442-4213-8F2C-6AE37B3CA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53"/>
          <a:stretch/>
        </p:blipFill>
        <p:spPr>
          <a:xfrm>
            <a:off x="5515118" y="4711952"/>
            <a:ext cx="1343348" cy="16730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18F239-FF6A-4D61-99FB-6CFCEE8CD8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26" t="11015" r="26063" b="20206"/>
          <a:stretch/>
        </p:blipFill>
        <p:spPr>
          <a:xfrm>
            <a:off x="7327907" y="2166748"/>
            <a:ext cx="438475" cy="515687"/>
          </a:xfrm>
          <a:prstGeom prst="ellipse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233881A-A0C7-4232-97D8-3D367B7C7273}"/>
              </a:ext>
            </a:extLst>
          </p:cNvPr>
          <p:cNvSpPr txBox="1"/>
          <p:nvPr/>
        </p:nvSpPr>
        <p:spPr>
          <a:xfrm>
            <a:off x="2757792" y="344301"/>
            <a:ext cx="8073118" cy="840600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10979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61 0.06291 L -0.1039 0.460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26" y="19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895565"/>
            <a:ext cx="64008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9676" y="2756105"/>
            <a:ext cx="12351626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3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E3462A0-A378-45A0-896F-5C47B4F1DD8E}"/>
              </a:ext>
            </a:extLst>
          </p:cNvPr>
          <p:cNvSpPr/>
          <p:nvPr/>
        </p:nvSpPr>
        <p:spPr>
          <a:xfrm>
            <a:off x="823541" y="301823"/>
            <a:ext cx="2770997" cy="84905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EC9239-AFCB-40A0-9967-B4CD79A66A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36882" y="1549777"/>
            <a:ext cx="10983731" cy="2959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2B6D82-3117-433B-B7B3-CACE23B5C4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36883" y="4644943"/>
            <a:ext cx="10983731" cy="312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73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FDBB451-1AE9-452C-A976-248822177C61}"/>
              </a:ext>
            </a:extLst>
          </p:cNvPr>
          <p:cNvSpPr/>
          <p:nvPr/>
        </p:nvSpPr>
        <p:spPr>
          <a:xfrm>
            <a:off x="354312" y="682013"/>
            <a:ext cx="2798792" cy="7841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0950" tIns="50475" rIns="100950" bIns="50475"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C2FB80-3A06-4F6C-9C08-571FE80D70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4311" y="5250114"/>
            <a:ext cx="12699417" cy="2285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EC4AA4-1EC5-4C56-92BE-B441D217FF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2765" y="1798361"/>
            <a:ext cx="11582508" cy="31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4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768C05B-801E-42EE-98FD-5FC4C4B62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794" y="872953"/>
            <a:ext cx="7359641" cy="3377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48C6A9F-792B-4807-8626-53A9CEEB2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794" y="4249993"/>
            <a:ext cx="7385474" cy="17409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A05852B-2857-49A7-A67B-FA95C3300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268" y="1387489"/>
            <a:ext cx="3751178" cy="39412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101A6EA-D3CD-45BE-9346-09B37463A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193" y="1387489"/>
            <a:ext cx="1825590" cy="26800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2D7B11D-4200-4323-92C2-E1FCE55DC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28704"/>
            <a:ext cx="1803397" cy="2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689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7F6333-BD70-414C-A930-D91A2D5A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5" y="2655619"/>
            <a:ext cx="13150848" cy="442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8226D2-55DB-41F5-A154-3E3925360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89" r="3977" b="41291"/>
          <a:stretch/>
        </p:blipFill>
        <p:spPr>
          <a:xfrm>
            <a:off x="378986" y="227336"/>
            <a:ext cx="2395745" cy="622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A6A849-D42F-49AF-B7A9-9056044E1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128" y="924721"/>
            <a:ext cx="3780155" cy="61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3E0073-E90C-499E-A207-2FC5CD184726}"/>
              </a:ext>
            </a:extLst>
          </p:cNvPr>
          <p:cNvSpPr txBox="1"/>
          <p:nvPr/>
        </p:nvSpPr>
        <p:spPr>
          <a:xfrm>
            <a:off x="651096" y="1479098"/>
            <a:ext cx="12339292" cy="662745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নিছে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F4BFA6B-91B1-4B21-94CA-9D2284CA1CA7}"/>
              </a:ext>
            </a:extLst>
          </p:cNvPr>
          <p:cNvSpPr txBox="1"/>
          <p:nvPr/>
        </p:nvSpPr>
        <p:spPr>
          <a:xfrm>
            <a:off x="4270235" y="700054"/>
            <a:ext cx="2177862" cy="779044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14F1F9-4D45-4049-AB43-2E5A1F037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01" y="2958073"/>
            <a:ext cx="10398277" cy="229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001B0E-433B-4FBF-B476-16484B7CB0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1" r="77343"/>
          <a:stretch/>
        </p:blipFill>
        <p:spPr>
          <a:xfrm>
            <a:off x="4505945" y="3824218"/>
            <a:ext cx="654708" cy="12485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0A9FA9-AEC2-4B5F-9A5C-25AF81D2E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40" t="17625" r="57469"/>
          <a:stretch/>
        </p:blipFill>
        <p:spPr>
          <a:xfrm>
            <a:off x="7038727" y="4092401"/>
            <a:ext cx="654708" cy="10456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ED736EB-A413-4177-A389-A873B83DE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70" r="27138"/>
          <a:stretch/>
        </p:blipFill>
        <p:spPr>
          <a:xfrm>
            <a:off x="9497206" y="3972099"/>
            <a:ext cx="855897" cy="11622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6330CE0-DB6C-4D22-966E-567540A3A8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40" t="17625" r="57469"/>
          <a:stretch/>
        </p:blipFill>
        <p:spPr>
          <a:xfrm>
            <a:off x="10734171" y="4157679"/>
            <a:ext cx="572960" cy="9150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64140C8-CFF7-4AA8-9E09-70BE4A9FB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988" y="5790487"/>
            <a:ext cx="10154902" cy="172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83BE39-6D89-48AA-A5F0-6B7314FE9157}"/>
              </a:ext>
            </a:extLst>
          </p:cNvPr>
          <p:cNvSpPr txBox="1"/>
          <p:nvPr/>
        </p:nvSpPr>
        <p:spPr>
          <a:xfrm>
            <a:off x="3515711" y="306514"/>
            <a:ext cx="4114800" cy="655934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থেকে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৪০,৪১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 দেখ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158282-ACD8-4E91-86A2-CCA9956792EC}"/>
              </a:ext>
            </a:extLst>
          </p:cNvPr>
          <p:cNvSpPr txBox="1"/>
          <p:nvPr/>
        </p:nvSpPr>
        <p:spPr>
          <a:xfrm>
            <a:off x="141890" y="148875"/>
            <a:ext cx="1797269" cy="65593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00950" tIns="50475" rIns="100950" bIns="50475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7849D6-E94F-4274-9003-3BA177B59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277" y="1057138"/>
            <a:ext cx="4745420" cy="6474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B201DC2-A9C1-44E1-982E-2E0D5602F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057" y="962448"/>
            <a:ext cx="4792717" cy="65686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0" y="854405"/>
            <a:ext cx="2404240" cy="138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41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ED-1141-4983-85B7-1D64D7377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184" y="629363"/>
            <a:ext cx="9388154" cy="69950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0493" y="872212"/>
            <a:ext cx="23326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2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7905C5-4239-4DC9-B583-76972BD0447C}"/>
              </a:ext>
            </a:extLst>
          </p:cNvPr>
          <p:cNvSpPr txBox="1"/>
          <p:nvPr/>
        </p:nvSpPr>
        <p:spPr>
          <a:xfrm>
            <a:off x="3846786" y="1349815"/>
            <a:ext cx="4947681" cy="7790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950" tIns="50475" rIns="100950" bIns="50475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63A13B-B396-4830-8D60-4C69E17B25CD}"/>
              </a:ext>
            </a:extLst>
          </p:cNvPr>
          <p:cNvSpPr txBox="1"/>
          <p:nvPr/>
        </p:nvSpPr>
        <p:spPr>
          <a:xfrm>
            <a:off x="2567100" y="4279597"/>
            <a:ext cx="8164571" cy="9175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0950" tIns="50475" rIns="100950" bIns="50475" rtlCol="0">
            <a:spAutoFit/>
          </a:bodyPr>
          <a:lstStyle/>
          <a:p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53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4084017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24"/>
          <a:stretch/>
        </p:blipFill>
        <p:spPr>
          <a:xfrm>
            <a:off x="-1" y="6054279"/>
            <a:ext cx="13258801" cy="1992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2612" y="154165"/>
            <a:ext cx="2128149" cy="84061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2610" tIns="46305" rIns="92610" bIns="46305" rtlCol="0">
            <a:spAutoFit/>
          </a:bodyPr>
          <a:lstStyle/>
          <a:p>
            <a:r>
              <a:rPr lang="en-US" sz="49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922" y="994779"/>
            <a:ext cx="5990248" cy="30481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2610" tIns="46305" rIns="92610" bIns="46305">
            <a:spAutoFit/>
          </a:bodyPr>
          <a:lstStyle/>
          <a:p>
            <a:r>
              <a:rPr lang="en-US" sz="4000" b="1" dirty="0" err="1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আশরাফুল</a:t>
            </a:r>
            <a:r>
              <a:rPr lang="en-US" sz="40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bn-IN" sz="2800" b="1" dirty="0">
              <a:ln w="28575">
                <a:noFill/>
              </a:ln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ln w="28575">
                <a:noFill/>
              </a:ln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আগানগর</a:t>
            </a:r>
            <a:r>
              <a:rPr lang="en-US" sz="40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IN" sz="32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bn-IN" sz="28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বিদ্যলায়</a:t>
            </a:r>
            <a:r>
              <a:rPr lang="bn-IN" sz="28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ভৈরব</a:t>
            </a:r>
            <a:r>
              <a:rPr lang="en-US" sz="36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6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>
                <a:ln w="28575">
                  <a:noFill/>
                </a:ln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—০১৭১১০৫২৩০৫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29870" r="70949" b="5467"/>
          <a:stretch/>
        </p:blipFill>
        <p:spPr>
          <a:xfrm>
            <a:off x="129922" y="4087091"/>
            <a:ext cx="4016583" cy="2999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8" t="28052" r="1" b="5467"/>
          <a:stretch/>
        </p:blipFill>
        <p:spPr>
          <a:xfrm>
            <a:off x="9067800" y="92642"/>
            <a:ext cx="4055457" cy="2958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2" b="23031"/>
          <a:stretch/>
        </p:blipFill>
        <p:spPr>
          <a:xfrm>
            <a:off x="6206686" y="1025384"/>
            <a:ext cx="2410498" cy="2022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048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8583F8-24A3-459A-ACF5-44FC12EB96A5}"/>
              </a:ext>
            </a:extLst>
          </p:cNvPr>
          <p:cNvSpPr txBox="1"/>
          <p:nvPr/>
        </p:nvSpPr>
        <p:spPr>
          <a:xfrm>
            <a:off x="4929529" y="1699989"/>
            <a:ext cx="2879482" cy="9329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950" tIns="50475" rIns="100950" bIns="50475" rtlCol="0">
            <a:spAutoFit/>
          </a:bodyPr>
          <a:lstStyle/>
          <a:p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D3D374-552C-4926-998B-DC788B3FC9F9}"/>
              </a:ext>
            </a:extLst>
          </p:cNvPr>
          <p:cNvSpPr txBox="1"/>
          <p:nvPr/>
        </p:nvSpPr>
        <p:spPr>
          <a:xfrm>
            <a:off x="378353" y="3817610"/>
            <a:ext cx="12801617" cy="1948595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97307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-53173" r="120" b="5467"/>
          <a:stretch/>
        </p:blipFill>
        <p:spPr>
          <a:xfrm>
            <a:off x="-4194" y="1"/>
            <a:ext cx="13262994" cy="7772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5"/>
          <p:cNvSpPr txBox="1"/>
          <p:nvPr/>
        </p:nvSpPr>
        <p:spPr>
          <a:xfrm>
            <a:off x="-4194" y="61119"/>
            <a:ext cx="13262993" cy="31558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2610" tIns="46305" rIns="92610" bIns="46305" rtlCol="0">
            <a:spAutoFit/>
          </a:bodyPr>
          <a:lstStyle/>
          <a:p>
            <a:r>
              <a:rPr lang="bn-IN" sz="199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19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53" y="3232091"/>
            <a:ext cx="3477696" cy="316870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6357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DEECE-7D8F-4D0D-8176-233B2C177CEB}"/>
              </a:ext>
            </a:extLst>
          </p:cNvPr>
          <p:cNvSpPr txBox="1"/>
          <p:nvPr/>
        </p:nvSpPr>
        <p:spPr>
          <a:xfrm>
            <a:off x="4405631" y="1713309"/>
            <a:ext cx="5276773" cy="941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5136" y="3048336"/>
            <a:ext cx="9320722" cy="39415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0950" tIns="50475" rIns="100950" bIns="50475">
            <a:spAutoFit/>
          </a:bodyPr>
          <a:lstStyle/>
          <a:p>
            <a:r>
              <a:rPr lang="en-US" sz="49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9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9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9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9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৬ , </a:t>
            </a:r>
            <a:r>
              <a:rPr lang="en-US" sz="49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en-US" sz="49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9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১ 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9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:- 13/11/২০২1 </a:t>
            </a:r>
            <a:r>
              <a:rPr lang="en-US" sz="49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।</a:t>
            </a:r>
            <a:endParaRPr lang="en-US" sz="4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28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xmlns="" id="{220BE9C6-14F3-452E-8631-DB6035DD0E1E}"/>
              </a:ext>
            </a:extLst>
          </p:cNvPr>
          <p:cNvSpPr/>
          <p:nvPr/>
        </p:nvSpPr>
        <p:spPr>
          <a:xfrm>
            <a:off x="4752043" y="1576551"/>
            <a:ext cx="3846785" cy="1213946"/>
          </a:xfrm>
          <a:prstGeom prst="horizontalScroll">
            <a:avLst>
              <a:gd name="adj" fmla="val 849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950" tIns="302849" rIns="100950" bIns="50475" rtlCol="0" anchor="t"/>
          <a:lstStyle/>
          <a:p>
            <a:pPr lvl="0"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E74674-E781-41DE-91CC-B1C0F7FC6973}"/>
              </a:ext>
            </a:extLst>
          </p:cNvPr>
          <p:cNvSpPr/>
          <p:nvPr/>
        </p:nvSpPr>
        <p:spPr>
          <a:xfrm>
            <a:off x="772517" y="4099035"/>
            <a:ext cx="11098925" cy="840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00950" tIns="50475" rIns="100950" bIns="50475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১৬.১.২ 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2186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 descr="3 আপনার বাটন টোন করার ব্যায়াম - ফিটনেস - ব্যায়াম - 2021">
            <a:extLst>
              <a:ext uri="{FF2B5EF4-FFF2-40B4-BE49-F238E27FC236}">
                <a16:creationId xmlns:a16="http://schemas.microsoft.com/office/drawing/2014/main" xmlns="" id="{930DBE38-A30A-466A-B807-3C39D34AAE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1466" y="3681594"/>
            <a:ext cx="333772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950" tIns="50475" rIns="100950" bIns="5047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0CEE91-A939-4700-AEF5-156D48E1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25" y="4221893"/>
            <a:ext cx="4957106" cy="2903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6A120B-081C-403A-A99E-DB7EA415F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112" y="601882"/>
            <a:ext cx="5724504" cy="3941520"/>
          </a:xfrm>
          <a:prstGeom prst="rect">
            <a:avLst/>
          </a:prstGeom>
        </p:spPr>
      </p:pic>
      <p:pic>
        <p:nvPicPr>
          <p:cNvPr id="7" name="Picture 2" descr="PPT - স্বাগতম PowerPoint Presentation, free download - ID:7057269">
            <a:extLst>
              <a:ext uri="{FF2B5EF4-FFF2-40B4-BE49-F238E27FC236}">
                <a16:creationId xmlns:a16="http://schemas.microsoft.com/office/drawing/2014/main" xmlns="" id="{943D12A1-D718-49ED-A7FE-F40E0894B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31552" r="12387" b="15460"/>
          <a:stretch/>
        </p:blipFill>
        <p:spPr bwMode="auto">
          <a:xfrm>
            <a:off x="6308588" y="4543402"/>
            <a:ext cx="6314704" cy="30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5276D98-816D-4CF0-B50D-0995061B4221}"/>
              </a:ext>
            </a:extLst>
          </p:cNvPr>
          <p:cNvGrpSpPr/>
          <p:nvPr/>
        </p:nvGrpSpPr>
        <p:grpSpPr>
          <a:xfrm>
            <a:off x="234125" y="1327704"/>
            <a:ext cx="6657787" cy="2455982"/>
            <a:chOff x="2729132" y="2573583"/>
            <a:chExt cx="2247092" cy="695397"/>
          </a:xfrm>
          <a:solidFill>
            <a:srgbClr val="92D050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57570E9-1349-4D31-9673-1989AC45D9B9}"/>
                </a:ext>
              </a:extLst>
            </p:cNvPr>
            <p:cNvSpPr/>
            <p:nvPr/>
          </p:nvSpPr>
          <p:spPr>
            <a:xfrm>
              <a:off x="2729132" y="2743200"/>
              <a:ext cx="689317" cy="3657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D649F6E-D55F-41D5-8E52-004D143974A7}"/>
                </a:ext>
              </a:extLst>
            </p:cNvPr>
            <p:cNvSpPr/>
            <p:nvPr/>
          </p:nvSpPr>
          <p:spPr>
            <a:xfrm>
              <a:off x="3587040" y="2573583"/>
              <a:ext cx="689317" cy="685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Flowchart: Magnetic Disk 10">
              <a:extLst>
                <a:ext uri="{FF2B5EF4-FFF2-40B4-BE49-F238E27FC236}">
                  <a16:creationId xmlns:a16="http://schemas.microsoft.com/office/drawing/2014/main" xmlns="" id="{EC1DF040-C2FC-4CF9-90DC-4039AAA94A2C}"/>
                </a:ext>
              </a:extLst>
            </p:cNvPr>
            <p:cNvSpPr/>
            <p:nvPr/>
          </p:nvSpPr>
          <p:spPr>
            <a:xfrm>
              <a:off x="4392857" y="2583180"/>
              <a:ext cx="583367" cy="685800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641A37-9B23-4EF7-A6DF-2B3C90225EFD}"/>
              </a:ext>
            </a:extLst>
          </p:cNvPr>
          <p:cNvSpPr txBox="1"/>
          <p:nvPr/>
        </p:nvSpPr>
        <p:spPr>
          <a:xfrm>
            <a:off x="2594104" y="305912"/>
            <a:ext cx="6534130" cy="779044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8641A37-9B23-4EF7-A6DF-2B3C90225EFD}"/>
              </a:ext>
            </a:extLst>
          </p:cNvPr>
          <p:cNvSpPr txBox="1"/>
          <p:nvPr/>
        </p:nvSpPr>
        <p:spPr>
          <a:xfrm>
            <a:off x="1328188" y="278557"/>
            <a:ext cx="5344510" cy="779044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6189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F3FCA8D-5860-4D4A-99C8-8E96FF0E3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51" y="1714285"/>
            <a:ext cx="5022085" cy="5317136"/>
          </a:xfrm>
          <a:prstGeom prst="rect">
            <a:avLst/>
          </a:prstGeom>
        </p:spPr>
      </p:pic>
      <p:pic>
        <p:nvPicPr>
          <p:cNvPr id="3074" name="Picture 2" descr="পঞ্চম শ্রেণি, বিজ্ঞান, তৃতীয় অধ্যায়, বিভিন্ন ধরনের পদার্থ (র্পব-1)">
            <a:extLst>
              <a:ext uri="{FF2B5EF4-FFF2-40B4-BE49-F238E27FC236}">
                <a16:creationId xmlns:a16="http://schemas.microsoft.com/office/drawing/2014/main" xmlns="" id="{C9775539-9FEC-4EFB-BA24-71C9A379F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1"/>
          <a:stretch/>
        </p:blipFill>
        <p:spPr bwMode="auto">
          <a:xfrm>
            <a:off x="5322971" y="2544054"/>
            <a:ext cx="7881554" cy="454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3C941A-5DE4-449D-B6C4-60AA9723D72F}"/>
              </a:ext>
            </a:extLst>
          </p:cNvPr>
          <p:cNvSpPr txBox="1"/>
          <p:nvPr/>
        </p:nvSpPr>
        <p:spPr>
          <a:xfrm>
            <a:off x="2434879" y="337687"/>
            <a:ext cx="6828869" cy="1209931"/>
          </a:xfrm>
          <a:prstGeom prst="rect">
            <a:avLst/>
          </a:prstGeom>
          <a:noFill/>
        </p:spPr>
        <p:txBody>
          <a:bodyPr wrap="square" lIns="100950" tIns="50475" rIns="100950" bIns="50475" rtlCol="0">
            <a:spAutoFit/>
          </a:bodyPr>
          <a:lstStyle/>
          <a:p>
            <a:pPr lvl="0"/>
            <a:r>
              <a:rPr lang="bn-BD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  </a:t>
            </a:r>
            <a:r>
              <a:rPr lang="en-US" sz="72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5715" y="2582368"/>
            <a:ext cx="7572199" cy="855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00950" tIns="50475" rIns="100950" bIns="50475" rtlCol="0">
            <a:spAutoFit/>
          </a:bodyPr>
          <a:lstStyle/>
          <a:p>
            <a:r>
              <a:rPr lang="en-US" sz="4900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6361" y="3587870"/>
            <a:ext cx="7135737" cy="38721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00950" tIns="50475" rIns="100950" bIns="50475" rtlCol="0">
            <a:spAutoFit/>
          </a:bodyPr>
          <a:lstStyle/>
          <a:p>
            <a:r>
              <a:rPr lang="en-US" sz="4900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বৈশিষ্ট্যগুলো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630936" indent="-630936">
              <a:buFont typeface="Wingdings" pitchFamily="2" charset="2"/>
              <a:buChar char="ü"/>
            </a:pPr>
            <a:r>
              <a:rPr lang="en-US" sz="4900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আছে</a:t>
            </a:r>
            <a:endParaRPr lang="en-US" sz="4900" dirty="0">
              <a:latin typeface="NikoshBAN" pitchFamily="2" charset="0"/>
              <a:cs typeface="NikoshBAN" pitchFamily="2" charset="0"/>
            </a:endParaRPr>
          </a:p>
          <a:p>
            <a:pPr marL="630936" indent="-630936">
              <a:buFont typeface="Wingdings" pitchFamily="2" charset="2"/>
              <a:buChar char="ü"/>
            </a:pPr>
            <a:r>
              <a:rPr lang="en-US" sz="49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4900" dirty="0">
              <a:latin typeface="NikoshBAN" pitchFamily="2" charset="0"/>
              <a:cs typeface="NikoshBAN" pitchFamily="2" charset="0"/>
            </a:endParaRPr>
          </a:p>
          <a:p>
            <a:pPr marL="630936" indent="-630936">
              <a:buFont typeface="Wingdings" pitchFamily="2" charset="2"/>
              <a:buChar char="ü"/>
            </a:pPr>
            <a:r>
              <a:rPr lang="en-US" sz="49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4900" dirty="0">
              <a:latin typeface="NikoshBAN" pitchFamily="2" charset="0"/>
              <a:cs typeface="NikoshBAN" pitchFamily="2" charset="0"/>
            </a:endParaRPr>
          </a:p>
          <a:p>
            <a:pPr marL="630936" indent="-630936">
              <a:buFont typeface="Wingdings" pitchFamily="2" charset="2"/>
              <a:buChar char="ü"/>
            </a:pPr>
            <a:r>
              <a:rPr lang="en-US" sz="4900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আছে</a:t>
            </a:r>
            <a:endParaRPr lang="en-US" sz="4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041" y="1110851"/>
            <a:ext cx="12109375" cy="13330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0950" tIns="50475" rIns="100950" bIns="50475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পদার্থঃ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ওজ়ন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গাছ-পালা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চেয়ার-টেবিল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ধুলিকণা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5652" y="130777"/>
            <a:ext cx="6837098" cy="855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00950" tIns="50475" rIns="100950" bIns="50475">
            <a:spAutoFit/>
          </a:bodyPr>
          <a:lstStyle/>
          <a:p>
            <a:r>
              <a:rPr lang="en-US" sz="49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 smtClean="0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?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273430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97C3D1-6F0F-4207-8F07-4F615AA319CA}"/>
              </a:ext>
            </a:extLst>
          </p:cNvPr>
          <p:cNvSpPr txBox="1"/>
          <p:nvPr/>
        </p:nvSpPr>
        <p:spPr>
          <a:xfrm>
            <a:off x="2128369" y="182684"/>
            <a:ext cx="9522348" cy="9329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950" tIns="50475" rIns="100950" bIns="50475" rtlCol="0">
            <a:sp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98B783-E092-4098-8263-4C114737F41E}"/>
              </a:ext>
            </a:extLst>
          </p:cNvPr>
          <p:cNvSpPr txBox="1"/>
          <p:nvPr/>
        </p:nvSpPr>
        <p:spPr>
          <a:xfrm>
            <a:off x="383331" y="5714016"/>
            <a:ext cx="12702049" cy="14561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0950" tIns="50475" rIns="100950" bIns="50475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জামা-কাপড়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ধূলিকণা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গাছপালা,পাহাড়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026" name="Picture 2" descr="ক্লাসরুম ডেস্ক এবং চেয়ার বই উপাদান বিনামূল্যে ছবি ডাউনলোড করুন_ছবি নম্বর  401150968_bd.lovepik.com">
            <a:extLst>
              <a:ext uri="{FF2B5EF4-FFF2-40B4-BE49-F238E27FC236}">
                <a16:creationId xmlns:a16="http://schemas.microsoft.com/office/drawing/2014/main" xmlns="" id="{A40AC8BA-AB17-4E68-974E-1BFC9CEA2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0" t="26289" r="14645" b="13663"/>
          <a:stretch/>
        </p:blipFill>
        <p:spPr bwMode="auto">
          <a:xfrm>
            <a:off x="0" y="1257506"/>
            <a:ext cx="4256738" cy="384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y you should stop buying new clothes">
            <a:extLst>
              <a:ext uri="{FF2B5EF4-FFF2-40B4-BE49-F238E27FC236}">
                <a16:creationId xmlns:a16="http://schemas.microsoft.com/office/drawing/2014/main" xmlns="" id="{5E62099E-C4A9-410D-8A00-843094E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738" y="1257505"/>
            <a:ext cx="3713322" cy="384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চিম্বুক পাহাড়">
            <a:extLst>
              <a:ext uri="{FF2B5EF4-FFF2-40B4-BE49-F238E27FC236}">
                <a16:creationId xmlns:a16="http://schemas.microsoft.com/office/drawing/2014/main" xmlns="" id="{061959C9-670D-47DF-B87D-F6FC7E9D5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/>
          <a:stretch/>
        </p:blipFill>
        <p:spPr bwMode="auto">
          <a:xfrm>
            <a:off x="7970060" y="1257507"/>
            <a:ext cx="5274143" cy="384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0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BF6256-A112-43BD-AD20-1D57F1DA7F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8F8F8">
                <a:tint val="45000"/>
                <a:satMod val="400000"/>
              </a:srgbClr>
            </a:duotone>
          </a:blip>
          <a:srcRect b="19380"/>
          <a:stretch/>
        </p:blipFill>
        <p:spPr>
          <a:xfrm>
            <a:off x="481037" y="6728254"/>
            <a:ext cx="12108666" cy="10441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9F91F8-4BD3-4CD2-973A-76B90DCED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627" y="4128420"/>
            <a:ext cx="4352436" cy="2549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880B4D-D043-4EC0-997F-E107E93AD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37" y="698070"/>
            <a:ext cx="3240000" cy="3430350"/>
          </a:xfrm>
          <a:prstGeom prst="rect">
            <a:avLst/>
          </a:prstGeom>
        </p:spPr>
      </p:pic>
      <p:pic>
        <p:nvPicPr>
          <p:cNvPr id="2050" name="Picture 2" descr="PPT - স্বাগতম PowerPoint Presentation, free download - ID:7057269">
            <a:extLst>
              <a:ext uri="{FF2B5EF4-FFF2-40B4-BE49-F238E27FC236}">
                <a16:creationId xmlns:a16="http://schemas.microsoft.com/office/drawing/2014/main" xmlns="" id="{04C2239B-4CEF-43BF-8E50-AD51C53D9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8" b="8247"/>
          <a:stretch/>
        </p:blipFill>
        <p:spPr bwMode="auto">
          <a:xfrm>
            <a:off x="244391" y="4128420"/>
            <a:ext cx="4201990" cy="23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3EBF9D4-580B-4E1B-BEF7-524887809B55}"/>
              </a:ext>
            </a:extLst>
          </p:cNvPr>
          <p:cNvGrpSpPr/>
          <p:nvPr/>
        </p:nvGrpSpPr>
        <p:grpSpPr>
          <a:xfrm>
            <a:off x="7327573" y="1203767"/>
            <a:ext cx="4906468" cy="2652515"/>
            <a:chOff x="2729132" y="2583180"/>
            <a:chExt cx="2247092" cy="6858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5BA737C-D850-4B90-BC5C-8FAFF0DC6B2F}"/>
                </a:ext>
              </a:extLst>
            </p:cNvPr>
            <p:cNvSpPr/>
            <p:nvPr/>
          </p:nvSpPr>
          <p:spPr>
            <a:xfrm>
              <a:off x="2729132" y="2743200"/>
              <a:ext cx="689317" cy="36576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6492E2D7-F333-44FF-B34B-53B8443749E9}"/>
                </a:ext>
              </a:extLst>
            </p:cNvPr>
            <p:cNvSpPr/>
            <p:nvPr/>
          </p:nvSpPr>
          <p:spPr>
            <a:xfrm>
              <a:off x="3517707" y="2642877"/>
              <a:ext cx="758650" cy="538049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Flowchart: Magnetic Disk 10">
              <a:extLst>
                <a:ext uri="{FF2B5EF4-FFF2-40B4-BE49-F238E27FC236}">
                  <a16:creationId xmlns:a16="http://schemas.microsoft.com/office/drawing/2014/main" xmlns="" id="{438E7B46-6210-46B1-A53D-33FAFB5B8A5A}"/>
                </a:ext>
              </a:extLst>
            </p:cNvPr>
            <p:cNvSpPr/>
            <p:nvPr/>
          </p:nvSpPr>
          <p:spPr>
            <a:xfrm>
              <a:off x="4392857" y="2583180"/>
              <a:ext cx="583367" cy="685800"/>
            </a:xfrm>
            <a:prstGeom prst="flowChartMagneticDisk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92317" y="91608"/>
            <a:ext cx="9900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9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1809</TotalTime>
  <Words>269</Words>
  <Application>Microsoft Office PowerPoint</Application>
  <PresentationFormat>Custom</PresentationFormat>
  <Paragraphs>49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Abdullah Al Muttalib</dc:creator>
  <cp:lastModifiedBy>SUCCESS</cp:lastModifiedBy>
  <cp:revision>216</cp:revision>
  <dcterms:created xsi:type="dcterms:W3CDTF">2021-01-19T08:21:52Z</dcterms:created>
  <dcterms:modified xsi:type="dcterms:W3CDTF">2021-11-12T05:40:55Z</dcterms:modified>
</cp:coreProperties>
</file>