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7" r:id="rId2"/>
    <p:sldId id="257" r:id="rId3"/>
    <p:sldId id="282" r:id="rId4"/>
    <p:sldId id="269" r:id="rId5"/>
    <p:sldId id="270" r:id="rId6"/>
    <p:sldId id="271" r:id="rId7"/>
    <p:sldId id="268" r:id="rId8"/>
    <p:sldId id="266" r:id="rId9"/>
    <p:sldId id="267" r:id="rId10"/>
    <p:sldId id="272" r:id="rId11"/>
    <p:sldId id="273" r:id="rId12"/>
    <p:sldId id="274" r:id="rId13"/>
    <p:sldId id="275" r:id="rId14"/>
    <p:sldId id="277" r:id="rId15"/>
    <p:sldId id="278" r:id="rId16"/>
    <p:sldId id="276" r:id="rId17"/>
    <p:sldId id="283" r:id="rId18"/>
    <p:sldId id="280" r:id="rId19"/>
    <p:sldId id="279" r:id="rId20"/>
    <p:sldId id="286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8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11/12/2021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11/12/2021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11/12/2021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11/12/2021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1.png"/><Relationship Id="rId4" Type="http://schemas.openxmlformats.org/officeDocument/2006/relationships/image" Target="../media/image120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0.png"/><Relationship Id="rId7" Type="http://schemas.openxmlformats.org/officeDocument/2006/relationships/image" Target="../media/image3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7.png"/><Relationship Id="rId7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502019-4B58-4B7F-A8A4-3CCA019D7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264" y="1071242"/>
            <a:ext cx="6349206" cy="33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8381AB-019A-4A00-AA8A-2E12321AD54C}"/>
              </a:ext>
            </a:extLst>
          </p:cNvPr>
          <p:cNvGrpSpPr/>
          <p:nvPr/>
        </p:nvGrpSpPr>
        <p:grpSpPr>
          <a:xfrm>
            <a:off x="1829939" y="4873869"/>
            <a:ext cx="5971822" cy="1341461"/>
            <a:chOff x="1667101" y="5013115"/>
            <a:chExt cx="5772852" cy="13414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70F0291-3BAC-40B9-BBEC-F87C314C456C}"/>
                    </a:ext>
                  </a:extLst>
                </p:cNvPr>
                <p:cNvSpPr/>
                <p:nvPr/>
              </p:nvSpPr>
              <p:spPr>
                <a:xfrm>
                  <a:off x="2438399" y="5029537"/>
                  <a:ext cx="1551709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6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Kalpurush" pitchFamily="2" charset="0"/>
                              </a:rPr>
                            </m:ctrlPr>
                          </m:sSupPr>
                          <m:e>
                            <m:r>
                              <a:rPr lang="en-US" sz="6000" b="1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60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𝒏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70F0291-3BAC-40B9-BBEC-F87C314C45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399" y="5029537"/>
                  <a:ext cx="1551709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D2A61D0-9C22-4455-8583-06AACBD14B7A}"/>
                </a:ext>
              </a:extLst>
            </p:cNvPr>
            <p:cNvCxnSpPr/>
            <p:nvPr/>
          </p:nvCxnSpPr>
          <p:spPr>
            <a:xfrm>
              <a:off x="3704573" y="5151583"/>
              <a:ext cx="834736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B4A486-1805-4963-9455-6DE5F61863C1}"/>
                </a:ext>
              </a:extLst>
            </p:cNvPr>
            <p:cNvSpPr txBox="1"/>
            <p:nvPr/>
          </p:nvSpPr>
          <p:spPr>
            <a:xfrm>
              <a:off x="1667101" y="5892911"/>
              <a:ext cx="990599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400" b="1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ভিত্তি</a:t>
              </a:r>
              <a:endPara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F72794-9B54-42F1-B5BB-4DB2D3502F99}"/>
                </a:ext>
              </a:extLst>
            </p:cNvPr>
            <p:cNvSpPr txBox="1"/>
            <p:nvPr/>
          </p:nvSpPr>
          <p:spPr>
            <a:xfrm>
              <a:off x="4644736" y="5013115"/>
              <a:ext cx="2795217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সূচক/</a:t>
              </a:r>
              <a:r>
                <a:rPr 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POWER</a:t>
              </a:r>
              <a:r>
                <a:rPr lang="bn-BD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/ঘাত</a:t>
              </a:r>
              <a:endPara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2215B32E-629E-4287-98DA-C42B91077ECD}"/>
              </a:ext>
            </a:extLst>
          </p:cNvPr>
          <p:cNvSpPr/>
          <p:nvPr/>
        </p:nvSpPr>
        <p:spPr>
          <a:xfrm>
            <a:off x="3028425" y="558840"/>
            <a:ext cx="3828826" cy="838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সূচক (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Exponent)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D0727DC-86B3-4D3C-B2C7-0B50534058B6}"/>
                  </a:ext>
                </a:extLst>
              </p:cNvPr>
              <p:cNvSpPr/>
              <p:nvPr/>
            </p:nvSpPr>
            <p:spPr>
              <a:xfrm>
                <a:off x="3771724" y="1641082"/>
                <a:ext cx="207169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D0727DC-86B3-4D3C-B2C7-0B50534058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724" y="1641082"/>
                <a:ext cx="207169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E5EFFB0-6CC1-455E-B492-A9814BC3D835}"/>
                  </a:ext>
                </a:extLst>
              </p:cNvPr>
              <p:cNvSpPr/>
              <p:nvPr/>
            </p:nvSpPr>
            <p:spPr>
              <a:xfrm>
                <a:off x="3771724" y="2115956"/>
                <a:ext cx="258904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E5EFFB0-6CC1-455E-B492-A9814BC3D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724" y="2115956"/>
                <a:ext cx="258904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9B89614-4C42-4F52-86ED-9E63E4CB8A0B}"/>
                  </a:ext>
                </a:extLst>
              </p:cNvPr>
              <p:cNvSpPr/>
              <p:nvPr/>
            </p:nvSpPr>
            <p:spPr>
              <a:xfrm>
                <a:off x="3694134" y="2562763"/>
                <a:ext cx="316311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9B89614-4C42-4F52-86ED-9E63E4CB8A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134" y="2562763"/>
                <a:ext cx="316311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968E1BBC-3386-4A77-8211-0B21F0CB44D4}"/>
              </a:ext>
            </a:extLst>
          </p:cNvPr>
          <p:cNvSpPr/>
          <p:nvPr/>
        </p:nvSpPr>
        <p:spPr>
          <a:xfrm>
            <a:off x="1639019" y="3024428"/>
            <a:ext cx="8842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অর্থাৎ, 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যেকোনো বাস্তব সংখ্যা </a:t>
            </a:r>
            <a:r>
              <a:rPr lang="bn-BD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 </a:t>
            </a:r>
            <a:r>
              <a:rPr lang="bn-BD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যেকোনো ধনাত্মক পূর্নসংখ্যা </a:t>
            </a:r>
            <a:r>
              <a:rPr lang="bn-BD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BFB2D25-8D6A-4CEE-9044-671E0C4950E1}"/>
                  </a:ext>
                </a:extLst>
              </p:cNvPr>
              <p:cNvSpPr/>
              <p:nvPr/>
            </p:nvSpPr>
            <p:spPr>
              <a:xfrm>
                <a:off x="1639019" y="3788165"/>
                <a:ext cx="849414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n </a:t>
                </a:r>
                <a:r>
                  <a:rPr lang="bn-BD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 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BD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 ক্রমিক গুণ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=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……×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/>
                    <a:cs typeface="NikoshBAN" panose="02000000000000000000" pitchFamily="2" charset="0"/>
                  </a:rPr>
                  <a:t> (n </a:t>
                </a:r>
                <a:r>
                  <a:rPr lang="bn-BD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/>
                    <a:cs typeface="NikoshBAN" panose="02000000000000000000" pitchFamily="2" charset="0"/>
                  </a:rPr>
                  <a:t>সংখ্যক 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/>
                    <a:cs typeface="NikoshBAN" panose="02000000000000000000" pitchFamily="2" charset="0"/>
                  </a:rPr>
                  <a:t>a)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BFB2D25-8D6A-4CEE-9044-671E0C495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019" y="3788165"/>
                <a:ext cx="8494143" cy="461665"/>
              </a:xfrm>
              <a:prstGeom prst="rect">
                <a:avLst/>
              </a:prstGeom>
              <a:blipFill>
                <a:blip r:embed="rId8"/>
                <a:stretch>
                  <a:fillRect l="-1149" t="-9211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B2C2907-20F5-43AA-8698-AD90A539C38E}"/>
                  </a:ext>
                </a:extLst>
              </p:cNvPr>
              <p:cNvSpPr/>
              <p:nvPr/>
            </p:nvSpPr>
            <p:spPr>
              <a:xfrm>
                <a:off x="3900332" y="4261783"/>
                <a:ext cx="160362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Kalpurush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Kalpurush" pitchFamily="2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Kalpurush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Kalpurush" pitchFamily="2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B2C2907-20F5-43AA-8698-AD90A539C3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332" y="4261783"/>
                <a:ext cx="160362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89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6" grpId="0"/>
      <p:bldP spid="11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FE1D8D-AD15-4380-ACD6-820B0848B483}"/>
                  </a:ext>
                </a:extLst>
              </p:cNvPr>
              <p:cNvSpPr txBox="1"/>
              <p:nvPr/>
            </p:nvSpPr>
            <p:spPr>
              <a:xfrm>
                <a:off x="2623153" y="1336955"/>
                <a:ext cx="41317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2400" b="1" dirty="0">
                    <a:solidFill>
                      <a:schemeClr val="tx2"/>
                    </a:solidFill>
                    <a:latin typeface="Kalpurush" pitchFamily="2" charset="0"/>
                    <a:cs typeface="Kalpurush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𝐚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𝐦</m:t>
                        </m:r>
                      </m:sup>
                    </m:sSup>
                    <m:r>
                      <a:rPr lang="en-US" sz="24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Kalpurush" pitchFamily="2" charset="0"/>
                          </a:rPr>
                          <m:t>𝐚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Kalpurush" pitchFamily="2" charset="0"/>
                          </a:rPr>
                          <m:t>𝐧</m:t>
                        </m:r>
                      </m:sup>
                    </m:sSup>
                    <m:r>
                      <a:rPr lang="en-US" sz="24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Kalpurush" pitchFamily="2" charset="0"/>
                          </a:rPr>
                          <m:t>𝐚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Kalpurush" pitchFamily="2" charset="0"/>
                          </a:rPr>
                          <m:t>𝐦</m:t>
                        </m:r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Kalpurush" pitchFamily="2" charset="0"/>
                          </a:rPr>
                          <m:t>+</m:t>
                        </m:r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Kalpurush" pitchFamily="2" charset="0"/>
                          </a:rPr>
                          <m:t>𝐧</m:t>
                        </m:r>
                      </m:sup>
                    </m:sSup>
                    <m:r>
                      <a:rPr lang="en-US" sz="24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endParaRPr lang="en-US" sz="2400" b="1" dirty="0">
                  <a:solidFill>
                    <a:schemeClr val="tx2"/>
                  </a:solidFill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FE1D8D-AD15-4380-ACD6-820B0848B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153" y="1336955"/>
                <a:ext cx="4131779" cy="461665"/>
              </a:xfrm>
              <a:prstGeom prst="rect">
                <a:avLst/>
              </a:prstGeom>
              <a:blipFill>
                <a:blip r:embed="rId2"/>
                <a:stretch>
                  <a:fillRect l="-1917" t="-10526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74D09CD-A4B8-43E8-AB59-81FDB83DF957}"/>
              </a:ext>
            </a:extLst>
          </p:cNvPr>
          <p:cNvGrpSpPr/>
          <p:nvPr/>
        </p:nvGrpSpPr>
        <p:grpSpPr>
          <a:xfrm>
            <a:off x="2588517" y="1946554"/>
            <a:ext cx="7407253" cy="1101750"/>
            <a:chOff x="346364" y="1946554"/>
            <a:chExt cx="7654636" cy="11017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AD09BC3-CB3B-48BD-9A4E-D48DC284FB5C}"/>
                    </a:ext>
                  </a:extLst>
                </p:cNvPr>
                <p:cNvSpPr txBox="1"/>
                <p:nvPr/>
              </p:nvSpPr>
              <p:spPr>
                <a:xfrm>
                  <a:off x="346364" y="1946554"/>
                  <a:ext cx="3962400" cy="10515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v"/>
                  </a:pPr>
                  <a:r>
                    <a:rPr lang="bn-BD" sz="2400" b="1" dirty="0">
                      <a:solidFill>
                        <a:schemeClr val="tx2"/>
                      </a:solidFill>
                      <a:latin typeface="Kalpurush" pitchFamily="2" charset="0"/>
                      <a:cs typeface="Kalpurush" pitchFamily="2" charset="0"/>
                    </a:rPr>
                    <a:t>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Kalpurush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Kalpurush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Kalpurush" pitchFamily="2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2400" b="1" i="0" smtClean="0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Kalpurush" pitchFamily="2" charset="0"/>
                                </a:rPr>
                                <m:t>𝐦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Kalpurush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Kalpurush" pitchFamily="2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2400" b="1" i="0" smtClean="0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Kalpurush" pitchFamily="2" charset="0"/>
                                </a:rPr>
                                <m:t>𝐧</m:t>
                              </m:r>
                            </m:sup>
                          </m:sSup>
                        </m:den>
                      </m:f>
                      <m:r>
                        <a:rPr lang="en-US" sz="2400" b="1" i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Kalpurush" pitchFamily="2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𝐚</m:t>
                                    </m:r>
                                  </m:e>
                                  <m:sup>
                                    <m:r>
                                      <a:rPr lang="en-US" sz="2400" b="1" i="0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𝐦</m:t>
                                    </m:r>
                                    <m:r>
                                      <a:rPr lang="en-US" sz="2400" b="1" i="0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1" i="0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𝐧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b="1" i="1">
                                            <a:solidFill>
                                              <a:schemeClr val="tx2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0">
                                            <a:solidFill>
                                              <a:schemeClr val="tx2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𝐚</m:t>
                                        </m:r>
                                      </m:e>
                                      <m:sup>
                                        <m:r>
                                          <a:rPr lang="en-US" sz="2400" b="1" i="0">
                                            <a:solidFill>
                                              <a:schemeClr val="tx2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𝐧</m:t>
                                        </m:r>
                                        <m:r>
                                          <a:rPr lang="en-US" sz="2400" b="1" i="0">
                                            <a:solidFill>
                                              <a:schemeClr val="tx2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1" i="0">
                                            <a:solidFill>
                                              <a:schemeClr val="tx2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𝐦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a14:m>
                  <a:endParaRPr lang="en-US" sz="3200" b="1" dirty="0">
                    <a:solidFill>
                      <a:schemeClr val="tx2"/>
                    </a:solidFill>
                    <a:latin typeface="Kalpurush" pitchFamily="2" charset="0"/>
                    <a:cs typeface="Kalpurush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AD09BC3-CB3B-48BD-9A4E-D48DC284FB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364" y="1946554"/>
                  <a:ext cx="3962400" cy="1051570"/>
                </a:xfrm>
                <a:prstGeom prst="rect">
                  <a:avLst/>
                </a:prstGeom>
                <a:blipFill>
                  <a:blip r:embed="rId3"/>
                  <a:stretch>
                    <a:fillRect l="-2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2D13A5-67B9-4F28-9FD5-177897BD692C}"/>
                    </a:ext>
                  </a:extLst>
                </p:cNvPr>
                <p:cNvSpPr txBox="1"/>
                <p:nvPr/>
              </p:nvSpPr>
              <p:spPr>
                <a:xfrm>
                  <a:off x="3463640" y="1977617"/>
                  <a:ext cx="45373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; </a:t>
                  </a:r>
                  <a:r>
                    <a:rPr lang="bn-BD" sz="2400" b="1" dirty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যখন,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𝒎</m:t>
                      </m:r>
                      <m:r>
                        <a:rPr lang="en-US" sz="2400" b="1" i="1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400" b="1" i="1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𝒏</m:t>
                      </m:r>
                    </m:oMath>
                  </a14:m>
                  <a:endPara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2D13A5-67B9-4F28-9FD5-177897BD69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3640" y="1977617"/>
                  <a:ext cx="4537360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2219" t="-9211" b="-36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35E35C2-C616-4EBD-B9E1-5E9432A1C823}"/>
                    </a:ext>
                  </a:extLst>
                </p:cNvPr>
                <p:cNvSpPr txBox="1"/>
                <p:nvPr/>
              </p:nvSpPr>
              <p:spPr>
                <a:xfrm>
                  <a:off x="3463640" y="2586639"/>
                  <a:ext cx="45373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Kalpurush" pitchFamily="2" charset="0"/>
                      <a:cs typeface="Kalpurush" pitchFamily="2" charset="0"/>
                    </a:rPr>
                    <a:t>; </a:t>
                  </a:r>
                  <a:r>
                    <a:rPr lang="bn-BD" sz="2400" b="1" dirty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যখন, </a:t>
                  </a:r>
                  <a14:m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𝐧</m:t>
                      </m:r>
                      <m:r>
                        <a:rPr lang="en-US" sz="2400" b="1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400" b="1" i="1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𝒎</m:t>
                      </m:r>
                    </m:oMath>
                  </a14:m>
                  <a:endPara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35E35C2-C616-4EBD-B9E1-5E9432A1C8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3640" y="2586639"/>
                  <a:ext cx="4537360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219" t="-14474" b="-36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37AC25-9106-435F-97B2-E90662CA49E6}"/>
                  </a:ext>
                </a:extLst>
              </p:cNvPr>
              <p:cNvSpPr txBox="1"/>
              <p:nvPr/>
            </p:nvSpPr>
            <p:spPr>
              <a:xfrm>
                <a:off x="2546954" y="3252134"/>
                <a:ext cx="47350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bn-BD" sz="2400" b="1" dirty="0">
                    <a:solidFill>
                      <a:schemeClr val="tx2"/>
                    </a:solidFill>
                    <a:latin typeface="Kalpurush" pitchFamily="2" charset="0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Kalpurush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𝒂𝒃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Kalpurush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Kalpurush" pitchFamily="2" charset="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endParaRPr lang="en-US" sz="2400" b="1" dirty="0">
                  <a:solidFill>
                    <a:schemeClr val="tx2"/>
                  </a:solidFill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37AC25-9106-435F-97B2-E90662CA4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954" y="3252134"/>
                <a:ext cx="4735028" cy="461665"/>
              </a:xfrm>
              <a:prstGeom prst="rect">
                <a:avLst/>
              </a:prstGeom>
              <a:blipFill>
                <a:blip r:embed="rId6"/>
                <a:stretch>
                  <a:fillRect l="-1802" t="-1052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202E1C-CFF6-46EF-81BC-7989ABF50695}"/>
                  </a:ext>
                </a:extLst>
              </p:cNvPr>
              <p:cNvSpPr txBox="1"/>
              <p:nvPr/>
            </p:nvSpPr>
            <p:spPr>
              <a:xfrm>
                <a:off x="2581590" y="3858475"/>
                <a:ext cx="4270147" cy="687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bn-BD" sz="2400" b="1" dirty="0">
                    <a:solidFill>
                      <a:schemeClr val="tx2"/>
                    </a:solidFill>
                    <a:latin typeface="Kalpurush" pitchFamily="2" charset="0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Kalpurush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Kalpurush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𝒃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 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Kalpurush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Kalpurush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 </a:t>
                </a:r>
                <a:endParaRPr lang="en-US" sz="2400" b="1" dirty="0">
                  <a:solidFill>
                    <a:schemeClr val="tx2"/>
                  </a:solidFill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202E1C-CFF6-46EF-81BC-7989ABF50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590" y="3858475"/>
                <a:ext cx="4270147" cy="687945"/>
              </a:xfrm>
              <a:prstGeom prst="rect">
                <a:avLst/>
              </a:prstGeom>
              <a:blipFill>
                <a:blip r:embed="rId7"/>
                <a:stretch>
                  <a:fillRect l="-1854" b="-1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AA3CBF-7EE3-4821-B22C-37971DA32075}"/>
                  </a:ext>
                </a:extLst>
              </p:cNvPr>
              <p:cNvSpPr txBox="1"/>
              <p:nvPr/>
            </p:nvSpPr>
            <p:spPr>
              <a:xfrm>
                <a:off x="2581589" y="4774832"/>
                <a:ext cx="45081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bn-BD" sz="2400" b="1" dirty="0">
                    <a:solidFill>
                      <a:schemeClr val="tx2"/>
                    </a:solidFill>
                    <a:latin typeface="Kalpurush" pitchFamily="2" charset="0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Kalpurush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Kalpurush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𝒎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𝒎𝒏</m:t>
                        </m:r>
                      </m:sup>
                    </m:sSup>
                  </m:oMath>
                </a14:m>
                <a:endParaRPr lang="en-US" sz="2400" b="1" dirty="0">
                  <a:solidFill>
                    <a:schemeClr val="tx2"/>
                  </a:solidFill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AA3CBF-7EE3-4821-B22C-37971DA32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589" y="4774832"/>
                <a:ext cx="4508143" cy="461665"/>
              </a:xfrm>
              <a:prstGeom prst="rect">
                <a:avLst/>
              </a:prstGeom>
              <a:blipFill>
                <a:blip r:embed="rId8"/>
                <a:stretch>
                  <a:fillRect l="-1757" t="-1052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E1C97C-1613-47A4-8130-60B667DF66CC}"/>
                  </a:ext>
                </a:extLst>
              </p:cNvPr>
              <p:cNvSpPr txBox="1"/>
              <p:nvPr/>
            </p:nvSpPr>
            <p:spPr>
              <a:xfrm>
                <a:off x="2581589" y="5228777"/>
                <a:ext cx="3841271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bn-BD" sz="2400" b="1" dirty="0">
                    <a:solidFill>
                      <a:schemeClr val="tx2"/>
                    </a:solidFill>
                    <a:latin typeface="Kalpurush" pitchFamily="2" charset="0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Kalpurush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 </a:t>
                </a:r>
                <a:endParaRPr lang="en-US" sz="2400" b="1" dirty="0">
                  <a:solidFill>
                    <a:schemeClr val="tx2"/>
                  </a:solidFill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E1C97C-1613-47A4-8130-60B667DF6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589" y="5228777"/>
                <a:ext cx="3841271" cy="625812"/>
              </a:xfrm>
              <a:prstGeom prst="rect">
                <a:avLst/>
              </a:prstGeom>
              <a:blipFill>
                <a:blip r:embed="rId9"/>
                <a:stretch>
                  <a:fillRect l="-2060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1C3BD25F-6497-483B-914B-E3514783E534}"/>
              </a:ext>
            </a:extLst>
          </p:cNvPr>
          <p:cNvSpPr/>
          <p:nvPr/>
        </p:nvSpPr>
        <p:spPr>
          <a:xfrm>
            <a:off x="2796664" y="189801"/>
            <a:ext cx="3411119" cy="83820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সূচকের সূত্রাবলি 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8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A65EBB-342F-4A21-AED5-66B96E8178A2}"/>
              </a:ext>
            </a:extLst>
          </p:cNvPr>
          <p:cNvSpPr/>
          <p:nvPr/>
        </p:nvSpPr>
        <p:spPr>
          <a:xfrm>
            <a:off x="3367671" y="379614"/>
            <a:ext cx="4218830" cy="838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সূচকের গুরুত্বপূর্ণ তথ্যাবলী 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9A12EAB-F1F7-459F-9FAA-8F7A43338B5D}"/>
                  </a:ext>
                </a:extLst>
              </p:cNvPr>
              <p:cNvSpPr/>
              <p:nvPr/>
            </p:nvSpPr>
            <p:spPr>
              <a:xfrm>
                <a:off x="3525590" y="1457411"/>
                <a:ext cx="3035126" cy="607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; 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𝒂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𝑹</m:t>
                    </m:r>
                  </m:oMath>
                </a14:m>
                <a:endParaRPr 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9A12EAB-F1F7-459F-9FAA-8F7A43338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590" y="1457411"/>
                <a:ext cx="3035126" cy="607730"/>
              </a:xfrm>
              <a:prstGeom prst="rect">
                <a:avLst/>
              </a:prstGeom>
              <a:blipFill>
                <a:blip r:embed="rId2"/>
                <a:stretch>
                  <a:fillRect l="-2811" b="-2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DBA94BD-CBAB-44CB-8395-8A8C1EBDFB79}"/>
                  </a:ext>
                </a:extLst>
              </p:cNvPr>
              <p:cNvSpPr/>
              <p:nvPr/>
            </p:nvSpPr>
            <p:spPr>
              <a:xfrm>
                <a:off x="3525590" y="1849876"/>
                <a:ext cx="3717108" cy="767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Kalpurush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Kalpurush" pitchFamily="2" charset="0"/>
                          </a:rPr>
                          <m:t>𝒂</m:t>
                        </m:r>
                      </m:e>
                    </m:rad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Kalpurush" pitchFamily="2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Kalpurush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  <a:cs typeface="Kalpurush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𝒎</m:t>
                            </m:r>
                          </m:sup>
                        </m:sSup>
                      </m:e>
                    </m:rad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Kalpurush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  <a:cs typeface="Kalpurush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/>
                                    <a:cs typeface="Kalpurush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Kalpurush" pitchFamily="2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Kalpurush" pitchFamily="2" charset="0"/>
                                  </a:rPr>
                                  <m:t>𝒎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endParaRPr 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DBA94BD-CBAB-44CB-8395-8A8C1EBDF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590" y="1849876"/>
                <a:ext cx="3717108" cy="767582"/>
              </a:xfrm>
              <a:prstGeom prst="rect">
                <a:avLst/>
              </a:prstGeom>
              <a:blipFill>
                <a:blip r:embed="rId3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DFEDA1-E736-4B86-9BF1-A161101377C8}"/>
                  </a:ext>
                </a:extLst>
              </p:cNvPr>
              <p:cNvSpPr/>
              <p:nvPr/>
            </p:nvSpPr>
            <p:spPr>
              <a:xfrm>
                <a:off x="3525590" y="2386395"/>
                <a:ext cx="3861313" cy="7693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Kalpurush" pitchFamily="2" charset="0"/>
                          </a:rPr>
                        </m:ctrlPr>
                      </m:radPr>
                      <m:deg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Kalpurush" pitchFamily="2" charset="0"/>
                          </a:rPr>
                          <m:t>𝟑</m:t>
                        </m:r>
                      </m:deg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Kalpurush" pitchFamily="2" charset="0"/>
                          </a:rPr>
                          <m:t>𝒂</m:t>
                        </m:r>
                      </m:e>
                    </m:rad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Kalpurush" pitchFamily="2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/>
                    <a:cs typeface="NikoshBAN" panose="02000000000000000000" pitchFamily="2" charset="0"/>
                  </a:rPr>
                  <a:t> ,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Kalpurush" pitchFamily="2" charset="0"/>
                          </a:rPr>
                        </m:ctrlPr>
                      </m:radPr>
                      <m:deg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Kalpurush" pitchFamily="2" charset="0"/>
                          </a:rPr>
                          <m:t>𝟑</m:t>
                        </m:r>
                      </m:deg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  <a:cs typeface="Kalpurush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𝒎</m:t>
                            </m:r>
                          </m:sup>
                        </m:sSup>
                      </m:e>
                    </m:rad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Kalpurush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  <a:cs typeface="Kalpurush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/>
                                    <a:cs typeface="Kalpurush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Kalpurush" pitchFamily="2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Kalpurush" pitchFamily="2" charset="0"/>
                                  </a:rPr>
                                  <m:t>𝒎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endParaRPr lang="en-US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DFEDA1-E736-4B86-9BF1-A16110137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590" y="2386395"/>
                <a:ext cx="3861313" cy="769313"/>
              </a:xfrm>
              <a:prstGeom prst="rect">
                <a:avLst/>
              </a:prstGeom>
              <a:blipFill>
                <a:blip r:embed="rId4"/>
                <a:stretch>
                  <a:fillRect b="-22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7892C24-D2B0-4210-9CE1-D0D03AB49149}"/>
                  </a:ext>
                </a:extLst>
              </p:cNvPr>
              <p:cNvSpPr/>
              <p:nvPr/>
            </p:nvSpPr>
            <p:spPr>
              <a:xfrm>
                <a:off x="3525590" y="2926070"/>
                <a:ext cx="3861313" cy="767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Kalpurush" pitchFamily="2" charset="0"/>
                          </a:rPr>
                        </m:ctrlPr>
                      </m:radPr>
                      <m:deg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Kalpurush" pitchFamily="2" charset="0"/>
                          </a:rPr>
                          <m:t>𝟒</m:t>
                        </m:r>
                      </m:deg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Kalpurush" pitchFamily="2" charset="0"/>
                          </a:rPr>
                          <m:t>𝒂</m:t>
                        </m:r>
                      </m:e>
                    </m:rad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Kalpurush" pitchFamily="2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/>
                    <a:cs typeface="NikoshBAN" panose="02000000000000000000" pitchFamily="2" charset="0"/>
                  </a:rPr>
                  <a:t> ,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Kalpurush" pitchFamily="2" charset="0"/>
                          </a:rPr>
                        </m:ctrlPr>
                      </m:radPr>
                      <m:deg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Kalpurush" pitchFamily="2" charset="0"/>
                          </a:rPr>
                          <m:t>𝟒</m:t>
                        </m:r>
                      </m:deg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  <a:cs typeface="Kalpurush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𝒎</m:t>
                            </m:r>
                          </m:sup>
                        </m:sSup>
                      </m:e>
                    </m:rad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Kalpurush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  <a:cs typeface="Kalpurush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/>
                                    <a:cs typeface="Kalpurush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Kalpurush" pitchFamily="2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Kalpurush" pitchFamily="2" charset="0"/>
                                  </a:rPr>
                                  <m:t>𝒎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endParaRPr lang="en-US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7892C24-D2B0-4210-9CE1-D0D03AB49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590" y="2926070"/>
                <a:ext cx="3861313" cy="767582"/>
              </a:xfrm>
              <a:prstGeom prst="rect">
                <a:avLst/>
              </a:prstGeom>
              <a:blipFill>
                <a:blip r:embed="rId5"/>
                <a:stretch>
                  <a:fillRect b="-23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ECE0D6B-A512-4D9D-B32A-EE72C5EC6777}"/>
                  </a:ext>
                </a:extLst>
              </p:cNvPr>
              <p:cNvSpPr/>
              <p:nvPr/>
            </p:nvSpPr>
            <p:spPr>
              <a:xfrm>
                <a:off x="3525590" y="3520905"/>
                <a:ext cx="3899786" cy="769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Kalpurush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Kalpurush" pitchFamily="2" charset="0"/>
                          </a:rPr>
                          <m:t>𝒏</m:t>
                        </m:r>
                      </m:deg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Kalpurush" pitchFamily="2" charset="0"/>
                          </a:rPr>
                          <m:t>𝒂</m:t>
                        </m:r>
                      </m:e>
                    </m:rad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Kalpurush" pitchFamily="2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𝒏</m:t>
                            </m:r>
                          </m:den>
                        </m:f>
                      </m:sup>
                    </m:sSup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/>
                    <a:cs typeface="NikoshBAN" panose="02000000000000000000" pitchFamily="2" charset="0"/>
                  </a:rPr>
                  <a:t> ,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Kalpurush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Kalpurush" pitchFamily="2" charset="0"/>
                          </a:rPr>
                          <m:t>𝒏</m:t>
                        </m:r>
                      </m:deg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  <a:cs typeface="Kalpurush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𝒎</m:t>
                            </m:r>
                          </m:sup>
                        </m:sSup>
                      </m:e>
                    </m:rad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Kalpurush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  <a:cs typeface="Kalpurush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/>
                                    <a:cs typeface="Kalpurush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Kalpurush" pitchFamily="2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Kalpurush" pitchFamily="2" charset="0"/>
                                  </a:rPr>
                                  <m:t>𝒎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Kalpurush" pitchFamily="2" charset="0"/>
                              </a:rPr>
                              <m:t>𝒏</m:t>
                            </m:r>
                          </m:den>
                        </m:f>
                      </m:sup>
                    </m:sSup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endParaRPr lang="en-US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ECE0D6B-A512-4D9D-B32A-EE72C5EC67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590" y="3520905"/>
                <a:ext cx="3899786" cy="769185"/>
              </a:xfrm>
              <a:prstGeom prst="rect">
                <a:avLst/>
              </a:prstGeom>
              <a:blipFill>
                <a:blip r:embed="rId6"/>
                <a:stretch>
                  <a:fillRect b="-23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4733664-70A3-4F91-A29C-3BC4B78731CF}"/>
                  </a:ext>
                </a:extLst>
              </p:cNvPr>
              <p:cNvSpPr/>
              <p:nvPr/>
            </p:nvSpPr>
            <p:spPr>
              <a:xfrm>
                <a:off x="3525590" y="4143858"/>
                <a:ext cx="5196423" cy="600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𝒂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&gt;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𝟎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, 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𝒂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≠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শর্তে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𝒙</m:t>
                        </m:r>
                      </m:sup>
                    </m:sSup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হলে,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𝒙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𝒚</m:t>
                    </m:r>
                  </m:oMath>
                </a14:m>
                <a:endParaRPr 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4733664-70A3-4F91-A29C-3BC4B7873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590" y="4143858"/>
                <a:ext cx="5196423" cy="600101"/>
              </a:xfrm>
              <a:prstGeom prst="rect">
                <a:avLst/>
              </a:prstGeom>
              <a:blipFill>
                <a:blip r:embed="rId7"/>
                <a:stretch>
                  <a:fillRect l="-1641" r="-117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7A994A4-9572-4AB1-AA80-D734363E6053}"/>
                  </a:ext>
                </a:extLst>
              </p:cNvPr>
              <p:cNvSpPr/>
              <p:nvPr/>
            </p:nvSpPr>
            <p:spPr>
              <a:xfrm>
                <a:off x="3525590" y="4655287"/>
                <a:ext cx="6085512" cy="600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𝒂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&gt;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𝟎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, 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𝒃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&gt;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𝟎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, 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𝒙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≠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শর্তে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𝒙</m:t>
                        </m:r>
                      </m:sup>
                    </m:sSup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হলে,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𝒂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𝒃</m:t>
                    </m:r>
                  </m:oMath>
                </a14:m>
                <a:endParaRPr lang="en-US" sz="24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7A994A4-9572-4AB1-AA80-D734363E6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590" y="4655287"/>
                <a:ext cx="6085512" cy="600101"/>
              </a:xfrm>
              <a:prstGeom prst="rect">
                <a:avLst/>
              </a:prstGeom>
              <a:blipFill>
                <a:blip r:embed="rId8"/>
                <a:stretch>
                  <a:fillRect l="-1401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819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FC4CB959-507D-4DDA-B0BD-7B32A4D1C71F}"/>
              </a:ext>
            </a:extLst>
          </p:cNvPr>
          <p:cNvSpPr/>
          <p:nvPr/>
        </p:nvSpPr>
        <p:spPr>
          <a:xfrm>
            <a:off x="4454553" y="294082"/>
            <a:ext cx="2378115" cy="762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সমস্যা-০১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E98425-81B3-4EBE-9EA9-680B0AF9F6B4}"/>
                  </a:ext>
                </a:extLst>
              </p:cNvPr>
              <p:cNvSpPr txBox="1"/>
              <p:nvPr/>
            </p:nvSpPr>
            <p:spPr>
              <a:xfrm>
                <a:off x="3131511" y="1576782"/>
                <a:ext cx="677872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অনুশীলনী:(4.1)</a:t>
                </a:r>
              </a:p>
              <a:p>
                <a:r>
                  <a:rPr lang="en-US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4.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 সরলফল নির্ণয় কর। </a:t>
                </a:r>
                <a:endParaRPr lang="en-US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E98425-81B3-4EBE-9EA9-680B0AF9F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511" y="1576782"/>
                <a:ext cx="6778721" cy="954107"/>
              </a:xfrm>
              <a:prstGeom prst="rect">
                <a:avLst/>
              </a:prstGeom>
              <a:blipFill>
                <a:blip r:embed="rId2"/>
                <a:stretch>
                  <a:fillRect l="-1978" t="-7051" b="-2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AFAB75-4265-4859-9147-EF2BEA8BFAE8}"/>
                  </a:ext>
                </a:extLst>
              </p:cNvPr>
              <p:cNvSpPr txBox="1"/>
              <p:nvPr/>
            </p:nvSpPr>
            <p:spPr>
              <a:xfrm>
                <a:off x="6945736" y="3321734"/>
                <a:ext cx="1856188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>
                    <a:solidFill>
                      <a:schemeClr val="tx2"/>
                    </a:solidFill>
                    <a:latin typeface="Kalpurush" pitchFamily="2" charset="0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Kalpurush" pitchFamily="2" charset="0"/>
                      </a:rPr>
                      <m:t>[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Kalpurush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Kalpurush" pitchFamily="2" charset="0"/>
                      </a:rPr>
                      <m:t>]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 </a:t>
                </a:r>
                <a:endParaRPr lang="en-US" sz="2400" b="1" dirty="0">
                  <a:solidFill>
                    <a:schemeClr val="tx2"/>
                  </a:solidFill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AFAB75-4265-4859-9147-EF2BEA8BF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736" y="3321734"/>
                <a:ext cx="1856188" cy="625812"/>
              </a:xfrm>
              <a:prstGeom prst="rect">
                <a:avLst/>
              </a:prstGeom>
              <a:blipFill>
                <a:blip r:embed="rId3"/>
                <a:stretch>
                  <a:fillRect l="-4918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CCB50A8-9FE0-4E40-B8AF-450250ACD88B}"/>
                  </a:ext>
                </a:extLst>
              </p:cNvPr>
              <p:cNvSpPr/>
              <p:nvPr/>
            </p:nvSpPr>
            <p:spPr>
              <a:xfrm>
                <a:off x="3105290" y="2789764"/>
                <a:ext cx="45824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en-US" sz="2400" dirty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i="1" dirty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CCB50A8-9FE0-4E40-B8AF-450250ACD8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290" y="2789764"/>
                <a:ext cx="4582441" cy="461665"/>
              </a:xfrm>
              <a:prstGeom prst="rect">
                <a:avLst/>
              </a:prstGeom>
              <a:blipFill>
                <a:blip r:embed="rId4"/>
                <a:stretch>
                  <a:fillRect l="-199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395C767-FD0B-4135-885E-8C2C1A6BEAE0}"/>
                  </a:ext>
                </a:extLst>
              </p:cNvPr>
              <p:cNvSpPr/>
              <p:nvPr/>
            </p:nvSpPr>
            <p:spPr>
              <a:xfrm>
                <a:off x="4297961" y="3241520"/>
                <a:ext cx="2551568" cy="786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=(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cs typeface="NikoshBAN" panose="02000000000000000000" pitchFamily="2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400" i="1" dirty="0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395C767-FD0B-4135-885E-8C2C1A6BEA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961" y="3241520"/>
                <a:ext cx="2551568" cy="7862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7E52698-B300-4616-80F3-D745F2B9B493}"/>
                  </a:ext>
                </a:extLst>
              </p:cNvPr>
              <p:cNvSpPr/>
              <p:nvPr/>
            </p:nvSpPr>
            <p:spPr>
              <a:xfrm>
                <a:off x="4377238" y="3961794"/>
                <a:ext cx="2551567" cy="793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𝑎𝑏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400" i="1" dirty="0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7E52698-B300-4616-80F3-D745F2B9B4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238" y="3961794"/>
                <a:ext cx="2551567" cy="7936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7939F0C-3AB1-4BE0-8E8F-97AD8F9E80C5}"/>
                  </a:ext>
                </a:extLst>
              </p:cNvPr>
              <p:cNvSpPr/>
              <p:nvPr/>
            </p:nvSpPr>
            <p:spPr>
              <a:xfrm>
                <a:off x="4407703" y="4695793"/>
                <a:ext cx="1984629" cy="1093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𝑎𝑏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7939F0C-3AB1-4BE0-8E8F-97AD8F9E8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703" y="4695793"/>
                <a:ext cx="1984629" cy="1093826"/>
              </a:xfrm>
              <a:prstGeom prst="rect">
                <a:avLst/>
              </a:prstGeom>
              <a:blipFill>
                <a:blip r:embed="rId7"/>
                <a:stretch>
                  <a:fillRect b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6955F9C-E7DE-4645-B94A-D567FB385617}"/>
                  </a:ext>
                </a:extLst>
              </p:cNvPr>
              <p:cNvSpPr/>
              <p:nvPr/>
            </p:nvSpPr>
            <p:spPr>
              <a:xfrm>
                <a:off x="4467252" y="5685720"/>
                <a:ext cx="1681166" cy="799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𝑎𝑏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6955F9C-E7DE-4645-B94A-D567FB385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252" y="5685720"/>
                <a:ext cx="1681166" cy="7997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5" grpId="0"/>
      <p:bldP spid="2" grpId="0"/>
      <p:bldP spid="3" grpId="0"/>
      <p:bldP spid="4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8E0D729-C22D-4079-84B1-3EE935FA97CC}"/>
              </a:ext>
            </a:extLst>
          </p:cNvPr>
          <p:cNvSpPr/>
          <p:nvPr/>
        </p:nvSpPr>
        <p:spPr>
          <a:xfrm>
            <a:off x="4479721" y="435856"/>
            <a:ext cx="2378512" cy="7620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সমস্যা-০২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912697-C256-4CB0-87A2-BB4CF1222C24}"/>
                  </a:ext>
                </a:extLst>
              </p:cNvPr>
              <p:cNvSpPr txBox="1"/>
              <p:nvPr/>
            </p:nvSpPr>
            <p:spPr>
              <a:xfrm>
                <a:off x="2153594" y="1550146"/>
                <a:ext cx="8336606" cy="705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 8.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b="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𝑚</m:t>
                            </m:r>
                            <m:r>
                              <a:rPr lang="en-US" sz="2400" b="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2400" b="0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400" b="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𝑚</m:t>
                            </m:r>
                            <m:r>
                              <a:rPr lang="en-US" sz="2400" b="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n-US" sz="2400" b="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÷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9</m:t>
                            </m:r>
                          </m:e>
                          <m:sup>
                            <m:r>
                              <a:rPr lang="en-US" sz="2400" b="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𝑚</m:t>
                            </m:r>
                            <m:r>
                              <a:rPr lang="en-US" sz="2400" b="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400" b="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2400" b="0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  <m:r>
                                      <a:rPr lang="en-US" sz="2400" b="0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400" b="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𝑚</m:t>
                            </m:r>
                            <m:r>
                              <a:rPr lang="en-US" sz="2400" b="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400" b="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2400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সরলফল নির্ণয় কর।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912697-C256-4CB0-87A2-BB4CF1222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594" y="1550146"/>
                <a:ext cx="8336606" cy="705514"/>
              </a:xfrm>
              <a:prstGeom prst="rect">
                <a:avLst/>
              </a:prstGeom>
              <a:blipFill>
                <a:blip r:embed="rId2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5C8BEC-DC1F-4ADA-9469-C89689BA6D4E}"/>
                  </a:ext>
                </a:extLst>
              </p:cNvPr>
              <p:cNvSpPr txBox="1"/>
              <p:nvPr/>
            </p:nvSpPr>
            <p:spPr>
              <a:xfrm>
                <a:off x="8029608" y="3967086"/>
                <a:ext cx="3933792" cy="647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Kalpurush" pitchFamily="2" charset="0"/>
                      </a:rPr>
                      <m:t>[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Kalpurush" pitchFamily="2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m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Kalpurush" pitchFamily="2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n</m:t>
                            </m:r>
                          </m:sup>
                        </m:sSup>
                      </m:den>
                    </m:f>
                    <m: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m</m:t>
                        </m:r>
                        <m:r>
                          <a:rPr lang="en-US" sz="2400" b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; </a:t>
                </a:r>
                <a:r>
                  <a:rPr lang="bn-BD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যখন,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𝑚</m:t>
                    </m:r>
                    <m:r>
                      <a:rPr lang="en-US" sz="2400" b="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b="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</a:rPr>
                      <m:t>]</m:t>
                    </m:r>
                  </m:oMath>
                </a14:m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5C8BEC-DC1F-4ADA-9469-C89689BA6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608" y="3967086"/>
                <a:ext cx="3933792" cy="647421"/>
              </a:xfrm>
              <a:prstGeom prst="rect">
                <a:avLst/>
              </a:prstGeom>
              <a:blipFill>
                <a:blip r:embed="rId3"/>
                <a:stretch>
                  <a:fillRect l="-2322" b="-17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5BE33FA-8889-4B66-A546-3E9458503CDF}"/>
                  </a:ext>
                </a:extLst>
              </p:cNvPr>
              <p:cNvSpPr/>
              <p:nvPr/>
            </p:nvSpPr>
            <p:spPr>
              <a:xfrm>
                <a:off x="3225634" y="2325282"/>
                <a:ext cx="3598742" cy="1172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𝒎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𝒎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𝒎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÷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𝟗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𝒎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𝒎</m:t>
                                    </m:r>
                                    <m: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𝒎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i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5BE33FA-8889-4B66-A546-3E9458503C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634" y="2325282"/>
                <a:ext cx="3598742" cy="1172052"/>
              </a:xfrm>
              <a:prstGeom prst="rect">
                <a:avLst/>
              </a:prstGeom>
              <a:blipFill>
                <a:blip r:embed="rId4"/>
                <a:stretch>
                  <a:fillRect l="-2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25B24B-424E-4831-B4A4-0B940CDD15EA}"/>
                  </a:ext>
                </a:extLst>
              </p:cNvPr>
              <p:cNvSpPr/>
              <p:nvPr/>
            </p:nvSpPr>
            <p:spPr>
              <a:xfrm>
                <a:off x="3818458" y="3168141"/>
                <a:ext cx="2762616" cy="914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𝑚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÷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𝑚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25B24B-424E-4831-B4A4-0B940CDD1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458" y="3168141"/>
                <a:ext cx="2762616" cy="9142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09D8495-495D-4F9F-B639-C0C5FA838842}"/>
                  </a:ext>
                </a:extLst>
              </p:cNvPr>
              <p:cNvSpPr/>
              <p:nvPr/>
            </p:nvSpPr>
            <p:spPr>
              <a:xfrm>
                <a:off x="3695712" y="4107386"/>
                <a:ext cx="4258217" cy="512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÷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09D8495-495D-4F9F-B639-C0C5FA838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712" y="4107386"/>
                <a:ext cx="4258217" cy="5123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EBC0BF2-D3AE-47BF-AF27-7CE48C638FA0}"/>
                  </a:ext>
                </a:extLst>
              </p:cNvPr>
              <p:cNvSpPr/>
              <p:nvPr/>
            </p:nvSpPr>
            <p:spPr>
              <a:xfrm>
                <a:off x="3818458" y="4614507"/>
                <a:ext cx="3237553" cy="512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EBC0BF2-D3AE-47BF-AF27-7CE48C638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458" y="4614507"/>
                <a:ext cx="3237553" cy="5123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7030FDA-4671-4667-8D99-AB3DB8A29316}"/>
                  </a:ext>
                </a:extLst>
              </p:cNvPr>
              <p:cNvSpPr/>
              <p:nvPr/>
            </p:nvSpPr>
            <p:spPr>
              <a:xfrm>
                <a:off x="3833278" y="5151847"/>
                <a:ext cx="1763496" cy="615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7030FDA-4671-4667-8D99-AB3DB8A293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278" y="5151847"/>
                <a:ext cx="1763496" cy="6158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13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2" grpId="0"/>
      <p:bldP spid="3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D577CBAF-730D-461C-B29D-23A6DC823D89}"/>
              </a:ext>
            </a:extLst>
          </p:cNvPr>
          <p:cNvSpPr/>
          <p:nvPr/>
        </p:nvSpPr>
        <p:spPr>
          <a:xfrm>
            <a:off x="3416240" y="581191"/>
            <a:ext cx="2539943" cy="677157"/>
          </a:xfrm>
          <a:prstGeom prst="roundRect">
            <a:avLst>
              <a:gd name="adj" fmla="val 49537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সমস্যা-০৩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4D2B6F-568B-4DE8-87AB-C9C2D4047CA7}"/>
                  </a:ext>
                </a:extLst>
              </p:cNvPr>
              <p:cNvSpPr txBox="1"/>
              <p:nvPr/>
            </p:nvSpPr>
            <p:spPr>
              <a:xfrm>
                <a:off x="1726303" y="1328402"/>
                <a:ext cx="7536229" cy="93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13.</a:t>
                </a:r>
                <a:r>
                  <a:rPr lang="bn-BD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প্রমাণ কর যে,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Kalpurush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Kalpurush" pitchFamily="2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Kalpurush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𝒂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Kalpurush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𝒃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𝒂𝒃</m:t>
                            </m:r>
                          </m:den>
                        </m:f>
                      </m:sup>
                    </m:sSup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 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</m:oMath>
                </a14:m>
                <a:r>
                  <a:rPr lang="en-US" sz="24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Kalpurush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Kalpurush" pitchFamily="2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Kalpurush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𝒃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Kalpurush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𝒄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𝒃𝒄</m:t>
                            </m:r>
                          </m:den>
                        </m:f>
                      </m:sup>
                    </m:sSup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Kalpurush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Kalpurush" pitchFamily="2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Kalpurush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𝒄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Kalpurush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𝒂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𝒄𝒂</m:t>
                            </m:r>
                          </m:den>
                        </m:f>
                      </m:sup>
                    </m:sSup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𝟏</m:t>
                    </m:r>
                  </m:oMath>
                </a14:m>
                <a:endParaRPr lang="en-US" sz="240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4D2B6F-568B-4DE8-87AB-C9C2D4047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303" y="1328402"/>
                <a:ext cx="7536229" cy="932371"/>
              </a:xfrm>
              <a:prstGeom prst="rect">
                <a:avLst/>
              </a:prstGeom>
              <a:blipFill>
                <a:blip r:embed="rId2"/>
                <a:stretch>
                  <a:fillRect l="-1214" b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5784222-8386-4996-AC95-1304137834EC}"/>
                  </a:ext>
                </a:extLst>
              </p:cNvPr>
              <p:cNvSpPr/>
              <p:nvPr/>
            </p:nvSpPr>
            <p:spPr>
              <a:xfrm>
                <a:off x="2118309" y="2633519"/>
                <a:ext cx="5078358" cy="932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𝐋</m:t>
                        </m:r>
                        <m:r>
                          <a:rPr lang="en-US" sz="2400" b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.</m:t>
                        </m:r>
                        <m:r>
                          <a:rPr lang="en-US" sz="2400" b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𝐇</m:t>
                        </m:r>
                        <m:r>
                          <a:rPr lang="en-US" sz="2400" b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.</m:t>
                        </m:r>
                        <m:r>
                          <a:rPr lang="en-US" sz="2400" b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𝐒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= 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Kalpurush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Kalpurush" pitchFamily="2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Kalpurush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𝒂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Kalpurush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𝒃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𝒂𝒃</m:t>
                            </m:r>
                          </m:den>
                        </m:f>
                      </m:sup>
                    </m:sSup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 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</m:oMath>
                </a14:m>
                <a:r>
                  <a:rPr lang="en-US" sz="24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Kalpurush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Kalpurush" pitchFamily="2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Kalpurush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𝒃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Kalpurush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𝒄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𝒃𝒄</m:t>
                            </m:r>
                          </m:den>
                        </m:f>
                      </m:sup>
                    </m:sSup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Kalpurush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Kalpurush" pitchFamily="2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Kalpurush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𝒄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Kalpurush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chemeClr val="tx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cs typeface="Kalpurush" pitchFamily="2" charset="0"/>
                                      </a:rPr>
                                      <m:t>𝒂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𝒄𝒂</m:t>
                            </m:r>
                          </m:den>
                        </m:f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5784222-8386-4996-AC95-130413783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09" y="2633519"/>
                <a:ext cx="5078358" cy="9323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3498C9E-B25F-453A-AF6B-3ADE912DF54C}"/>
                  </a:ext>
                </a:extLst>
              </p:cNvPr>
              <p:cNvSpPr/>
              <p:nvPr/>
            </p:nvSpPr>
            <p:spPr>
              <a:xfrm>
                <a:off x="2890360" y="3660114"/>
                <a:ext cx="4803110" cy="723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Kalpurush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Kalpurush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Kalpurush" pitchFamily="2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Kalpurush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Kalpurush" pitchFamily="2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Kalpurush" pitchFamily="2" charset="0"/>
                                    </a:rPr>
                                    <m:t>𝒂</m:t>
                                  </m:r>
                                  <m: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Kalpurush" pitchFamily="2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Kalpurush" pitchFamily="2" charset="0"/>
                                    </a:rPr>
                                    <m:t>𝒃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Kalpurush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Kalpurush" pitchFamily="2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Kalpurush" pitchFamily="2" charset="0"/>
                                </a:rPr>
                                <m:t>𝒂𝒃</m:t>
                              </m:r>
                            </m:den>
                          </m:f>
                        </m:sup>
                      </m:sSup>
                      <m:r>
                        <a:rPr lang="en-US" sz="2400" b="1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Kalpurush" pitchFamily="2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Kalpurush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Kalpurush" pitchFamily="2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Kalpurush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Kalpurush" pitchFamily="2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Kalpurush" pitchFamily="2" charset="0"/>
                                    </a:rPr>
                                    <m:t>𝒃</m:t>
                                  </m:r>
                                  <m: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Kalpurush" pitchFamily="2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Kalpurush" pitchFamily="2" charset="0"/>
                                    </a:rPr>
                                    <m:t>𝒄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Kalpurush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Kalpurush" pitchFamily="2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Kalpurush" pitchFamily="2" charset="0"/>
                                </a:rPr>
                                <m:t>𝒃𝒄</m:t>
                              </m:r>
                            </m:den>
                          </m:f>
                        </m:sup>
                      </m:sSup>
                      <m:r>
                        <a:rPr lang="en-US" sz="2400" b="1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Kalpurush" pitchFamily="2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Kalpurush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Kalpurush" pitchFamily="2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Kalpurush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Kalpurush" pitchFamily="2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Kalpurush" pitchFamily="2" charset="0"/>
                                    </a:rPr>
                                    <m:t>𝒄</m:t>
                                  </m:r>
                                  <m: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Kalpurush" pitchFamily="2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cs typeface="Kalpurush" pitchFamily="2" charset="0"/>
                                    </a:rPr>
                                    <m:t>𝒂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Kalpurush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Kalpurush" pitchFamily="2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Kalpurush" pitchFamily="2" charset="0"/>
                                </a:rPr>
                                <m:t>𝒄𝒂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3498C9E-B25F-453A-AF6B-3ADE912DF5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360" y="3660114"/>
                <a:ext cx="4803110" cy="7230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1DE79B2-7458-445B-9A89-D4B02231DB2F}"/>
                  </a:ext>
                </a:extLst>
              </p:cNvPr>
              <p:cNvSpPr/>
              <p:nvPr/>
            </p:nvSpPr>
            <p:spPr>
              <a:xfrm>
                <a:off x="2890360" y="4477421"/>
                <a:ext cx="3311997" cy="646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Kalpurush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Kalpurush" pitchFamily="2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Kalpurush" pitchFamily="2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Kalpurush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Kalpurush" pitchFamily="2" charset="0"/>
                                </a:rPr>
                                <m:t>𝒂</m:t>
                              </m:r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Kalpurush" pitchFamily="2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Kalpurush" pitchFamily="2" charset="0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Kalpurush" pitchFamily="2" charset="0"/>
                                </a:rPr>
                                <m:t>𝒂𝒃</m:t>
                              </m:r>
                            </m:den>
                          </m:f>
                        </m:sup>
                      </m:sSup>
                      <m:r>
                        <a:rPr lang="en-US" sz="2400" b="1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Kalpurush" pitchFamily="2" charset="0"/>
                        </a:rPr>
                        <m:t>×</m:t>
                      </m:r>
                      <m:r>
                        <a:rPr lang="en-US" sz="2400" b="1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Kalpurush" pitchFamily="2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Kalpurush" pitchFamily="2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Kalpurush" pitchFamily="2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Kalpurush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Kalpurush" pitchFamily="2" charset="0"/>
                                </a:rPr>
                                <m:t>𝒃</m:t>
                              </m:r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Kalpurush" pitchFamily="2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Kalpurush" pitchFamily="2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Kalpurush" pitchFamily="2" charset="0"/>
                                </a:rPr>
                                <m:t>𝒃𝒄</m:t>
                              </m:r>
                            </m:den>
                          </m:f>
                        </m:sup>
                      </m:sSup>
                      <m:r>
                        <a:rPr lang="en-US" sz="2400" b="1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Kalpurush" pitchFamily="2" charset="0"/>
                        </a:rPr>
                        <m:t>×</m:t>
                      </m:r>
                      <m:r>
                        <a:rPr lang="en-US" sz="2400" b="1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Kalpurush" pitchFamily="2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Kalpurush" pitchFamily="2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Kalpurush" pitchFamily="2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Kalpurush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Kalpurush" pitchFamily="2" charset="0"/>
                                </a:rPr>
                                <m:t>𝒄</m:t>
                              </m:r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Kalpurush" pitchFamily="2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Kalpurush" pitchFamily="2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Kalpurush" pitchFamily="2" charset="0"/>
                                </a:rPr>
                                <m:t>𝒄𝒂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1DE79B2-7458-445B-9A89-D4B02231DB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360" y="4477421"/>
                <a:ext cx="3311997" cy="646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398FF7B-905C-4846-81BD-BFA99BB28AED}"/>
                  </a:ext>
                </a:extLst>
              </p:cNvPr>
              <p:cNvSpPr/>
              <p:nvPr/>
            </p:nvSpPr>
            <p:spPr>
              <a:xfrm>
                <a:off x="2890360" y="5204578"/>
                <a:ext cx="2164823" cy="616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𝒂𝒃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𝒃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𝒃𝒄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𝒄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𝒄𝒂</m:t>
                            </m:r>
                          </m:den>
                        </m:f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398FF7B-905C-4846-81BD-BFA99BB28A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360" y="5204578"/>
                <a:ext cx="2164823" cy="6165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EFF18BC-86DC-4999-BBE5-65611FDE37C7}"/>
                  </a:ext>
                </a:extLst>
              </p:cNvPr>
              <p:cNvSpPr/>
              <p:nvPr/>
            </p:nvSpPr>
            <p:spPr>
              <a:xfrm>
                <a:off x="8773158" y="2450599"/>
                <a:ext cx="2869825" cy="625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Kalpurush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𝒄</m:t>
                            </m:r>
                            <m:d>
                              <m:d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Kalpurush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𝒂</m:t>
                                </m:r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−</m:t>
                                </m:r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𝒃</m:t>
                                </m:r>
                              </m:e>
                            </m:d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𝒂</m:t>
                            </m:r>
                            <m:d>
                              <m:d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Kalpurush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𝒃</m:t>
                                </m:r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−</m:t>
                                </m:r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𝒄</m:t>
                                </m:r>
                              </m:e>
                            </m:d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𝒃</m:t>
                            </m:r>
                            <m:d>
                              <m:d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Kalpurush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𝒄</m:t>
                                </m:r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−</m:t>
                                </m:r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Kalpurush" pitchFamily="2" charset="0"/>
                                  </a:rPr>
                                  <m:t>𝒂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Kalpurush" pitchFamily="2" charset="0"/>
                              </a:rPr>
                              <m:t>𝒂𝒃𝒄</m:t>
                            </m:r>
                          </m:den>
                        </m:f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EFF18BC-86DC-4999-BBE5-65611FDE3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158" y="2450599"/>
                <a:ext cx="2869825" cy="6257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E1A8327-5359-4E98-90C0-71AE69BBD46D}"/>
                  </a:ext>
                </a:extLst>
              </p:cNvPr>
              <p:cNvSpPr/>
              <p:nvPr/>
            </p:nvSpPr>
            <p:spPr>
              <a:xfrm>
                <a:off x="8827567" y="3956558"/>
                <a:ext cx="900055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Kalpurush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Kalpurush" pitchFamily="2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Kalpurush" pitchFamily="2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Kalpurush" pitchFamily="2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E1A8327-5359-4E98-90C0-71AE69BBD4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567" y="3956558"/>
                <a:ext cx="900055" cy="470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DC79802-7DC9-49B7-8F89-516B1C711D1E}"/>
                  </a:ext>
                </a:extLst>
              </p:cNvPr>
              <p:cNvSpPr/>
              <p:nvPr/>
            </p:nvSpPr>
            <p:spPr>
              <a:xfrm>
                <a:off x="8773158" y="3099704"/>
                <a:ext cx="1154932" cy="6412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Kalpurush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Kalpurush" pitchFamily="2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Kalpurush" pitchFamily="2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Kalpurush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Kalpurush" pitchFamily="2" charset="0"/>
                                </a:rPr>
                                <m:t>𝟎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Kalpurush" pitchFamily="2" charset="0"/>
                                </a:rPr>
                                <m:t>𝒂𝒃𝒄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DC79802-7DC9-49B7-8F89-516B1C711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158" y="3099704"/>
                <a:ext cx="1154932" cy="6412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444ACF8-7EE2-4DCE-82FE-E8F1AC9E1458}"/>
                  </a:ext>
                </a:extLst>
              </p:cNvPr>
              <p:cNvSpPr/>
              <p:nvPr/>
            </p:nvSpPr>
            <p:spPr>
              <a:xfrm>
                <a:off x="8923255" y="4570010"/>
                <a:ext cx="17721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𝟏</m:t>
                    </m:r>
                  </m:oMath>
                </a14:m>
                <a:r>
                  <a:rPr lang="en-US" sz="24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(R.H.S)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444ACF8-7EE2-4DCE-82FE-E8F1AC9E14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255" y="4570010"/>
                <a:ext cx="1772152" cy="461665"/>
              </a:xfrm>
              <a:prstGeom prst="rect">
                <a:avLst/>
              </a:prstGeom>
              <a:blipFill>
                <a:blip r:embed="rId10"/>
                <a:stretch>
                  <a:fillRect t="-10667" r="-7241" b="-3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063EF5-0BBC-4E34-A5FA-5D09A43A32AA}"/>
              </a:ext>
            </a:extLst>
          </p:cNvPr>
          <p:cNvCxnSpPr/>
          <p:nvPr/>
        </p:nvCxnSpPr>
        <p:spPr>
          <a:xfrm>
            <a:off x="8280400" y="2619725"/>
            <a:ext cx="0" cy="267366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76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3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3EFC5B0-845C-4E93-A257-319C0BF7A8CB}"/>
              </a:ext>
            </a:extLst>
          </p:cNvPr>
          <p:cNvSpPr/>
          <p:nvPr/>
        </p:nvSpPr>
        <p:spPr>
          <a:xfrm>
            <a:off x="8097512" y="329268"/>
            <a:ext cx="2622142" cy="71120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C2495E-0387-44D7-A39C-B602243C8B63}"/>
                  </a:ext>
                </a:extLst>
              </p:cNvPr>
              <p:cNvSpPr txBox="1"/>
              <p:nvPr/>
            </p:nvSpPr>
            <p:spPr>
              <a:xfrm>
                <a:off x="3045368" y="393804"/>
                <a:ext cx="5956183" cy="1037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as-IN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en-US" sz="24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অনুশীলনী</a:t>
                </a:r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(4.1)</a:t>
                </a:r>
              </a:p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5.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 সরলফল নির্ণয় কর। </a:t>
                </a:r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C2495E-0387-44D7-A39C-B602243C8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368" y="393804"/>
                <a:ext cx="5956183" cy="1037720"/>
              </a:xfrm>
              <a:prstGeom prst="rect">
                <a:avLst/>
              </a:prstGeom>
              <a:blipFill>
                <a:blip r:embed="rId2"/>
                <a:stretch>
                  <a:fillRect l="-1740" t="-5294" b="-1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51C4673-A72C-43D0-BE35-7330B37D5980}"/>
                  </a:ext>
                </a:extLst>
              </p:cNvPr>
              <p:cNvSpPr/>
              <p:nvPr/>
            </p:nvSpPr>
            <p:spPr>
              <a:xfrm>
                <a:off x="3060421" y="1740507"/>
                <a:ext cx="2741193" cy="668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4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াধান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den>
                        </m:f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51C4673-A72C-43D0-BE35-7330B37D59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421" y="1740507"/>
                <a:ext cx="2741193" cy="668388"/>
              </a:xfrm>
              <a:prstGeom prst="rect">
                <a:avLst/>
              </a:prstGeom>
              <a:blipFill>
                <a:blip r:embed="rId3"/>
                <a:stretch>
                  <a:fillRect l="-3778" b="-17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FB6683F-1965-413F-95DD-762DF23DE6EE}"/>
                  </a:ext>
                </a:extLst>
              </p:cNvPr>
              <p:cNvSpPr/>
              <p:nvPr/>
            </p:nvSpPr>
            <p:spPr>
              <a:xfrm>
                <a:off x="3520373" y="2443612"/>
                <a:ext cx="1951374" cy="833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.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FB6683F-1965-413F-95DD-762DF23DE6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373" y="2443612"/>
                <a:ext cx="1951374" cy="8334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CC1B6E-50BD-4A41-85AF-0F5BCA5367D7}"/>
                  </a:ext>
                </a:extLst>
              </p:cNvPr>
              <p:cNvSpPr/>
              <p:nvPr/>
            </p:nvSpPr>
            <p:spPr>
              <a:xfrm>
                <a:off x="3663492" y="3216510"/>
                <a:ext cx="1665136" cy="8334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.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CC1B6E-50BD-4A41-85AF-0F5BCA5367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492" y="3216510"/>
                <a:ext cx="1665136" cy="833433"/>
              </a:xfrm>
              <a:prstGeom prst="rect">
                <a:avLst/>
              </a:prstGeom>
              <a:blipFill>
                <a:blip r:embed="rId5"/>
                <a:stretch>
                  <a:fillRect b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7BD85DF-F3B5-46E4-8B71-12B14F108B54}"/>
                  </a:ext>
                </a:extLst>
              </p:cNvPr>
              <p:cNvSpPr/>
              <p:nvPr/>
            </p:nvSpPr>
            <p:spPr>
              <a:xfrm>
                <a:off x="3663492" y="4049943"/>
                <a:ext cx="1636858" cy="8334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1</m:t>
                                  </m:r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1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7BD85DF-F3B5-46E4-8B71-12B14F108B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492" y="4049943"/>
                <a:ext cx="1636858" cy="833433"/>
              </a:xfrm>
              <a:prstGeom prst="rect">
                <a:avLst/>
              </a:prstGeom>
              <a:blipFill>
                <a:blip r:embed="rId6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4B7C017-C9E4-437F-8F3A-0AD053343367}"/>
                  </a:ext>
                </a:extLst>
              </p:cNvPr>
              <p:cNvSpPr/>
              <p:nvPr/>
            </p:nvSpPr>
            <p:spPr>
              <a:xfrm>
                <a:off x="3663492" y="4762081"/>
                <a:ext cx="1343509" cy="8318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4B7C017-C9E4-437F-8F3A-0AD053343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492" y="4762081"/>
                <a:ext cx="1343509" cy="8318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21DDBDD-30D0-49C1-AA32-3B91EE97A13A}"/>
                  </a:ext>
                </a:extLst>
              </p:cNvPr>
              <p:cNvSpPr/>
              <p:nvPr/>
            </p:nvSpPr>
            <p:spPr>
              <a:xfrm>
                <a:off x="3520373" y="5503203"/>
                <a:ext cx="1156251" cy="668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8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21DDBDD-30D0-49C1-AA32-3B91EE97A1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373" y="5503203"/>
                <a:ext cx="1156251" cy="6683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41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2" grpId="0"/>
      <p:bldP spid="4" grpId="0"/>
      <p:bldP spid="5" grpId="0"/>
      <p:bldP spid="6" grpId="0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64EEBD-460C-4A85-A07F-B4F3BD9AD9E4}"/>
              </a:ext>
            </a:extLst>
          </p:cNvPr>
          <p:cNvSpPr/>
          <p:nvPr/>
        </p:nvSpPr>
        <p:spPr>
          <a:xfrm>
            <a:off x="3858272" y="229862"/>
            <a:ext cx="2655232" cy="71120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3D1016-B3D1-4917-8867-A3B3F79C213F}"/>
                  </a:ext>
                </a:extLst>
              </p:cNvPr>
              <p:cNvSpPr txBox="1"/>
              <p:nvPr/>
            </p:nvSpPr>
            <p:spPr>
              <a:xfrm>
                <a:off x="823401" y="1192152"/>
                <a:ext cx="9189268" cy="1170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as-IN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en-US" sz="28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অনুশীলনী</a:t>
                </a:r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(4.1)</a:t>
                </a:r>
              </a:p>
              <a:p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15.প্রমাণ </a:t>
                </a:r>
                <a:r>
                  <a:rPr lang="en-US" sz="28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𝒑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𝒒</m:t>
                                </m:r>
                              </m:sup>
                            </m:sSup>
                          </m:den>
                        </m:f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𝒒</m:t>
                        </m:r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800" b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𝒒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𝒓</m:t>
                                </m:r>
                              </m:sup>
                            </m:sSup>
                          </m:den>
                        </m:f>
                        <m:r>
                          <a:rPr lang="en-US" sz="28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𝒒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</m:sup>
                    </m:sSup>
                    <m:r>
                      <a:rPr lang="en-US" sz="28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800" b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𝒓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𝒑</m:t>
                                </m:r>
                              </m:sup>
                            </m:sSup>
                          </m:den>
                        </m:f>
                        <m:r>
                          <a:rPr lang="en-US" sz="28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𝒒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endParaRPr lang="en-US" sz="2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3D1016-B3D1-4917-8867-A3B3F79C2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01" y="1192152"/>
                <a:ext cx="9189268" cy="1170641"/>
              </a:xfrm>
              <a:prstGeom prst="rect">
                <a:avLst/>
              </a:prstGeom>
              <a:blipFill>
                <a:blip r:embed="rId2"/>
                <a:stretch>
                  <a:fillRect l="-1460" t="-5729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E3BD48-ED56-4FF5-BFEB-A2C676CD9D94}"/>
                  </a:ext>
                </a:extLst>
              </p:cNvPr>
              <p:cNvSpPr txBox="1"/>
              <p:nvPr/>
            </p:nvSpPr>
            <p:spPr>
              <a:xfrm>
                <a:off x="950615" y="2613883"/>
                <a:ext cx="7363652" cy="647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4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াধান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𝒑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𝒒</m:t>
                                </m:r>
                              </m:sup>
                            </m:sSup>
                          </m:den>
                        </m:f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𝒒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b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𝒒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𝒓</m:t>
                                </m:r>
                              </m:sup>
                            </m:sSup>
                          </m:den>
                        </m:f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𝒒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</m:sup>
                    </m:sSup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b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𝒓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𝒑</m:t>
                                </m:r>
                              </m:sup>
                            </m:sSup>
                          </m:den>
                        </m:f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𝒒</m:t>
                        </m:r>
                      </m:sup>
                    </m:sSup>
                  </m:oMath>
                </a14:m>
                <a:endParaRPr 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E3BD48-ED56-4FF5-BFEB-A2C676CD9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15" y="2613883"/>
                <a:ext cx="7363652" cy="647421"/>
              </a:xfrm>
              <a:prstGeom prst="rect">
                <a:avLst/>
              </a:prstGeom>
              <a:blipFill>
                <a:blip r:embed="rId3"/>
                <a:stretch>
                  <a:fillRect l="-1407" b="-17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E9FF21-C1F6-4A6B-98CB-496CC789A9D0}"/>
                  </a:ext>
                </a:extLst>
              </p:cNvPr>
              <p:cNvSpPr/>
              <p:nvPr/>
            </p:nvSpPr>
            <p:spPr>
              <a:xfrm>
                <a:off x="1767932" y="3291485"/>
                <a:ext cx="5420268" cy="783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𝒑𝒒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𝒑𝒒</m:t>
                                </m:r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𝒒𝒓</m:t>
                            </m:r>
                          </m:sup>
                        </m:sSup>
                      </m:den>
                    </m:f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𝒒𝒓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𝒓𝒒</m:t>
                                </m:r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𝒑𝒓</m:t>
                            </m:r>
                          </m:sup>
                        </m:sSup>
                      </m:den>
                    </m:f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𝒓𝒑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𝒓𝒒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𝒑𝒓</m:t>
                                </m:r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𝒑𝒒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E9FF21-C1F6-4A6B-98CB-496CC789A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932" y="3291485"/>
                <a:ext cx="5420268" cy="7833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45F7877-8DA8-4477-A81A-420342617212}"/>
                  </a:ext>
                </a:extLst>
              </p:cNvPr>
              <p:cNvSpPr/>
              <p:nvPr/>
            </p:nvSpPr>
            <p:spPr>
              <a:xfrm>
                <a:off x="1813783" y="4121007"/>
                <a:ext cx="9074349" cy="525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𝒑𝒒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𝒑𝒓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𝒑𝒒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𝒒𝒓</m:t>
                        </m:r>
                      </m:sup>
                    </m:sSup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𝒒𝒓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𝒑𝒒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𝒓𝒒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𝒑𝒓</m:t>
                        </m:r>
                      </m:sup>
                    </m:sSup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𝒓𝒑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𝒓𝒒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𝒑𝒓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𝒑𝒒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45F7877-8DA8-4477-A81A-4203426172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783" y="4121007"/>
                <a:ext cx="9074349" cy="5252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C568172-321C-4FA5-AC8C-F24AA96AAEDA}"/>
                  </a:ext>
                </a:extLst>
              </p:cNvPr>
              <p:cNvSpPr/>
              <p:nvPr/>
            </p:nvSpPr>
            <p:spPr>
              <a:xfrm>
                <a:off x="1591681" y="4581811"/>
                <a:ext cx="9008638" cy="525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𝒑𝒓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𝒒𝒓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𝒑𝒒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𝒑𝒓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𝒓𝒒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𝒑𝒒</m:t>
                        </m:r>
                      </m:sup>
                    </m:sSup>
                  </m:oMath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C568172-321C-4FA5-AC8C-F24AA96AAE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81" y="4581811"/>
                <a:ext cx="9008638" cy="5252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159A52D-0BDE-4093-AFFB-A8CF0CFFFF3B}"/>
                  </a:ext>
                </a:extLst>
              </p:cNvPr>
              <p:cNvSpPr/>
              <p:nvPr/>
            </p:nvSpPr>
            <p:spPr>
              <a:xfrm>
                <a:off x="1656377" y="5195848"/>
                <a:ext cx="1275605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159A52D-0BDE-4093-AFFB-A8CF0CFFF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377" y="5195848"/>
                <a:ext cx="1275605" cy="470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CE5694E-7BCE-4CBB-83DB-691EC14926DB}"/>
                  </a:ext>
                </a:extLst>
              </p:cNvPr>
              <p:cNvSpPr/>
              <p:nvPr/>
            </p:nvSpPr>
            <p:spPr>
              <a:xfrm>
                <a:off x="1884378" y="5720332"/>
                <a:ext cx="18122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4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প্রমাণিত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CE5694E-7BCE-4CBB-83DB-691EC1492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378" y="5720332"/>
                <a:ext cx="1812227" cy="461665"/>
              </a:xfrm>
              <a:prstGeom prst="rect">
                <a:avLst/>
              </a:prstGeom>
              <a:blipFill>
                <a:blip r:embed="rId8"/>
                <a:stretch>
                  <a:fillRect t="-10526" r="-6734" b="-35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52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2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67603E-1663-443D-96E5-4C372DBDA5B8}"/>
                  </a:ext>
                </a:extLst>
              </p:cNvPr>
              <p:cNvSpPr txBox="1"/>
              <p:nvPr/>
            </p:nvSpPr>
            <p:spPr>
              <a:xfrm>
                <a:off x="1317419" y="2230967"/>
                <a:ext cx="8373533" cy="3493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সৃজনশীলঃ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2"/>
                        </a:solidFill>
                        <a:effectLst/>
                        <a:latin typeface="Cambria Math"/>
                        <a:cs typeface="Kalpurush" pitchFamily="2" charset="0"/>
                      </a:rPr>
                      <m:t>𝑿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2"/>
                        </a:solidFill>
                        <a:latin typeface="Cambria Math"/>
                        <a:cs typeface="Kalpurush" pitchFamily="2" charset="0"/>
                      </a:rPr>
                      <m:t>𝒀</m:t>
                    </m:r>
                    <m:r>
                      <a:rPr lang="en-US" sz="2400" b="1" i="1" dirty="0" smtClean="0">
                        <a:solidFill>
                          <a:schemeClr val="tx2"/>
                        </a:solidFill>
                        <a:latin typeface="Cambria Math"/>
                        <a:cs typeface="Kalpurush" pitchFamily="2" charset="0"/>
                      </a:rPr>
                      <m:t>=</m:t>
                    </m:r>
                    <m:rad>
                      <m:radPr>
                        <m:ctrlPr>
                          <a:rPr lang="en-US" sz="2400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1" i="1" dirty="0" smtClean="0">
                            <a:solidFill>
                              <a:schemeClr val="tx2"/>
                            </a:solidFill>
                            <a:latin typeface="Cambria Math"/>
                            <a:cs typeface="Kalpurush" pitchFamily="2" charset="0"/>
                          </a:rPr>
                          <m:t>𝒑</m:t>
                        </m:r>
                        <m:r>
                          <a:rPr lang="en-US" sz="2400" b="1" i="1" dirty="0" smtClean="0">
                            <a:solidFill>
                              <a:schemeClr val="tx2"/>
                            </a:solidFill>
                            <a:latin typeface="Cambria Math"/>
                            <a:cs typeface="Kalpurush" pitchFamily="2" charset="0"/>
                          </a:rPr>
                          <m:t>𝒒</m:t>
                        </m:r>
                      </m:deg>
                      <m:e>
                        <m:f>
                          <m:fPr>
                            <m:ctrlPr>
                              <a:rPr lang="en-US" sz="2400" b="1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Kalpurush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1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Kalpurush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cs typeface="Kalpurush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cs typeface="Kalpurush" pitchFamily="2" charset="0"/>
                                  </a:rPr>
                                  <m:t>𝒑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1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Kalpurush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cs typeface="Kalpurush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cs typeface="Kalpurush" pitchFamily="2" charset="0"/>
                                  </a:rPr>
                                  <m:t>𝒒</m:t>
                                </m:r>
                              </m:sup>
                            </m:sSup>
                          </m:den>
                        </m:f>
                        <m:r>
                          <a:rPr lang="en-US" sz="2400" b="1" i="1" dirty="0" smtClean="0">
                            <a:solidFill>
                              <a:schemeClr val="tx2"/>
                            </a:solidFill>
                            <a:latin typeface="Cambria Math"/>
                            <a:cs typeface="Kalpurush" pitchFamily="2" charset="0"/>
                          </a:rPr>
                          <m:t> </m:t>
                        </m:r>
                      </m:e>
                    </m:rad>
                    <m:r>
                      <a:rPr lang="en-US" sz="2400" b="1" i="1" dirty="0" smtClean="0">
                        <a:solidFill>
                          <a:schemeClr val="tx2"/>
                        </a:solidFill>
                        <a:latin typeface="Cambria Math"/>
                        <a:cs typeface="Kalpurush" pitchFamily="2" charset="0"/>
                      </a:rPr>
                      <m:t> . </m:t>
                    </m:r>
                    <m:rad>
                      <m:radPr>
                        <m:ctrlPr>
                          <a:rPr lang="en-US" sz="2400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1" i="1" dirty="0" smtClean="0">
                            <a:solidFill>
                              <a:schemeClr val="tx2"/>
                            </a:solidFill>
                            <a:latin typeface="Cambria Math"/>
                            <a:cs typeface="Kalpurush" pitchFamily="2" charset="0"/>
                          </a:rPr>
                          <m:t>𝒒</m:t>
                        </m:r>
                        <m:r>
                          <a:rPr lang="en-US" sz="2400" b="1" i="1" dirty="0" smtClean="0">
                            <a:solidFill>
                              <a:schemeClr val="tx2"/>
                            </a:solidFill>
                            <a:latin typeface="Cambria Math"/>
                            <a:cs typeface="Kalpurush" pitchFamily="2" charset="0"/>
                          </a:rPr>
                          <m:t>𝒓</m:t>
                        </m:r>
                      </m:deg>
                      <m:e>
                        <m:f>
                          <m:fPr>
                            <m:ctrlPr>
                              <a:rPr lang="en-US" sz="2400" b="1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Kalpurush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1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Kalpurush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cs typeface="Kalpurush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cs typeface="Kalpurush" pitchFamily="2" charset="0"/>
                                  </a:rPr>
                                  <m:t>𝒒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1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Kalpurush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cs typeface="Kalpurush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cs typeface="Kalpurush" pitchFamily="2" charset="0"/>
                                  </a:rPr>
                                  <m:t>𝒓</m:t>
                                </m:r>
                              </m:sup>
                            </m:sSup>
                          </m:den>
                        </m:f>
                        <m:r>
                          <a:rPr lang="en-US" sz="2400" b="1" i="1" dirty="0" smtClean="0">
                            <a:solidFill>
                              <a:schemeClr val="tx2"/>
                            </a:solidFill>
                            <a:latin typeface="Cambria Math"/>
                            <a:cs typeface="Kalpurush" pitchFamily="2" charset="0"/>
                          </a:rPr>
                          <m:t> </m:t>
                        </m:r>
                      </m:e>
                    </m:rad>
                    <m:r>
                      <a:rPr lang="en-US" sz="2400" b="1" i="1" dirty="0" smtClean="0">
                        <a:solidFill>
                          <a:schemeClr val="tx2"/>
                        </a:solidFill>
                        <a:latin typeface="Cambria Math"/>
                        <a:cs typeface="Kalpurush" pitchFamily="2" charset="0"/>
                      </a:rPr>
                      <m:t> . </m:t>
                    </m:r>
                    <m:rad>
                      <m:radPr>
                        <m:ctrlPr>
                          <a:rPr lang="en-US" sz="2400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1" i="1" dirty="0" smtClean="0">
                            <a:solidFill>
                              <a:schemeClr val="tx2"/>
                            </a:solidFill>
                            <a:latin typeface="Cambria Math"/>
                            <a:cs typeface="Kalpurush" pitchFamily="2" charset="0"/>
                          </a:rPr>
                          <m:t>𝒓</m:t>
                        </m:r>
                        <m:r>
                          <a:rPr lang="en-US" sz="2400" b="1" i="1" dirty="0" smtClean="0">
                            <a:solidFill>
                              <a:schemeClr val="tx2"/>
                            </a:solidFill>
                            <a:latin typeface="Cambria Math"/>
                            <a:cs typeface="Kalpurush" pitchFamily="2" charset="0"/>
                          </a:rPr>
                          <m:t>𝒑</m:t>
                        </m:r>
                      </m:deg>
                      <m:e>
                        <m:f>
                          <m:fPr>
                            <m:ctrlPr>
                              <a:rPr lang="en-US" sz="2400" b="1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Kalpurush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1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Kalpurush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cs typeface="Kalpurush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cs typeface="Kalpurush" pitchFamily="2" charset="0"/>
                                  </a:rPr>
                                  <m:t>𝒓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1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Kalpurush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cs typeface="Kalpurush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cs typeface="Kalpurush" pitchFamily="2" charset="0"/>
                                  </a:rPr>
                                  <m:t>𝒑</m:t>
                                </m:r>
                              </m:sup>
                            </m:sSup>
                          </m:den>
                        </m:f>
                        <m:r>
                          <a:rPr lang="en-US" sz="2400" b="1" i="1" dirty="0" smtClean="0">
                            <a:solidFill>
                              <a:schemeClr val="tx2"/>
                            </a:solidFill>
                            <a:latin typeface="Cambria Math"/>
                            <a:cs typeface="Kalpurush" pitchFamily="2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:endParaRPr lang="en-US" sz="2400" b="1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2"/>
                          </a:solidFill>
                          <a:latin typeface="Cambria Math"/>
                          <a:cs typeface="Kalpurush" pitchFamily="2" charset="0"/>
                        </a:rPr>
                        <m:t>𝒁</m:t>
                      </m:r>
                      <m:r>
                        <a:rPr lang="en-US" sz="2400" b="1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𝟓</m:t>
                                      </m:r>
                                    </m:e>
                                    <m:sup>
                                      <m:r>
                                        <a:rPr lang="en-US" sz="2400" b="1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𝒎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solidFill>
                            <a:schemeClr val="tx2"/>
                          </a:solidFill>
                          <a:latin typeface="Cambria Math"/>
                        </a:rPr>
                        <m:t>÷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𝟐𝟓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𝟓</m:t>
                                      </m:r>
                                    </m:e>
                                    <m:sup>
                                      <m:r>
                                        <a:rPr lang="en-US" sz="2400" b="1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𝒎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den>
                      </m:f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r>
                      <a:rPr lang="en-US" sz="2400" b="1" i="0">
                        <a:solidFill>
                          <a:schemeClr val="tx2"/>
                        </a:solidFill>
                        <a:latin typeface="Cambria Math"/>
                        <a:cs typeface="Kalpurush" pitchFamily="2" charset="0"/>
                      </a:rPr>
                      <m:t>𝐗</m:t>
                    </m:r>
                  </m:oMath>
                </a14:m>
                <a:r>
                  <a:rPr lang="en-US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সরল</a:t>
                </a:r>
                <a:r>
                  <a:rPr lang="en-US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</a:t>
                </a:r>
                <a:r>
                  <a:rPr lang="en-US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chemeClr val="tx2"/>
                        </a:solidFill>
                        <a:latin typeface="Cambria Math"/>
                        <a:cs typeface="Kalpurush" pitchFamily="2" charset="0"/>
                      </a:rPr>
                      <m:t>𝐘</m:t>
                    </m:r>
                    <m:r>
                      <a:rPr lang="en-US" sz="2400" b="1" i="0" dirty="0">
                        <a:solidFill>
                          <a:schemeClr val="tx2"/>
                        </a:solidFill>
                        <a:latin typeface="Cambria Math"/>
                        <a:cs typeface="Kalpurush" pitchFamily="2" charset="0"/>
                      </a:rPr>
                      <m:t>=</m:t>
                    </m:r>
                    <m:r>
                      <a:rPr lang="en-US" sz="2400" b="1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Kalpurush" pitchFamily="2" charset="0"/>
                      </a:rPr>
                      <m:t>𝟏</m:t>
                    </m:r>
                  </m:oMath>
                </a14:m>
                <a:endParaRPr lang="en-US" sz="2400" b="1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গ)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0" dirty="0">
                        <a:solidFill>
                          <a:schemeClr val="tx2"/>
                        </a:solidFill>
                        <a:latin typeface="Cambria Math"/>
                        <a:cs typeface="Kalpurush" pitchFamily="2" charset="0"/>
                      </a:rPr>
                      <m:t>𝐘</m:t>
                    </m:r>
                    <m:r>
                      <a:rPr lang="en-US" sz="2400" b="1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itchFamily="2" charset="0"/>
                      </a:rPr>
                      <m:t>÷</m:t>
                    </m:r>
                    <m:r>
                      <a:rPr lang="en-US" sz="2400" b="1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itchFamily="2" charset="0"/>
                      </a:rPr>
                      <m:t>𝐙</m:t>
                    </m:r>
                    <m:r>
                      <a:rPr lang="en-US" sz="2400" b="1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itchFamily="2" charset="0"/>
                      </a:rPr>
                      <m:t>=</m:t>
                    </m:r>
                    <m:r>
                      <a:rPr lang="en-US" sz="2400" b="1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itchFamily="2" charset="0"/>
                      </a:rPr>
                      <m:t>𝟐𝟓</m:t>
                    </m:r>
                  </m:oMath>
                </a14:m>
                <a:endParaRPr lang="en-US" sz="2400" b="1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b="1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67603E-1663-443D-96E5-4C372DBDA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419" y="2230967"/>
                <a:ext cx="8373533" cy="3493329"/>
              </a:xfrm>
              <a:prstGeom prst="rect">
                <a:avLst/>
              </a:prstGeom>
              <a:blipFill>
                <a:blip r:embed="rId2"/>
                <a:stretch>
                  <a:fillRect l="-1164" t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00A90E0-A918-45AE-A4C2-A12D0A48E531}"/>
              </a:ext>
            </a:extLst>
          </p:cNvPr>
          <p:cNvSpPr/>
          <p:nvPr/>
        </p:nvSpPr>
        <p:spPr>
          <a:xfrm>
            <a:off x="3883672" y="877562"/>
            <a:ext cx="3241028" cy="7480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7848C2F-9622-4CD0-8BC2-7E18291B0D08}"/>
              </a:ext>
            </a:extLst>
          </p:cNvPr>
          <p:cNvSpPr/>
          <p:nvPr/>
        </p:nvSpPr>
        <p:spPr>
          <a:xfrm>
            <a:off x="4546833" y="270446"/>
            <a:ext cx="2224478" cy="71120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42898D-4C31-4AF8-883E-150EF151A7EE}"/>
                  </a:ext>
                </a:extLst>
              </p:cNvPr>
              <p:cNvSpPr txBox="1"/>
              <p:nvPr/>
            </p:nvSpPr>
            <p:spPr>
              <a:xfrm>
                <a:off x="1269531" y="1100515"/>
                <a:ext cx="68929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bn-BD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কোন শর্তে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42898D-4C31-4AF8-883E-150EF151A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531" y="1100515"/>
                <a:ext cx="6892957" cy="461665"/>
              </a:xfrm>
              <a:prstGeom prst="rect">
                <a:avLst/>
              </a:prstGeom>
              <a:blipFill>
                <a:blip r:embed="rId2"/>
                <a:stretch>
                  <a:fillRect l="-1415" t="-10667" b="-3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078E94-EC4A-4690-AAB2-3F8637E98959}"/>
                  </a:ext>
                </a:extLst>
              </p:cNvPr>
              <p:cNvSpPr txBox="1"/>
              <p:nvPr/>
            </p:nvSpPr>
            <p:spPr>
              <a:xfrm>
                <a:off x="1269531" y="2182818"/>
                <a:ext cx="6775509" cy="49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Kalpurush" pitchFamily="2" charset="0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Kalpurush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Kalpurush" pitchFamily="2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Kalpurush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Kalpurush" pitchFamily="2" charset="0"/>
                      </a:rPr>
                      <m:t>𝟏𝟔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Kalpurush" pitchFamily="2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bn-BD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078E94-EC4A-4690-AAB2-3F8637E98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531" y="2182818"/>
                <a:ext cx="6775509" cy="497637"/>
              </a:xfrm>
              <a:prstGeom prst="rect">
                <a:avLst/>
              </a:prstGeom>
              <a:blipFill>
                <a:blip r:embed="rId3"/>
                <a:stretch>
                  <a:fillRect l="-1439" t="-2439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E8C06F-6AEF-4C8D-B120-A86BF572D7DA}"/>
                  </a:ext>
                </a:extLst>
              </p:cNvPr>
              <p:cNvSpPr txBox="1"/>
              <p:nvPr/>
            </p:nvSpPr>
            <p:spPr>
              <a:xfrm>
                <a:off x="1269531" y="3398385"/>
                <a:ext cx="853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৩। কোন  শর্তে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Kalpurush" pitchFamily="2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হলে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 </m:t>
                    </m:r>
                  </m:oMath>
                </a14:m>
                <a:r>
                  <a:rPr lang="bn-BD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হবে?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E8C06F-6AEF-4C8D-B120-A86BF572D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531" y="3398385"/>
                <a:ext cx="8534400" cy="461665"/>
              </a:xfrm>
              <a:prstGeom prst="rect">
                <a:avLst/>
              </a:prstGeom>
              <a:blipFill>
                <a:blip r:embed="rId4"/>
                <a:stretch>
                  <a:fillRect l="-1143" t="-9211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D4CE53-FAD2-4358-87A7-F13D665E949D}"/>
                  </a:ext>
                </a:extLst>
              </p:cNvPr>
              <p:cNvSpPr txBox="1"/>
              <p:nvPr/>
            </p:nvSpPr>
            <p:spPr>
              <a:xfrm>
                <a:off x="1191236" y="4662899"/>
                <a:ext cx="9216705" cy="623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>
                    <a:solidFill>
                      <a:schemeClr val="tx2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৪।</a:t>
                </a:r>
                <a:r>
                  <a:rPr lang="en-US" sz="2400" b="1" dirty="0">
                    <a:solidFill>
                      <a:schemeClr val="tx2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2"/>
                        </a:solidFill>
                        <a:effectLst/>
                        <a:latin typeface="Cambria Math"/>
                        <a:cs typeface="Kalpurush" pitchFamily="2" charset="0"/>
                      </a:rPr>
                      <m:t>𝑨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/>
                        <a:latin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cs typeface="Kalpurush" pitchFamily="2" charset="0"/>
                          </a:rPr>
                          <m:t>𝟗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cs typeface="Kalpurush" pitchFamily="2" charset="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2"/>
                        </a:solidFill>
                        <a:effectLst/>
                        <a:latin typeface="Cambria Math"/>
                        <a:cs typeface="Kalpurush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/>
                        <a:latin typeface="Cambria Math"/>
                        <a:cs typeface="Kalpurush" pitchFamily="2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/>
                        <a:latin typeface="Cambria Math"/>
                        <a:cs typeface="Kalpurush" pitchFamily="2" charset="0"/>
                      </a:rPr>
                      <m:t> ;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/>
                        <a:latin typeface="Cambria Math"/>
                        <a:cs typeface="Kalpurush" pitchFamily="2" charset="0"/>
                      </a:rPr>
                      <m:t>𝑩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/>
                        <a:latin typeface="Cambria Math"/>
                        <a:cs typeface="Kalpurush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cs typeface="Kalpurush" pitchFamily="2" charset="0"/>
                          </a:rPr>
                          <m:t>𝟑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cs typeface="Kalpurush" pitchFamily="2" charset="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cs typeface="Kalpurush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/>
                        <a:latin typeface="Cambria Math"/>
                        <a:cs typeface="Kalpurush" pitchFamily="2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chemeClr val="tx2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b="1" dirty="0">
                    <a:solidFill>
                      <a:schemeClr val="tx2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হলে,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cs typeface="Kalpurush" pitchFamily="2" charset="0"/>
                          </a:rPr>
                          <m:t>𝑨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cs typeface="Kalpurush" pitchFamily="2" charset="0"/>
                          </a:rPr>
                          <m:t>𝑩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2"/>
                        </a:solidFill>
                        <a:effectLst/>
                        <a:latin typeface="Cambria Math"/>
                        <a:cs typeface="Kalpurush" pitchFamily="2" charset="0"/>
                      </a:rPr>
                      <m:t>=?</m:t>
                    </m:r>
                  </m:oMath>
                </a14:m>
                <a:endParaRPr lang="en-US" sz="2400" b="1" dirty="0">
                  <a:solidFill>
                    <a:schemeClr val="tx2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D4CE53-FAD2-4358-87A7-F13D665E9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236" y="4662899"/>
                <a:ext cx="9216705" cy="623056"/>
              </a:xfrm>
              <a:prstGeom prst="rect">
                <a:avLst/>
              </a:prstGeom>
              <a:blipFill>
                <a:blip r:embed="rId5"/>
                <a:stretch>
                  <a:fillRect l="-992" b="-1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5473EA-C971-47A1-8769-A459EADD3458}"/>
                  </a:ext>
                </a:extLst>
              </p:cNvPr>
              <p:cNvSpPr txBox="1"/>
              <p:nvPr/>
            </p:nvSpPr>
            <p:spPr>
              <a:xfrm>
                <a:off x="1191237" y="1612141"/>
                <a:ext cx="92167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=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0</m:t>
                    </m:r>
                  </m:oMath>
                </a14:m>
                <a:r>
                  <a:rPr lang="bn-BD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খ)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≠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0</m:t>
                    </m:r>
                  </m:oMath>
                </a14:m>
                <a:r>
                  <a:rPr lang="bn-BD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bn-BD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গ)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&gt;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BD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bn-BD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ঘ)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≠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1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5473EA-C971-47A1-8769-A459EADD3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237" y="1612141"/>
                <a:ext cx="9216705" cy="461665"/>
              </a:xfrm>
              <a:prstGeom prst="rect">
                <a:avLst/>
              </a:prstGeom>
              <a:blipFill>
                <a:blip r:embed="rId6"/>
                <a:stretch>
                  <a:fillRect l="-1058" t="-9211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AC4C65-F7A1-4CDE-A979-CA2E2C45A66E}"/>
                  </a:ext>
                </a:extLst>
              </p:cNvPr>
              <p:cNvSpPr txBox="1"/>
              <p:nvPr/>
            </p:nvSpPr>
            <p:spPr>
              <a:xfrm>
                <a:off x="1269531" y="2791736"/>
                <a:ext cx="89398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Kalpurush" pitchFamily="2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Kalpurush" pitchFamily="2" charset="0"/>
                      </a:rPr>
                      <m:t>6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</a:t>
                </a:r>
                <a:r>
                  <a:rPr lang="bn-BD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খ)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Kalpurush" pitchFamily="2" charset="0"/>
                      </a:rPr>
                      <m:t>9</m:t>
                    </m:r>
                  </m:oMath>
                </a14:m>
                <a:r>
                  <a:rPr lang="bn-BD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</a:t>
                </a:r>
                <a:r>
                  <a:rPr lang="bn-BD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গ)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Kalpurush" pitchFamily="2" charset="0"/>
                      </a:rPr>
                      <m:t>8</m:t>
                    </m:r>
                  </m:oMath>
                </a14:m>
                <a:r>
                  <a:rPr lang="bn-BD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</a:t>
                </a:r>
                <a:r>
                  <a:rPr lang="bn-BD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ঘ)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Kalpurush" pitchFamily="2" charset="0"/>
                      </a:rPr>
                      <m:t>7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AC4C65-F7A1-4CDE-A979-CA2E2C45A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531" y="2791736"/>
                <a:ext cx="8939868" cy="461665"/>
              </a:xfrm>
              <a:prstGeom prst="rect">
                <a:avLst/>
              </a:prstGeom>
              <a:blipFill>
                <a:blip r:embed="rId7"/>
                <a:stretch>
                  <a:fillRect l="-1091" t="-10526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6F55B0-FA4F-4C55-9B73-952929E29A5C}"/>
                  </a:ext>
                </a:extLst>
              </p:cNvPr>
              <p:cNvSpPr txBox="1"/>
              <p:nvPr/>
            </p:nvSpPr>
            <p:spPr>
              <a:xfrm>
                <a:off x="1269531" y="4045996"/>
                <a:ext cx="10702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&gt;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0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, 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≠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BD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খ)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&gt;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0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, 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1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BD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গ)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&lt;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0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, 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≠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1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bn-BD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ঘ)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&lt;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0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, 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Kalpurush" pitchFamily="2" charset="0"/>
                      </a:rPr>
                      <m:t>1</m:t>
                    </m:r>
                  </m:oMath>
                </a14:m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6F55B0-FA4F-4C55-9B73-952929E29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531" y="4045996"/>
                <a:ext cx="10702336" cy="461665"/>
              </a:xfrm>
              <a:prstGeom prst="rect">
                <a:avLst/>
              </a:prstGeom>
              <a:blipFill>
                <a:blip r:embed="rId8"/>
                <a:stretch>
                  <a:fillRect l="-911" t="-10667" b="-3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C2655F-2323-4919-8451-78706CAE2BA7}"/>
                  </a:ext>
                </a:extLst>
              </p:cNvPr>
              <p:cNvSpPr txBox="1"/>
              <p:nvPr/>
            </p:nvSpPr>
            <p:spPr>
              <a:xfrm>
                <a:off x="1191236" y="5355717"/>
                <a:ext cx="94236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  <a:cs typeface="Kalpurush" pitchFamily="2" charset="0"/>
                      </a:rPr>
                      <m:t>𝟎</m:t>
                    </m:r>
                  </m:oMath>
                </a14:m>
                <a:r>
                  <a:rPr lang="bn-BD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:r>
                  <a:rPr lang="bn-BD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</a:t>
                </a:r>
                <a:r>
                  <a:rPr lang="en-US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  <a:cs typeface="Kalpurush" pitchFamily="2" charset="0"/>
                      </a:rPr>
                      <m:t>𝟏</m:t>
                    </m:r>
                  </m:oMath>
                </a14:m>
                <a:r>
                  <a:rPr lang="bn-BD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</a:t>
                </a:r>
                <a:r>
                  <a:rPr lang="bn-BD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গ)</a:t>
                </a:r>
                <a:r>
                  <a:rPr lang="en-US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Kalpurush" pitchFamily="2" charset="0"/>
                          </a:rPr>
                          <m:t>𝟑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  <a:cs typeface="Kalpurush" pitchFamily="2" charset="0"/>
                          </a:rPr>
                          <m:t>𝒏</m:t>
                        </m:r>
                      </m:sup>
                    </m:sSup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  <a:cs typeface="Kalpurush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  <a:cs typeface="Kalpurush" pitchFamily="2" charset="0"/>
                      </a:rPr>
                      <m:t>𝟏</m:t>
                    </m:r>
                  </m:oMath>
                </a14:m>
                <a:r>
                  <a:rPr lang="bn-BD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</a:t>
                </a:r>
                <a:r>
                  <a:rPr lang="bn-BD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ঘ)</a:t>
                </a:r>
                <a:r>
                  <a:rPr lang="en-US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Kalpurush" pitchFamily="2" charset="0"/>
                          </a:rPr>
                          <m:t>𝟑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  <a:cs typeface="Kalpurush" pitchFamily="2" charset="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Kalpurush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  <a:cs typeface="Kalpurush" pitchFamily="2" charset="0"/>
                      </a:rPr>
                      <m:t>𝟏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C2655F-2323-4919-8451-78706CAE2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236" y="5355717"/>
                <a:ext cx="9423634" cy="461665"/>
              </a:xfrm>
              <a:prstGeom prst="rect">
                <a:avLst/>
              </a:prstGeom>
              <a:blipFill>
                <a:blip r:embed="rId9"/>
                <a:stretch>
                  <a:fillRect l="-970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C8DF15-FDF0-4274-A1DC-B5FFE74D12E5}"/>
                  </a:ext>
                </a:extLst>
              </p:cNvPr>
              <p:cNvSpPr txBox="1"/>
              <p:nvPr/>
            </p:nvSpPr>
            <p:spPr>
              <a:xfrm>
                <a:off x="7734647" y="5355717"/>
                <a:ext cx="310393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C8DF15-FDF0-4274-A1DC-B5FFE74D1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647" y="5355717"/>
                <a:ext cx="310393" cy="489173"/>
              </a:xfrm>
              <a:prstGeom prst="rect">
                <a:avLst/>
              </a:prstGeom>
              <a:blipFill>
                <a:blip r:embed="rId10"/>
                <a:stretch>
                  <a:fillRect l="-21569" t="-2500" r="-52941"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B00822-1D3B-4870-8289-8CA189BBC671}"/>
                  </a:ext>
                </a:extLst>
              </p:cNvPr>
              <p:cNvSpPr txBox="1"/>
              <p:nvPr/>
            </p:nvSpPr>
            <p:spPr>
              <a:xfrm>
                <a:off x="959138" y="4045996"/>
                <a:ext cx="310393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B00822-1D3B-4870-8289-8CA189BBC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138" y="4045996"/>
                <a:ext cx="310393" cy="489173"/>
              </a:xfrm>
              <a:prstGeom prst="rect">
                <a:avLst/>
              </a:prstGeom>
              <a:blipFill>
                <a:blip r:embed="rId11"/>
                <a:stretch>
                  <a:fillRect l="-19608" t="-2500" r="-52941"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61D1A4-4E97-4C31-B61E-E64D9BD35BB5}"/>
                  </a:ext>
                </a:extLst>
              </p:cNvPr>
              <p:cNvSpPr txBox="1"/>
              <p:nvPr/>
            </p:nvSpPr>
            <p:spPr>
              <a:xfrm>
                <a:off x="2913776" y="1572045"/>
                <a:ext cx="310393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61D1A4-4E97-4C31-B61E-E64D9BD35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776" y="1572045"/>
                <a:ext cx="310393" cy="489173"/>
              </a:xfrm>
              <a:prstGeom prst="rect">
                <a:avLst/>
              </a:prstGeom>
              <a:blipFill>
                <a:blip r:embed="rId12"/>
                <a:stretch>
                  <a:fillRect l="-19608" t="-2500" r="-52941"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196B69-E23C-47E6-B0A4-D4FD3DD40402}"/>
                  </a:ext>
                </a:extLst>
              </p:cNvPr>
              <p:cNvSpPr txBox="1"/>
              <p:nvPr/>
            </p:nvSpPr>
            <p:spPr>
              <a:xfrm>
                <a:off x="7734647" y="2831593"/>
                <a:ext cx="310393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196B69-E23C-47E6-B0A4-D4FD3DD40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647" y="2831593"/>
                <a:ext cx="310393" cy="489173"/>
              </a:xfrm>
              <a:prstGeom prst="rect">
                <a:avLst/>
              </a:prstGeom>
              <a:blipFill>
                <a:blip r:embed="rId13"/>
                <a:stretch>
                  <a:fillRect l="-21569" t="-2500" r="-52941"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7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69A780-FBF2-487C-98DB-98AAE8A0A1CD}"/>
              </a:ext>
            </a:extLst>
          </p:cNvPr>
          <p:cNvCxnSpPr>
            <a:cxnSpLocks/>
          </p:cNvCxnSpPr>
          <p:nvPr/>
        </p:nvCxnSpPr>
        <p:spPr>
          <a:xfrm flipH="1">
            <a:off x="6273241" y="494848"/>
            <a:ext cx="6515" cy="84277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6BA819-F499-433B-91CB-E4CED77028FD}"/>
              </a:ext>
            </a:extLst>
          </p:cNvPr>
          <p:cNvCxnSpPr>
            <a:cxnSpLocks/>
          </p:cNvCxnSpPr>
          <p:nvPr/>
        </p:nvCxnSpPr>
        <p:spPr>
          <a:xfrm>
            <a:off x="2699778" y="494848"/>
            <a:ext cx="0" cy="65204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A4E49E-8D2A-4A04-ABFB-C8D336A02301}"/>
              </a:ext>
            </a:extLst>
          </p:cNvPr>
          <p:cNvCxnSpPr>
            <a:cxnSpLocks/>
          </p:cNvCxnSpPr>
          <p:nvPr/>
        </p:nvCxnSpPr>
        <p:spPr>
          <a:xfrm flipH="1">
            <a:off x="9877369" y="494848"/>
            <a:ext cx="1" cy="83020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6">
            <a:extLst>
              <a:ext uri="{FF2B5EF4-FFF2-40B4-BE49-F238E27FC236}">
                <a16:creationId xmlns:a16="http://schemas.microsoft.com/office/drawing/2014/main" id="{288D7106-CDC8-461D-9C98-7973E1386191}"/>
              </a:ext>
            </a:extLst>
          </p:cNvPr>
          <p:cNvSpPr/>
          <p:nvPr/>
        </p:nvSpPr>
        <p:spPr>
          <a:xfrm>
            <a:off x="1457558" y="2962621"/>
            <a:ext cx="2484439" cy="987381"/>
          </a:xfrm>
          <a:custGeom>
            <a:avLst/>
            <a:gdLst>
              <a:gd name="connsiteX0" fmla="*/ 0 w 4327270"/>
              <a:gd name="connsiteY0" fmla="*/ 509588 h 1019175"/>
              <a:gd name="connsiteX1" fmla="*/ 2163635 w 4327270"/>
              <a:gd name="connsiteY1" fmla="*/ 0 h 1019175"/>
              <a:gd name="connsiteX2" fmla="*/ 4327270 w 4327270"/>
              <a:gd name="connsiteY2" fmla="*/ 509588 h 1019175"/>
              <a:gd name="connsiteX3" fmla="*/ 2163635 w 4327270"/>
              <a:gd name="connsiteY3" fmla="*/ 1019176 h 1019175"/>
              <a:gd name="connsiteX4" fmla="*/ 0 w 4327270"/>
              <a:gd name="connsiteY4" fmla="*/ 509588 h 1019175"/>
              <a:gd name="connsiteX0" fmla="*/ 0 w 4327270"/>
              <a:gd name="connsiteY0" fmla="*/ 1133476 h 1643064"/>
              <a:gd name="connsiteX1" fmla="*/ 2168397 w 4327270"/>
              <a:gd name="connsiteY1" fmla="*/ 0 h 1643064"/>
              <a:gd name="connsiteX2" fmla="*/ 4327270 w 4327270"/>
              <a:gd name="connsiteY2" fmla="*/ 1133476 h 1643064"/>
              <a:gd name="connsiteX3" fmla="*/ 2163635 w 4327270"/>
              <a:gd name="connsiteY3" fmla="*/ 1643064 h 1643064"/>
              <a:gd name="connsiteX4" fmla="*/ 0 w 4327270"/>
              <a:gd name="connsiteY4" fmla="*/ 1133476 h 1643064"/>
              <a:gd name="connsiteX0" fmla="*/ 340 w 4327610"/>
              <a:gd name="connsiteY0" fmla="*/ 1062039 h 1571627"/>
              <a:gd name="connsiteX1" fmla="*/ 2043611 w 4327610"/>
              <a:gd name="connsiteY1" fmla="*/ 0 h 1571627"/>
              <a:gd name="connsiteX2" fmla="*/ 4327610 w 4327610"/>
              <a:gd name="connsiteY2" fmla="*/ 1062039 h 1571627"/>
              <a:gd name="connsiteX3" fmla="*/ 2163975 w 4327610"/>
              <a:gd name="connsiteY3" fmla="*/ 1571627 h 1571627"/>
              <a:gd name="connsiteX4" fmla="*/ 340 w 4327610"/>
              <a:gd name="connsiteY4" fmla="*/ 1062039 h 1571627"/>
              <a:gd name="connsiteX0" fmla="*/ 295 w 4327565"/>
              <a:gd name="connsiteY0" fmla="*/ 1063615 h 1573203"/>
              <a:gd name="connsiteX1" fmla="*/ 2043566 w 4327565"/>
              <a:gd name="connsiteY1" fmla="*/ 1576 h 1573203"/>
              <a:gd name="connsiteX2" fmla="*/ 4327565 w 4327565"/>
              <a:gd name="connsiteY2" fmla="*/ 1063615 h 1573203"/>
              <a:gd name="connsiteX3" fmla="*/ 2163930 w 4327565"/>
              <a:gd name="connsiteY3" fmla="*/ 1573203 h 1573203"/>
              <a:gd name="connsiteX4" fmla="*/ 295 w 4327565"/>
              <a:gd name="connsiteY4" fmla="*/ 1063615 h 1573203"/>
              <a:gd name="connsiteX0" fmla="*/ 268 w 4327538"/>
              <a:gd name="connsiteY0" fmla="*/ 1070606 h 1580194"/>
              <a:gd name="connsiteX1" fmla="*/ 2043539 w 4327538"/>
              <a:gd name="connsiteY1" fmla="*/ 8567 h 1580194"/>
              <a:gd name="connsiteX2" fmla="*/ 4327538 w 4327538"/>
              <a:gd name="connsiteY2" fmla="*/ 1070606 h 1580194"/>
              <a:gd name="connsiteX3" fmla="*/ 2163903 w 4327538"/>
              <a:gd name="connsiteY3" fmla="*/ 1580194 h 1580194"/>
              <a:gd name="connsiteX4" fmla="*/ 268 w 4327538"/>
              <a:gd name="connsiteY4" fmla="*/ 1070606 h 1580194"/>
              <a:gd name="connsiteX0" fmla="*/ 262 w 4327532"/>
              <a:gd name="connsiteY0" fmla="*/ 1089816 h 1599404"/>
              <a:gd name="connsiteX1" fmla="*/ 2043533 w 4327532"/>
              <a:gd name="connsiteY1" fmla="*/ 27777 h 1599404"/>
              <a:gd name="connsiteX2" fmla="*/ 4327532 w 4327532"/>
              <a:gd name="connsiteY2" fmla="*/ 1089816 h 1599404"/>
              <a:gd name="connsiteX3" fmla="*/ 2163897 w 4327532"/>
              <a:gd name="connsiteY3" fmla="*/ 1599404 h 1599404"/>
              <a:gd name="connsiteX4" fmla="*/ 262 w 4327532"/>
              <a:gd name="connsiteY4" fmla="*/ 1089816 h 159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7532" h="1599404">
                <a:moveTo>
                  <a:pt x="262" y="1089816"/>
                </a:moveTo>
                <a:cubicBezTo>
                  <a:pt x="-19799" y="827878"/>
                  <a:pt x="1118093" y="232563"/>
                  <a:pt x="2043533" y="27777"/>
                </a:cubicBezTo>
                <a:cubicBezTo>
                  <a:pt x="2968973" y="-177009"/>
                  <a:pt x="4327532" y="808378"/>
                  <a:pt x="4327532" y="1089816"/>
                </a:cubicBezTo>
                <a:cubicBezTo>
                  <a:pt x="4327532" y="1371254"/>
                  <a:pt x="3358840" y="1599404"/>
                  <a:pt x="2163897" y="1599404"/>
                </a:cubicBezTo>
                <a:cubicBezTo>
                  <a:pt x="968954" y="1599404"/>
                  <a:pt x="20323" y="1351754"/>
                  <a:pt x="262" y="108981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2" name="Right Triangle 3">
            <a:extLst>
              <a:ext uri="{FF2B5EF4-FFF2-40B4-BE49-F238E27FC236}">
                <a16:creationId xmlns:a16="http://schemas.microsoft.com/office/drawing/2014/main" id="{0EE2203B-60AB-43AC-AA96-5C7350C49FFC}"/>
              </a:ext>
            </a:extLst>
          </p:cNvPr>
          <p:cNvSpPr/>
          <p:nvPr/>
        </p:nvSpPr>
        <p:spPr>
          <a:xfrm>
            <a:off x="2589055" y="1337620"/>
            <a:ext cx="637781" cy="1903536"/>
          </a:xfrm>
          <a:custGeom>
            <a:avLst/>
            <a:gdLst>
              <a:gd name="connsiteX0" fmla="*/ 0 w 2064774"/>
              <a:gd name="connsiteY0" fmla="*/ 3873910 h 3873910"/>
              <a:gd name="connsiteX1" fmla="*/ 0 w 2064774"/>
              <a:gd name="connsiteY1" fmla="*/ 0 h 3873910"/>
              <a:gd name="connsiteX2" fmla="*/ 2064774 w 2064774"/>
              <a:gd name="connsiteY2" fmla="*/ 3873910 h 3873910"/>
              <a:gd name="connsiteX3" fmla="*/ 0 w 2064774"/>
              <a:gd name="connsiteY3" fmla="*/ 3873910 h 3873910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4554524 h 4692176"/>
              <a:gd name="connsiteX1" fmla="*/ 530149 w 2094271"/>
              <a:gd name="connsiteY1" fmla="*/ 0 h 4692176"/>
              <a:gd name="connsiteX2" fmla="*/ 2094271 w 2094271"/>
              <a:gd name="connsiteY2" fmla="*/ 4692176 h 4692176"/>
              <a:gd name="connsiteX3" fmla="*/ 0 w 2094271"/>
              <a:gd name="connsiteY3" fmla="*/ 4554524 h 469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4271" h="4692176">
                <a:moveTo>
                  <a:pt x="0" y="4554524"/>
                </a:moveTo>
                <a:lnTo>
                  <a:pt x="530149" y="0"/>
                </a:lnTo>
                <a:lnTo>
                  <a:pt x="2094271" y="4692176"/>
                </a:lnTo>
                <a:cubicBezTo>
                  <a:pt x="1307690" y="4488976"/>
                  <a:pt x="737419" y="4482421"/>
                  <a:pt x="0" y="455452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2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E368F4-0304-4D80-BAFD-680ABC612381}"/>
              </a:ext>
            </a:extLst>
          </p:cNvPr>
          <p:cNvSpPr/>
          <p:nvPr/>
        </p:nvSpPr>
        <p:spPr>
          <a:xfrm>
            <a:off x="1666761" y="2666949"/>
            <a:ext cx="2004554" cy="190353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4" name="Right Triangle 3">
            <a:extLst>
              <a:ext uri="{FF2B5EF4-FFF2-40B4-BE49-F238E27FC236}">
                <a16:creationId xmlns:a16="http://schemas.microsoft.com/office/drawing/2014/main" id="{3678DD59-1270-4931-8E6A-27B32CB1F31C}"/>
              </a:ext>
            </a:extLst>
          </p:cNvPr>
          <p:cNvSpPr/>
          <p:nvPr/>
        </p:nvSpPr>
        <p:spPr>
          <a:xfrm>
            <a:off x="2688355" y="1072609"/>
            <a:ext cx="1253642" cy="2547071"/>
          </a:xfrm>
          <a:custGeom>
            <a:avLst/>
            <a:gdLst>
              <a:gd name="connsiteX0" fmla="*/ 0 w 2064774"/>
              <a:gd name="connsiteY0" fmla="*/ 3873910 h 3873910"/>
              <a:gd name="connsiteX1" fmla="*/ 0 w 2064774"/>
              <a:gd name="connsiteY1" fmla="*/ 0 h 3873910"/>
              <a:gd name="connsiteX2" fmla="*/ 2064774 w 2064774"/>
              <a:gd name="connsiteY2" fmla="*/ 3873910 h 3873910"/>
              <a:gd name="connsiteX3" fmla="*/ 0 w 2064774"/>
              <a:gd name="connsiteY3" fmla="*/ 3873910 h 3873910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160946"/>
              <a:gd name="connsiteY0" fmla="*/ 3873910 h 4125862"/>
              <a:gd name="connsiteX1" fmla="*/ 0 w 2160946"/>
              <a:gd name="connsiteY1" fmla="*/ 0 h 4125862"/>
              <a:gd name="connsiteX2" fmla="*/ 2160946 w 2160946"/>
              <a:gd name="connsiteY2" fmla="*/ 4125862 h 4125862"/>
              <a:gd name="connsiteX3" fmla="*/ 0 w 2160946"/>
              <a:gd name="connsiteY3" fmla="*/ 3873910 h 4125862"/>
              <a:gd name="connsiteX0" fmla="*/ 0 w 2160946"/>
              <a:gd name="connsiteY0" fmla="*/ 3873910 h 4125862"/>
              <a:gd name="connsiteX1" fmla="*/ 0 w 2160946"/>
              <a:gd name="connsiteY1" fmla="*/ 0 h 4125862"/>
              <a:gd name="connsiteX2" fmla="*/ 2160946 w 2160946"/>
              <a:gd name="connsiteY2" fmla="*/ 4125862 h 4125862"/>
              <a:gd name="connsiteX3" fmla="*/ 0 w 2160946"/>
              <a:gd name="connsiteY3" fmla="*/ 3873910 h 4125862"/>
              <a:gd name="connsiteX0" fmla="*/ 0 w 2160946"/>
              <a:gd name="connsiteY0" fmla="*/ 3873910 h 4125862"/>
              <a:gd name="connsiteX1" fmla="*/ 0 w 2160946"/>
              <a:gd name="connsiteY1" fmla="*/ 0 h 4125862"/>
              <a:gd name="connsiteX2" fmla="*/ 2160946 w 2160946"/>
              <a:gd name="connsiteY2" fmla="*/ 4125862 h 4125862"/>
              <a:gd name="connsiteX3" fmla="*/ 0 w 2160946"/>
              <a:gd name="connsiteY3" fmla="*/ 3873910 h 412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946" h="4125862">
                <a:moveTo>
                  <a:pt x="0" y="3873910"/>
                </a:moveTo>
                <a:lnTo>
                  <a:pt x="0" y="0"/>
                </a:lnTo>
                <a:lnTo>
                  <a:pt x="2160946" y="4125862"/>
                </a:lnTo>
                <a:cubicBezTo>
                  <a:pt x="1355315" y="3794075"/>
                  <a:pt x="732656" y="3711320"/>
                  <a:pt x="0" y="3873910"/>
                </a:cubicBezTo>
                <a:close/>
              </a:path>
            </a:pathLst>
          </a:custGeom>
          <a:solidFill>
            <a:srgbClr val="01C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5" name="Right Triangle 3">
            <a:extLst>
              <a:ext uri="{FF2B5EF4-FFF2-40B4-BE49-F238E27FC236}">
                <a16:creationId xmlns:a16="http://schemas.microsoft.com/office/drawing/2014/main" id="{399D2677-08EF-4941-A6A7-A13D67ADF496}"/>
              </a:ext>
            </a:extLst>
          </p:cNvPr>
          <p:cNvSpPr/>
          <p:nvPr/>
        </p:nvSpPr>
        <p:spPr>
          <a:xfrm flipH="1">
            <a:off x="1457707" y="1086615"/>
            <a:ext cx="1534387" cy="2531138"/>
          </a:xfrm>
          <a:custGeom>
            <a:avLst/>
            <a:gdLst>
              <a:gd name="connsiteX0" fmla="*/ 0 w 2064774"/>
              <a:gd name="connsiteY0" fmla="*/ 3873910 h 3873910"/>
              <a:gd name="connsiteX1" fmla="*/ 0 w 2064774"/>
              <a:gd name="connsiteY1" fmla="*/ 0 h 3873910"/>
              <a:gd name="connsiteX2" fmla="*/ 2064774 w 2064774"/>
              <a:gd name="connsiteY2" fmla="*/ 3873910 h 3873910"/>
              <a:gd name="connsiteX3" fmla="*/ 0 w 2064774"/>
              <a:gd name="connsiteY3" fmla="*/ 3873910 h 3873910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497393"/>
              <a:gd name="connsiteY0" fmla="*/ 3126659 h 4011562"/>
              <a:gd name="connsiteX1" fmla="*/ 403122 w 2497393"/>
              <a:gd name="connsiteY1" fmla="*/ 0 h 4011562"/>
              <a:gd name="connsiteX2" fmla="*/ 2497393 w 2497393"/>
              <a:gd name="connsiteY2" fmla="*/ 4011562 h 4011562"/>
              <a:gd name="connsiteX3" fmla="*/ 0 w 2497393"/>
              <a:gd name="connsiteY3" fmla="*/ 3126659 h 4011562"/>
              <a:gd name="connsiteX0" fmla="*/ 0 w 2497393"/>
              <a:gd name="connsiteY0" fmla="*/ 3126659 h 4011562"/>
              <a:gd name="connsiteX1" fmla="*/ 403122 w 2497393"/>
              <a:gd name="connsiteY1" fmla="*/ 0 h 4011562"/>
              <a:gd name="connsiteX2" fmla="*/ 2497393 w 2497393"/>
              <a:gd name="connsiteY2" fmla="*/ 4011562 h 4011562"/>
              <a:gd name="connsiteX3" fmla="*/ 0 w 2497393"/>
              <a:gd name="connsiteY3" fmla="*/ 3126659 h 4011562"/>
              <a:gd name="connsiteX0" fmla="*/ 0 w 2644877"/>
              <a:gd name="connsiteY0" fmla="*/ 3126659 h 4011562"/>
              <a:gd name="connsiteX1" fmla="*/ 550606 w 2644877"/>
              <a:gd name="connsiteY1" fmla="*/ 0 h 4011562"/>
              <a:gd name="connsiteX2" fmla="*/ 2644877 w 2644877"/>
              <a:gd name="connsiteY2" fmla="*/ 4011562 h 4011562"/>
              <a:gd name="connsiteX3" fmla="*/ 0 w 2644877"/>
              <a:gd name="connsiteY3" fmla="*/ 3126659 h 4011562"/>
              <a:gd name="connsiteX0" fmla="*/ 0 w 2644877"/>
              <a:gd name="connsiteY0" fmla="*/ 3126659 h 4011562"/>
              <a:gd name="connsiteX1" fmla="*/ 511277 w 2644877"/>
              <a:gd name="connsiteY1" fmla="*/ 0 h 4011562"/>
              <a:gd name="connsiteX2" fmla="*/ 2644877 w 2644877"/>
              <a:gd name="connsiteY2" fmla="*/ 4011562 h 4011562"/>
              <a:gd name="connsiteX3" fmla="*/ 0 w 2644877"/>
              <a:gd name="connsiteY3" fmla="*/ 3126659 h 4011562"/>
              <a:gd name="connsiteX0" fmla="*/ 0 w 2644877"/>
              <a:gd name="connsiteY0" fmla="*/ 3126659 h 4100052"/>
              <a:gd name="connsiteX1" fmla="*/ 511277 w 2644877"/>
              <a:gd name="connsiteY1" fmla="*/ 0 h 4100052"/>
              <a:gd name="connsiteX2" fmla="*/ 2644877 w 2644877"/>
              <a:gd name="connsiteY2" fmla="*/ 4100052 h 4100052"/>
              <a:gd name="connsiteX3" fmla="*/ 0 w 2644877"/>
              <a:gd name="connsiteY3" fmla="*/ 3126659 h 410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4877" h="4100052">
                <a:moveTo>
                  <a:pt x="0" y="3126659"/>
                </a:moveTo>
                <a:lnTo>
                  <a:pt x="511277" y="0"/>
                </a:lnTo>
                <a:lnTo>
                  <a:pt x="2644877" y="4100052"/>
                </a:lnTo>
                <a:cubicBezTo>
                  <a:pt x="1887793" y="3592052"/>
                  <a:pt x="737419" y="3054556"/>
                  <a:pt x="0" y="3126659"/>
                </a:cubicBezTo>
                <a:close/>
              </a:path>
            </a:pathLst>
          </a:custGeom>
          <a:solidFill>
            <a:srgbClr val="01C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885A04B-EB21-4CAA-A38E-093BD63B2A10}"/>
              </a:ext>
            </a:extLst>
          </p:cNvPr>
          <p:cNvSpPr/>
          <p:nvPr/>
        </p:nvSpPr>
        <p:spPr>
          <a:xfrm flipH="1">
            <a:off x="1476875" y="1072609"/>
            <a:ext cx="1438566" cy="2531138"/>
          </a:xfrm>
          <a:custGeom>
            <a:avLst/>
            <a:gdLst>
              <a:gd name="connsiteX0" fmla="*/ 346107 w 2479707"/>
              <a:gd name="connsiteY0" fmla="*/ 0 h 4100052"/>
              <a:gd name="connsiteX1" fmla="*/ 0 w 2479707"/>
              <a:gd name="connsiteY1" fmla="*/ 2116579 h 4100052"/>
              <a:gd name="connsiteX2" fmla="*/ 16943 w 2479707"/>
              <a:gd name="connsiteY2" fmla="*/ 2110518 h 4100052"/>
              <a:gd name="connsiteX3" fmla="*/ 426277 w 2479707"/>
              <a:gd name="connsiteY3" fmla="*/ 2050026 h 4100052"/>
              <a:gd name="connsiteX4" fmla="*/ 1802793 w 2479707"/>
              <a:gd name="connsiteY4" fmla="*/ 3395534 h 4100052"/>
              <a:gd name="connsiteX5" fmla="*/ 1774827 w 2479707"/>
              <a:gd name="connsiteY5" fmla="*/ 3666701 h 4100052"/>
              <a:gd name="connsiteX6" fmla="*/ 1770479 w 2479707"/>
              <a:gd name="connsiteY6" fmla="*/ 3683230 h 4100052"/>
              <a:gd name="connsiteX7" fmla="*/ 1850750 w 2479707"/>
              <a:gd name="connsiteY7" fmla="*/ 3723508 h 4100052"/>
              <a:gd name="connsiteX8" fmla="*/ 2479707 w 2479707"/>
              <a:gd name="connsiteY8" fmla="*/ 4100052 h 410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9707" h="4100052">
                <a:moveTo>
                  <a:pt x="346107" y="0"/>
                </a:moveTo>
                <a:lnTo>
                  <a:pt x="0" y="2116579"/>
                </a:lnTo>
                <a:lnTo>
                  <a:pt x="16943" y="2110518"/>
                </a:lnTo>
                <a:cubicBezTo>
                  <a:pt x="146252" y="2071204"/>
                  <a:pt x="283734" y="2050026"/>
                  <a:pt x="426277" y="2050026"/>
                </a:cubicBezTo>
                <a:cubicBezTo>
                  <a:pt x="1186506" y="2050026"/>
                  <a:pt x="1802793" y="2652430"/>
                  <a:pt x="1802793" y="3395534"/>
                </a:cubicBezTo>
                <a:cubicBezTo>
                  <a:pt x="1802793" y="3488422"/>
                  <a:pt x="1793164" y="3579112"/>
                  <a:pt x="1774827" y="3666701"/>
                </a:cubicBezTo>
                <a:lnTo>
                  <a:pt x="1770479" y="3683230"/>
                </a:lnTo>
                <a:lnTo>
                  <a:pt x="1850750" y="3723508"/>
                </a:lnTo>
                <a:cubicBezTo>
                  <a:pt x="2076585" y="3844209"/>
                  <a:pt x="2290436" y="3973052"/>
                  <a:pt x="2479707" y="4100052"/>
                </a:cubicBezTo>
                <a:close/>
              </a:path>
            </a:pathLst>
          </a:cu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1CB10E2-62C3-4D14-B3B1-191A21349D76}"/>
              </a:ext>
            </a:extLst>
          </p:cNvPr>
          <p:cNvSpPr/>
          <p:nvPr/>
        </p:nvSpPr>
        <p:spPr>
          <a:xfrm>
            <a:off x="912275" y="5507766"/>
            <a:ext cx="3353559" cy="7820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84000">
                <a:schemeClr val="bg1">
                  <a:lumMod val="65000"/>
                  <a:alpha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8" name="Oval 16">
            <a:extLst>
              <a:ext uri="{FF2B5EF4-FFF2-40B4-BE49-F238E27FC236}">
                <a16:creationId xmlns:a16="http://schemas.microsoft.com/office/drawing/2014/main" id="{236E9D47-8275-4E4A-99A8-2A2EB0A2214D}"/>
              </a:ext>
            </a:extLst>
          </p:cNvPr>
          <p:cNvSpPr/>
          <p:nvPr/>
        </p:nvSpPr>
        <p:spPr>
          <a:xfrm>
            <a:off x="5037536" y="2962621"/>
            <a:ext cx="2484439" cy="987381"/>
          </a:xfrm>
          <a:custGeom>
            <a:avLst/>
            <a:gdLst>
              <a:gd name="connsiteX0" fmla="*/ 0 w 4327270"/>
              <a:gd name="connsiteY0" fmla="*/ 509588 h 1019175"/>
              <a:gd name="connsiteX1" fmla="*/ 2163635 w 4327270"/>
              <a:gd name="connsiteY1" fmla="*/ 0 h 1019175"/>
              <a:gd name="connsiteX2" fmla="*/ 4327270 w 4327270"/>
              <a:gd name="connsiteY2" fmla="*/ 509588 h 1019175"/>
              <a:gd name="connsiteX3" fmla="*/ 2163635 w 4327270"/>
              <a:gd name="connsiteY3" fmla="*/ 1019176 h 1019175"/>
              <a:gd name="connsiteX4" fmla="*/ 0 w 4327270"/>
              <a:gd name="connsiteY4" fmla="*/ 509588 h 1019175"/>
              <a:gd name="connsiteX0" fmla="*/ 0 w 4327270"/>
              <a:gd name="connsiteY0" fmla="*/ 1133476 h 1643064"/>
              <a:gd name="connsiteX1" fmla="*/ 2168397 w 4327270"/>
              <a:gd name="connsiteY1" fmla="*/ 0 h 1643064"/>
              <a:gd name="connsiteX2" fmla="*/ 4327270 w 4327270"/>
              <a:gd name="connsiteY2" fmla="*/ 1133476 h 1643064"/>
              <a:gd name="connsiteX3" fmla="*/ 2163635 w 4327270"/>
              <a:gd name="connsiteY3" fmla="*/ 1643064 h 1643064"/>
              <a:gd name="connsiteX4" fmla="*/ 0 w 4327270"/>
              <a:gd name="connsiteY4" fmla="*/ 1133476 h 1643064"/>
              <a:gd name="connsiteX0" fmla="*/ 340 w 4327610"/>
              <a:gd name="connsiteY0" fmla="*/ 1062039 h 1571627"/>
              <a:gd name="connsiteX1" fmla="*/ 2043611 w 4327610"/>
              <a:gd name="connsiteY1" fmla="*/ 0 h 1571627"/>
              <a:gd name="connsiteX2" fmla="*/ 4327610 w 4327610"/>
              <a:gd name="connsiteY2" fmla="*/ 1062039 h 1571627"/>
              <a:gd name="connsiteX3" fmla="*/ 2163975 w 4327610"/>
              <a:gd name="connsiteY3" fmla="*/ 1571627 h 1571627"/>
              <a:gd name="connsiteX4" fmla="*/ 340 w 4327610"/>
              <a:gd name="connsiteY4" fmla="*/ 1062039 h 1571627"/>
              <a:gd name="connsiteX0" fmla="*/ 295 w 4327565"/>
              <a:gd name="connsiteY0" fmla="*/ 1063615 h 1573203"/>
              <a:gd name="connsiteX1" fmla="*/ 2043566 w 4327565"/>
              <a:gd name="connsiteY1" fmla="*/ 1576 h 1573203"/>
              <a:gd name="connsiteX2" fmla="*/ 4327565 w 4327565"/>
              <a:gd name="connsiteY2" fmla="*/ 1063615 h 1573203"/>
              <a:gd name="connsiteX3" fmla="*/ 2163930 w 4327565"/>
              <a:gd name="connsiteY3" fmla="*/ 1573203 h 1573203"/>
              <a:gd name="connsiteX4" fmla="*/ 295 w 4327565"/>
              <a:gd name="connsiteY4" fmla="*/ 1063615 h 1573203"/>
              <a:gd name="connsiteX0" fmla="*/ 268 w 4327538"/>
              <a:gd name="connsiteY0" fmla="*/ 1070606 h 1580194"/>
              <a:gd name="connsiteX1" fmla="*/ 2043539 w 4327538"/>
              <a:gd name="connsiteY1" fmla="*/ 8567 h 1580194"/>
              <a:gd name="connsiteX2" fmla="*/ 4327538 w 4327538"/>
              <a:gd name="connsiteY2" fmla="*/ 1070606 h 1580194"/>
              <a:gd name="connsiteX3" fmla="*/ 2163903 w 4327538"/>
              <a:gd name="connsiteY3" fmla="*/ 1580194 h 1580194"/>
              <a:gd name="connsiteX4" fmla="*/ 268 w 4327538"/>
              <a:gd name="connsiteY4" fmla="*/ 1070606 h 1580194"/>
              <a:gd name="connsiteX0" fmla="*/ 262 w 4327532"/>
              <a:gd name="connsiteY0" fmla="*/ 1089816 h 1599404"/>
              <a:gd name="connsiteX1" fmla="*/ 2043533 w 4327532"/>
              <a:gd name="connsiteY1" fmla="*/ 27777 h 1599404"/>
              <a:gd name="connsiteX2" fmla="*/ 4327532 w 4327532"/>
              <a:gd name="connsiteY2" fmla="*/ 1089816 h 1599404"/>
              <a:gd name="connsiteX3" fmla="*/ 2163897 w 4327532"/>
              <a:gd name="connsiteY3" fmla="*/ 1599404 h 1599404"/>
              <a:gd name="connsiteX4" fmla="*/ 262 w 4327532"/>
              <a:gd name="connsiteY4" fmla="*/ 1089816 h 159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7532" h="1599404">
                <a:moveTo>
                  <a:pt x="262" y="1089816"/>
                </a:moveTo>
                <a:cubicBezTo>
                  <a:pt x="-19799" y="827878"/>
                  <a:pt x="1118093" y="232563"/>
                  <a:pt x="2043533" y="27777"/>
                </a:cubicBezTo>
                <a:cubicBezTo>
                  <a:pt x="2968973" y="-177009"/>
                  <a:pt x="4327532" y="808378"/>
                  <a:pt x="4327532" y="1089816"/>
                </a:cubicBezTo>
                <a:cubicBezTo>
                  <a:pt x="4327532" y="1371254"/>
                  <a:pt x="3358840" y="1599404"/>
                  <a:pt x="2163897" y="1599404"/>
                </a:cubicBezTo>
                <a:cubicBezTo>
                  <a:pt x="968954" y="1599404"/>
                  <a:pt x="20323" y="1351754"/>
                  <a:pt x="262" y="108981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9" name="Right Triangle 3">
            <a:extLst>
              <a:ext uri="{FF2B5EF4-FFF2-40B4-BE49-F238E27FC236}">
                <a16:creationId xmlns:a16="http://schemas.microsoft.com/office/drawing/2014/main" id="{DCAEA0F5-8E82-4AB0-B7FC-291ED826C744}"/>
              </a:ext>
            </a:extLst>
          </p:cNvPr>
          <p:cNvSpPr/>
          <p:nvPr/>
        </p:nvSpPr>
        <p:spPr>
          <a:xfrm>
            <a:off x="6169033" y="1337620"/>
            <a:ext cx="637781" cy="1903536"/>
          </a:xfrm>
          <a:custGeom>
            <a:avLst/>
            <a:gdLst>
              <a:gd name="connsiteX0" fmla="*/ 0 w 2064774"/>
              <a:gd name="connsiteY0" fmla="*/ 3873910 h 3873910"/>
              <a:gd name="connsiteX1" fmla="*/ 0 w 2064774"/>
              <a:gd name="connsiteY1" fmla="*/ 0 h 3873910"/>
              <a:gd name="connsiteX2" fmla="*/ 2064774 w 2064774"/>
              <a:gd name="connsiteY2" fmla="*/ 3873910 h 3873910"/>
              <a:gd name="connsiteX3" fmla="*/ 0 w 2064774"/>
              <a:gd name="connsiteY3" fmla="*/ 3873910 h 3873910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4554524 h 4692176"/>
              <a:gd name="connsiteX1" fmla="*/ 530149 w 2094271"/>
              <a:gd name="connsiteY1" fmla="*/ 0 h 4692176"/>
              <a:gd name="connsiteX2" fmla="*/ 2094271 w 2094271"/>
              <a:gd name="connsiteY2" fmla="*/ 4692176 h 4692176"/>
              <a:gd name="connsiteX3" fmla="*/ 0 w 2094271"/>
              <a:gd name="connsiteY3" fmla="*/ 4554524 h 469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4271" h="4692176">
                <a:moveTo>
                  <a:pt x="0" y="4554524"/>
                </a:moveTo>
                <a:lnTo>
                  <a:pt x="530149" y="0"/>
                </a:lnTo>
                <a:lnTo>
                  <a:pt x="2094271" y="4692176"/>
                </a:lnTo>
                <a:cubicBezTo>
                  <a:pt x="1307690" y="4488976"/>
                  <a:pt x="737419" y="4482421"/>
                  <a:pt x="0" y="455452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2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948F43A-161E-4C63-8CC0-F785B2D64532}"/>
              </a:ext>
            </a:extLst>
          </p:cNvPr>
          <p:cNvSpPr/>
          <p:nvPr/>
        </p:nvSpPr>
        <p:spPr>
          <a:xfrm>
            <a:off x="5258966" y="2640250"/>
            <a:ext cx="2004554" cy="190353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21" name="Right Triangle 3">
            <a:extLst>
              <a:ext uri="{FF2B5EF4-FFF2-40B4-BE49-F238E27FC236}">
                <a16:creationId xmlns:a16="http://schemas.microsoft.com/office/drawing/2014/main" id="{26C0EA44-EDD6-4F27-8387-3A59FE87CDA7}"/>
              </a:ext>
            </a:extLst>
          </p:cNvPr>
          <p:cNvSpPr/>
          <p:nvPr/>
        </p:nvSpPr>
        <p:spPr>
          <a:xfrm>
            <a:off x="6268333" y="1072609"/>
            <a:ext cx="1253642" cy="2547071"/>
          </a:xfrm>
          <a:custGeom>
            <a:avLst/>
            <a:gdLst>
              <a:gd name="connsiteX0" fmla="*/ 0 w 2064774"/>
              <a:gd name="connsiteY0" fmla="*/ 3873910 h 3873910"/>
              <a:gd name="connsiteX1" fmla="*/ 0 w 2064774"/>
              <a:gd name="connsiteY1" fmla="*/ 0 h 3873910"/>
              <a:gd name="connsiteX2" fmla="*/ 2064774 w 2064774"/>
              <a:gd name="connsiteY2" fmla="*/ 3873910 h 3873910"/>
              <a:gd name="connsiteX3" fmla="*/ 0 w 2064774"/>
              <a:gd name="connsiteY3" fmla="*/ 3873910 h 3873910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160946"/>
              <a:gd name="connsiteY0" fmla="*/ 3873910 h 4125862"/>
              <a:gd name="connsiteX1" fmla="*/ 0 w 2160946"/>
              <a:gd name="connsiteY1" fmla="*/ 0 h 4125862"/>
              <a:gd name="connsiteX2" fmla="*/ 2160946 w 2160946"/>
              <a:gd name="connsiteY2" fmla="*/ 4125862 h 4125862"/>
              <a:gd name="connsiteX3" fmla="*/ 0 w 2160946"/>
              <a:gd name="connsiteY3" fmla="*/ 3873910 h 4125862"/>
              <a:gd name="connsiteX0" fmla="*/ 0 w 2160946"/>
              <a:gd name="connsiteY0" fmla="*/ 3873910 h 4125862"/>
              <a:gd name="connsiteX1" fmla="*/ 0 w 2160946"/>
              <a:gd name="connsiteY1" fmla="*/ 0 h 4125862"/>
              <a:gd name="connsiteX2" fmla="*/ 2160946 w 2160946"/>
              <a:gd name="connsiteY2" fmla="*/ 4125862 h 4125862"/>
              <a:gd name="connsiteX3" fmla="*/ 0 w 2160946"/>
              <a:gd name="connsiteY3" fmla="*/ 3873910 h 4125862"/>
              <a:gd name="connsiteX0" fmla="*/ 0 w 2160946"/>
              <a:gd name="connsiteY0" fmla="*/ 3873910 h 4125862"/>
              <a:gd name="connsiteX1" fmla="*/ 0 w 2160946"/>
              <a:gd name="connsiteY1" fmla="*/ 0 h 4125862"/>
              <a:gd name="connsiteX2" fmla="*/ 2160946 w 2160946"/>
              <a:gd name="connsiteY2" fmla="*/ 4125862 h 4125862"/>
              <a:gd name="connsiteX3" fmla="*/ 0 w 2160946"/>
              <a:gd name="connsiteY3" fmla="*/ 3873910 h 412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946" h="4125862">
                <a:moveTo>
                  <a:pt x="0" y="3873910"/>
                </a:moveTo>
                <a:lnTo>
                  <a:pt x="0" y="0"/>
                </a:lnTo>
                <a:lnTo>
                  <a:pt x="2160946" y="4125862"/>
                </a:lnTo>
                <a:cubicBezTo>
                  <a:pt x="1355315" y="3794075"/>
                  <a:pt x="732656" y="3711320"/>
                  <a:pt x="0" y="38739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2" name="Right Triangle 3">
            <a:extLst>
              <a:ext uri="{FF2B5EF4-FFF2-40B4-BE49-F238E27FC236}">
                <a16:creationId xmlns:a16="http://schemas.microsoft.com/office/drawing/2014/main" id="{94AD7E72-9BED-4427-8766-98582BBCA666}"/>
              </a:ext>
            </a:extLst>
          </p:cNvPr>
          <p:cNvSpPr/>
          <p:nvPr/>
        </p:nvSpPr>
        <p:spPr>
          <a:xfrm flipH="1">
            <a:off x="5037685" y="1086615"/>
            <a:ext cx="1534387" cy="2531138"/>
          </a:xfrm>
          <a:custGeom>
            <a:avLst/>
            <a:gdLst>
              <a:gd name="connsiteX0" fmla="*/ 0 w 2064774"/>
              <a:gd name="connsiteY0" fmla="*/ 3873910 h 3873910"/>
              <a:gd name="connsiteX1" fmla="*/ 0 w 2064774"/>
              <a:gd name="connsiteY1" fmla="*/ 0 h 3873910"/>
              <a:gd name="connsiteX2" fmla="*/ 2064774 w 2064774"/>
              <a:gd name="connsiteY2" fmla="*/ 3873910 h 3873910"/>
              <a:gd name="connsiteX3" fmla="*/ 0 w 2064774"/>
              <a:gd name="connsiteY3" fmla="*/ 3873910 h 3873910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497393"/>
              <a:gd name="connsiteY0" fmla="*/ 3126659 h 4011562"/>
              <a:gd name="connsiteX1" fmla="*/ 403122 w 2497393"/>
              <a:gd name="connsiteY1" fmla="*/ 0 h 4011562"/>
              <a:gd name="connsiteX2" fmla="*/ 2497393 w 2497393"/>
              <a:gd name="connsiteY2" fmla="*/ 4011562 h 4011562"/>
              <a:gd name="connsiteX3" fmla="*/ 0 w 2497393"/>
              <a:gd name="connsiteY3" fmla="*/ 3126659 h 4011562"/>
              <a:gd name="connsiteX0" fmla="*/ 0 w 2497393"/>
              <a:gd name="connsiteY0" fmla="*/ 3126659 h 4011562"/>
              <a:gd name="connsiteX1" fmla="*/ 403122 w 2497393"/>
              <a:gd name="connsiteY1" fmla="*/ 0 h 4011562"/>
              <a:gd name="connsiteX2" fmla="*/ 2497393 w 2497393"/>
              <a:gd name="connsiteY2" fmla="*/ 4011562 h 4011562"/>
              <a:gd name="connsiteX3" fmla="*/ 0 w 2497393"/>
              <a:gd name="connsiteY3" fmla="*/ 3126659 h 4011562"/>
              <a:gd name="connsiteX0" fmla="*/ 0 w 2644877"/>
              <a:gd name="connsiteY0" fmla="*/ 3126659 h 4011562"/>
              <a:gd name="connsiteX1" fmla="*/ 550606 w 2644877"/>
              <a:gd name="connsiteY1" fmla="*/ 0 h 4011562"/>
              <a:gd name="connsiteX2" fmla="*/ 2644877 w 2644877"/>
              <a:gd name="connsiteY2" fmla="*/ 4011562 h 4011562"/>
              <a:gd name="connsiteX3" fmla="*/ 0 w 2644877"/>
              <a:gd name="connsiteY3" fmla="*/ 3126659 h 4011562"/>
              <a:gd name="connsiteX0" fmla="*/ 0 w 2644877"/>
              <a:gd name="connsiteY0" fmla="*/ 3126659 h 4011562"/>
              <a:gd name="connsiteX1" fmla="*/ 511277 w 2644877"/>
              <a:gd name="connsiteY1" fmla="*/ 0 h 4011562"/>
              <a:gd name="connsiteX2" fmla="*/ 2644877 w 2644877"/>
              <a:gd name="connsiteY2" fmla="*/ 4011562 h 4011562"/>
              <a:gd name="connsiteX3" fmla="*/ 0 w 2644877"/>
              <a:gd name="connsiteY3" fmla="*/ 3126659 h 4011562"/>
              <a:gd name="connsiteX0" fmla="*/ 0 w 2644877"/>
              <a:gd name="connsiteY0" fmla="*/ 3126659 h 4100052"/>
              <a:gd name="connsiteX1" fmla="*/ 511277 w 2644877"/>
              <a:gd name="connsiteY1" fmla="*/ 0 h 4100052"/>
              <a:gd name="connsiteX2" fmla="*/ 2644877 w 2644877"/>
              <a:gd name="connsiteY2" fmla="*/ 4100052 h 4100052"/>
              <a:gd name="connsiteX3" fmla="*/ 0 w 2644877"/>
              <a:gd name="connsiteY3" fmla="*/ 3126659 h 410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4877" h="4100052">
                <a:moveTo>
                  <a:pt x="0" y="3126659"/>
                </a:moveTo>
                <a:lnTo>
                  <a:pt x="511277" y="0"/>
                </a:lnTo>
                <a:lnTo>
                  <a:pt x="2644877" y="4100052"/>
                </a:lnTo>
                <a:cubicBezTo>
                  <a:pt x="1887793" y="3592052"/>
                  <a:pt x="737419" y="3054556"/>
                  <a:pt x="0" y="312665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03A743C-93DE-49B1-A41C-30D5564E993A}"/>
              </a:ext>
            </a:extLst>
          </p:cNvPr>
          <p:cNvSpPr/>
          <p:nvPr/>
        </p:nvSpPr>
        <p:spPr>
          <a:xfrm flipH="1">
            <a:off x="5056853" y="1072609"/>
            <a:ext cx="1438566" cy="2531138"/>
          </a:xfrm>
          <a:custGeom>
            <a:avLst/>
            <a:gdLst>
              <a:gd name="connsiteX0" fmla="*/ 346107 w 2479707"/>
              <a:gd name="connsiteY0" fmla="*/ 0 h 4100052"/>
              <a:gd name="connsiteX1" fmla="*/ 0 w 2479707"/>
              <a:gd name="connsiteY1" fmla="*/ 2116579 h 4100052"/>
              <a:gd name="connsiteX2" fmla="*/ 16943 w 2479707"/>
              <a:gd name="connsiteY2" fmla="*/ 2110518 h 4100052"/>
              <a:gd name="connsiteX3" fmla="*/ 426277 w 2479707"/>
              <a:gd name="connsiteY3" fmla="*/ 2050026 h 4100052"/>
              <a:gd name="connsiteX4" fmla="*/ 1802793 w 2479707"/>
              <a:gd name="connsiteY4" fmla="*/ 3395534 h 4100052"/>
              <a:gd name="connsiteX5" fmla="*/ 1774827 w 2479707"/>
              <a:gd name="connsiteY5" fmla="*/ 3666701 h 4100052"/>
              <a:gd name="connsiteX6" fmla="*/ 1770479 w 2479707"/>
              <a:gd name="connsiteY6" fmla="*/ 3683230 h 4100052"/>
              <a:gd name="connsiteX7" fmla="*/ 1850750 w 2479707"/>
              <a:gd name="connsiteY7" fmla="*/ 3723508 h 4100052"/>
              <a:gd name="connsiteX8" fmla="*/ 2479707 w 2479707"/>
              <a:gd name="connsiteY8" fmla="*/ 4100052 h 410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9707" h="4100052">
                <a:moveTo>
                  <a:pt x="346107" y="0"/>
                </a:moveTo>
                <a:lnTo>
                  <a:pt x="0" y="2116579"/>
                </a:lnTo>
                <a:lnTo>
                  <a:pt x="16943" y="2110518"/>
                </a:lnTo>
                <a:cubicBezTo>
                  <a:pt x="146252" y="2071204"/>
                  <a:pt x="283734" y="2050026"/>
                  <a:pt x="426277" y="2050026"/>
                </a:cubicBezTo>
                <a:cubicBezTo>
                  <a:pt x="1186506" y="2050026"/>
                  <a:pt x="1802793" y="2652430"/>
                  <a:pt x="1802793" y="3395534"/>
                </a:cubicBezTo>
                <a:cubicBezTo>
                  <a:pt x="1802793" y="3488422"/>
                  <a:pt x="1793164" y="3579112"/>
                  <a:pt x="1774827" y="3666701"/>
                </a:cubicBezTo>
                <a:lnTo>
                  <a:pt x="1770479" y="3683230"/>
                </a:lnTo>
                <a:lnTo>
                  <a:pt x="1850750" y="3723508"/>
                </a:lnTo>
                <a:cubicBezTo>
                  <a:pt x="2076585" y="3844209"/>
                  <a:pt x="2290436" y="3973052"/>
                  <a:pt x="2479707" y="4100052"/>
                </a:cubicBezTo>
                <a:close/>
              </a:path>
            </a:pathLst>
          </a:cu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38C7587-06E0-4055-AA4C-A08A99F59335}"/>
              </a:ext>
            </a:extLst>
          </p:cNvPr>
          <p:cNvSpPr/>
          <p:nvPr/>
        </p:nvSpPr>
        <p:spPr>
          <a:xfrm>
            <a:off x="4599718" y="5507766"/>
            <a:ext cx="3353559" cy="7820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84000">
                <a:schemeClr val="bg1">
                  <a:lumMod val="65000"/>
                  <a:alpha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25" name="Oval 16">
            <a:extLst>
              <a:ext uri="{FF2B5EF4-FFF2-40B4-BE49-F238E27FC236}">
                <a16:creationId xmlns:a16="http://schemas.microsoft.com/office/drawing/2014/main" id="{EA762B26-A08D-40E6-B5F2-95B50E7E6344}"/>
              </a:ext>
            </a:extLst>
          </p:cNvPr>
          <p:cNvSpPr/>
          <p:nvPr/>
        </p:nvSpPr>
        <p:spPr>
          <a:xfrm>
            <a:off x="8635150" y="3022900"/>
            <a:ext cx="2484439" cy="987381"/>
          </a:xfrm>
          <a:custGeom>
            <a:avLst/>
            <a:gdLst>
              <a:gd name="connsiteX0" fmla="*/ 0 w 4327270"/>
              <a:gd name="connsiteY0" fmla="*/ 509588 h 1019175"/>
              <a:gd name="connsiteX1" fmla="*/ 2163635 w 4327270"/>
              <a:gd name="connsiteY1" fmla="*/ 0 h 1019175"/>
              <a:gd name="connsiteX2" fmla="*/ 4327270 w 4327270"/>
              <a:gd name="connsiteY2" fmla="*/ 509588 h 1019175"/>
              <a:gd name="connsiteX3" fmla="*/ 2163635 w 4327270"/>
              <a:gd name="connsiteY3" fmla="*/ 1019176 h 1019175"/>
              <a:gd name="connsiteX4" fmla="*/ 0 w 4327270"/>
              <a:gd name="connsiteY4" fmla="*/ 509588 h 1019175"/>
              <a:gd name="connsiteX0" fmla="*/ 0 w 4327270"/>
              <a:gd name="connsiteY0" fmla="*/ 1133476 h 1643064"/>
              <a:gd name="connsiteX1" fmla="*/ 2168397 w 4327270"/>
              <a:gd name="connsiteY1" fmla="*/ 0 h 1643064"/>
              <a:gd name="connsiteX2" fmla="*/ 4327270 w 4327270"/>
              <a:gd name="connsiteY2" fmla="*/ 1133476 h 1643064"/>
              <a:gd name="connsiteX3" fmla="*/ 2163635 w 4327270"/>
              <a:gd name="connsiteY3" fmla="*/ 1643064 h 1643064"/>
              <a:gd name="connsiteX4" fmla="*/ 0 w 4327270"/>
              <a:gd name="connsiteY4" fmla="*/ 1133476 h 1643064"/>
              <a:gd name="connsiteX0" fmla="*/ 340 w 4327610"/>
              <a:gd name="connsiteY0" fmla="*/ 1062039 h 1571627"/>
              <a:gd name="connsiteX1" fmla="*/ 2043611 w 4327610"/>
              <a:gd name="connsiteY1" fmla="*/ 0 h 1571627"/>
              <a:gd name="connsiteX2" fmla="*/ 4327610 w 4327610"/>
              <a:gd name="connsiteY2" fmla="*/ 1062039 h 1571627"/>
              <a:gd name="connsiteX3" fmla="*/ 2163975 w 4327610"/>
              <a:gd name="connsiteY3" fmla="*/ 1571627 h 1571627"/>
              <a:gd name="connsiteX4" fmla="*/ 340 w 4327610"/>
              <a:gd name="connsiteY4" fmla="*/ 1062039 h 1571627"/>
              <a:gd name="connsiteX0" fmla="*/ 295 w 4327565"/>
              <a:gd name="connsiteY0" fmla="*/ 1063615 h 1573203"/>
              <a:gd name="connsiteX1" fmla="*/ 2043566 w 4327565"/>
              <a:gd name="connsiteY1" fmla="*/ 1576 h 1573203"/>
              <a:gd name="connsiteX2" fmla="*/ 4327565 w 4327565"/>
              <a:gd name="connsiteY2" fmla="*/ 1063615 h 1573203"/>
              <a:gd name="connsiteX3" fmla="*/ 2163930 w 4327565"/>
              <a:gd name="connsiteY3" fmla="*/ 1573203 h 1573203"/>
              <a:gd name="connsiteX4" fmla="*/ 295 w 4327565"/>
              <a:gd name="connsiteY4" fmla="*/ 1063615 h 1573203"/>
              <a:gd name="connsiteX0" fmla="*/ 268 w 4327538"/>
              <a:gd name="connsiteY0" fmla="*/ 1070606 h 1580194"/>
              <a:gd name="connsiteX1" fmla="*/ 2043539 w 4327538"/>
              <a:gd name="connsiteY1" fmla="*/ 8567 h 1580194"/>
              <a:gd name="connsiteX2" fmla="*/ 4327538 w 4327538"/>
              <a:gd name="connsiteY2" fmla="*/ 1070606 h 1580194"/>
              <a:gd name="connsiteX3" fmla="*/ 2163903 w 4327538"/>
              <a:gd name="connsiteY3" fmla="*/ 1580194 h 1580194"/>
              <a:gd name="connsiteX4" fmla="*/ 268 w 4327538"/>
              <a:gd name="connsiteY4" fmla="*/ 1070606 h 1580194"/>
              <a:gd name="connsiteX0" fmla="*/ 262 w 4327532"/>
              <a:gd name="connsiteY0" fmla="*/ 1089816 h 1599404"/>
              <a:gd name="connsiteX1" fmla="*/ 2043533 w 4327532"/>
              <a:gd name="connsiteY1" fmla="*/ 27777 h 1599404"/>
              <a:gd name="connsiteX2" fmla="*/ 4327532 w 4327532"/>
              <a:gd name="connsiteY2" fmla="*/ 1089816 h 1599404"/>
              <a:gd name="connsiteX3" fmla="*/ 2163897 w 4327532"/>
              <a:gd name="connsiteY3" fmla="*/ 1599404 h 1599404"/>
              <a:gd name="connsiteX4" fmla="*/ 262 w 4327532"/>
              <a:gd name="connsiteY4" fmla="*/ 1089816 h 159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7532" h="1599404">
                <a:moveTo>
                  <a:pt x="262" y="1089816"/>
                </a:moveTo>
                <a:cubicBezTo>
                  <a:pt x="-19799" y="827878"/>
                  <a:pt x="1118093" y="232563"/>
                  <a:pt x="2043533" y="27777"/>
                </a:cubicBezTo>
                <a:cubicBezTo>
                  <a:pt x="2968973" y="-177009"/>
                  <a:pt x="4327532" y="808378"/>
                  <a:pt x="4327532" y="1089816"/>
                </a:cubicBezTo>
                <a:cubicBezTo>
                  <a:pt x="4327532" y="1371254"/>
                  <a:pt x="3358840" y="1599404"/>
                  <a:pt x="2163897" y="1599404"/>
                </a:cubicBezTo>
                <a:cubicBezTo>
                  <a:pt x="968954" y="1599404"/>
                  <a:pt x="20323" y="1351754"/>
                  <a:pt x="262" y="108981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26" name="Right Triangle 3">
            <a:extLst>
              <a:ext uri="{FF2B5EF4-FFF2-40B4-BE49-F238E27FC236}">
                <a16:creationId xmlns:a16="http://schemas.microsoft.com/office/drawing/2014/main" id="{81792E1C-AE4C-4CA9-89E2-D5624705B56C}"/>
              </a:ext>
            </a:extLst>
          </p:cNvPr>
          <p:cNvSpPr/>
          <p:nvPr/>
        </p:nvSpPr>
        <p:spPr>
          <a:xfrm>
            <a:off x="9766647" y="1397899"/>
            <a:ext cx="637781" cy="1903536"/>
          </a:xfrm>
          <a:custGeom>
            <a:avLst/>
            <a:gdLst>
              <a:gd name="connsiteX0" fmla="*/ 0 w 2064774"/>
              <a:gd name="connsiteY0" fmla="*/ 3873910 h 3873910"/>
              <a:gd name="connsiteX1" fmla="*/ 0 w 2064774"/>
              <a:gd name="connsiteY1" fmla="*/ 0 h 3873910"/>
              <a:gd name="connsiteX2" fmla="*/ 2064774 w 2064774"/>
              <a:gd name="connsiteY2" fmla="*/ 3873910 h 3873910"/>
              <a:gd name="connsiteX3" fmla="*/ 0 w 2064774"/>
              <a:gd name="connsiteY3" fmla="*/ 3873910 h 3873910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4554524 h 4692176"/>
              <a:gd name="connsiteX1" fmla="*/ 530149 w 2094271"/>
              <a:gd name="connsiteY1" fmla="*/ 0 h 4692176"/>
              <a:gd name="connsiteX2" fmla="*/ 2094271 w 2094271"/>
              <a:gd name="connsiteY2" fmla="*/ 4692176 h 4692176"/>
              <a:gd name="connsiteX3" fmla="*/ 0 w 2094271"/>
              <a:gd name="connsiteY3" fmla="*/ 4554524 h 469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4271" h="4692176">
                <a:moveTo>
                  <a:pt x="0" y="4554524"/>
                </a:moveTo>
                <a:lnTo>
                  <a:pt x="530149" y="0"/>
                </a:lnTo>
                <a:lnTo>
                  <a:pt x="2094271" y="4692176"/>
                </a:lnTo>
                <a:cubicBezTo>
                  <a:pt x="1307690" y="4488976"/>
                  <a:pt x="737419" y="4482421"/>
                  <a:pt x="0" y="455452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2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777CC3E-41D2-4FA2-AEBF-0DDC1A2CB8B7}"/>
              </a:ext>
            </a:extLst>
          </p:cNvPr>
          <p:cNvSpPr/>
          <p:nvPr/>
        </p:nvSpPr>
        <p:spPr>
          <a:xfrm>
            <a:off x="8985659" y="2693649"/>
            <a:ext cx="1984780" cy="187683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28" name="Right Triangle 3">
            <a:extLst>
              <a:ext uri="{FF2B5EF4-FFF2-40B4-BE49-F238E27FC236}">
                <a16:creationId xmlns:a16="http://schemas.microsoft.com/office/drawing/2014/main" id="{9DB19A18-B6C7-426E-98AD-12DAF5D4AAA7}"/>
              </a:ext>
            </a:extLst>
          </p:cNvPr>
          <p:cNvSpPr/>
          <p:nvPr/>
        </p:nvSpPr>
        <p:spPr>
          <a:xfrm>
            <a:off x="9865947" y="1132888"/>
            <a:ext cx="1253642" cy="2547071"/>
          </a:xfrm>
          <a:custGeom>
            <a:avLst/>
            <a:gdLst>
              <a:gd name="connsiteX0" fmla="*/ 0 w 2064774"/>
              <a:gd name="connsiteY0" fmla="*/ 3873910 h 3873910"/>
              <a:gd name="connsiteX1" fmla="*/ 0 w 2064774"/>
              <a:gd name="connsiteY1" fmla="*/ 0 h 3873910"/>
              <a:gd name="connsiteX2" fmla="*/ 2064774 w 2064774"/>
              <a:gd name="connsiteY2" fmla="*/ 3873910 h 3873910"/>
              <a:gd name="connsiteX3" fmla="*/ 0 w 2064774"/>
              <a:gd name="connsiteY3" fmla="*/ 3873910 h 3873910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160946"/>
              <a:gd name="connsiteY0" fmla="*/ 3873910 h 4125862"/>
              <a:gd name="connsiteX1" fmla="*/ 0 w 2160946"/>
              <a:gd name="connsiteY1" fmla="*/ 0 h 4125862"/>
              <a:gd name="connsiteX2" fmla="*/ 2160946 w 2160946"/>
              <a:gd name="connsiteY2" fmla="*/ 4125862 h 4125862"/>
              <a:gd name="connsiteX3" fmla="*/ 0 w 2160946"/>
              <a:gd name="connsiteY3" fmla="*/ 3873910 h 4125862"/>
              <a:gd name="connsiteX0" fmla="*/ 0 w 2160946"/>
              <a:gd name="connsiteY0" fmla="*/ 3873910 h 4125862"/>
              <a:gd name="connsiteX1" fmla="*/ 0 w 2160946"/>
              <a:gd name="connsiteY1" fmla="*/ 0 h 4125862"/>
              <a:gd name="connsiteX2" fmla="*/ 2160946 w 2160946"/>
              <a:gd name="connsiteY2" fmla="*/ 4125862 h 4125862"/>
              <a:gd name="connsiteX3" fmla="*/ 0 w 2160946"/>
              <a:gd name="connsiteY3" fmla="*/ 3873910 h 4125862"/>
              <a:gd name="connsiteX0" fmla="*/ 0 w 2160946"/>
              <a:gd name="connsiteY0" fmla="*/ 3873910 h 4125862"/>
              <a:gd name="connsiteX1" fmla="*/ 0 w 2160946"/>
              <a:gd name="connsiteY1" fmla="*/ 0 h 4125862"/>
              <a:gd name="connsiteX2" fmla="*/ 2160946 w 2160946"/>
              <a:gd name="connsiteY2" fmla="*/ 4125862 h 4125862"/>
              <a:gd name="connsiteX3" fmla="*/ 0 w 2160946"/>
              <a:gd name="connsiteY3" fmla="*/ 3873910 h 412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946" h="4125862">
                <a:moveTo>
                  <a:pt x="0" y="3873910"/>
                </a:moveTo>
                <a:lnTo>
                  <a:pt x="0" y="0"/>
                </a:lnTo>
                <a:lnTo>
                  <a:pt x="2160946" y="4125862"/>
                </a:lnTo>
                <a:cubicBezTo>
                  <a:pt x="1355315" y="3794075"/>
                  <a:pt x="732656" y="3711320"/>
                  <a:pt x="0" y="3873910"/>
                </a:cubicBezTo>
                <a:close/>
              </a:path>
            </a:pathLst>
          </a:custGeom>
          <a:solidFill>
            <a:srgbClr val="7ED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29" name="Right Triangle 3">
            <a:extLst>
              <a:ext uri="{FF2B5EF4-FFF2-40B4-BE49-F238E27FC236}">
                <a16:creationId xmlns:a16="http://schemas.microsoft.com/office/drawing/2014/main" id="{502F0AA7-F5EC-4E55-B3FF-F4C6540A5DCF}"/>
              </a:ext>
            </a:extLst>
          </p:cNvPr>
          <p:cNvSpPr/>
          <p:nvPr/>
        </p:nvSpPr>
        <p:spPr>
          <a:xfrm flipH="1">
            <a:off x="8635299" y="1146894"/>
            <a:ext cx="1534387" cy="2531138"/>
          </a:xfrm>
          <a:custGeom>
            <a:avLst/>
            <a:gdLst>
              <a:gd name="connsiteX0" fmla="*/ 0 w 2064774"/>
              <a:gd name="connsiteY0" fmla="*/ 3873910 h 3873910"/>
              <a:gd name="connsiteX1" fmla="*/ 0 w 2064774"/>
              <a:gd name="connsiteY1" fmla="*/ 0 h 3873910"/>
              <a:gd name="connsiteX2" fmla="*/ 2064774 w 2064774"/>
              <a:gd name="connsiteY2" fmla="*/ 3873910 h 3873910"/>
              <a:gd name="connsiteX3" fmla="*/ 0 w 2064774"/>
              <a:gd name="connsiteY3" fmla="*/ 3873910 h 3873910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094271"/>
              <a:gd name="connsiteY0" fmla="*/ 3873910 h 4011562"/>
              <a:gd name="connsiteX1" fmla="*/ 0 w 2094271"/>
              <a:gd name="connsiteY1" fmla="*/ 0 h 4011562"/>
              <a:gd name="connsiteX2" fmla="*/ 2094271 w 2094271"/>
              <a:gd name="connsiteY2" fmla="*/ 4011562 h 4011562"/>
              <a:gd name="connsiteX3" fmla="*/ 0 w 2094271"/>
              <a:gd name="connsiteY3" fmla="*/ 3873910 h 4011562"/>
              <a:gd name="connsiteX0" fmla="*/ 0 w 2497393"/>
              <a:gd name="connsiteY0" fmla="*/ 3126659 h 4011562"/>
              <a:gd name="connsiteX1" fmla="*/ 403122 w 2497393"/>
              <a:gd name="connsiteY1" fmla="*/ 0 h 4011562"/>
              <a:gd name="connsiteX2" fmla="*/ 2497393 w 2497393"/>
              <a:gd name="connsiteY2" fmla="*/ 4011562 h 4011562"/>
              <a:gd name="connsiteX3" fmla="*/ 0 w 2497393"/>
              <a:gd name="connsiteY3" fmla="*/ 3126659 h 4011562"/>
              <a:gd name="connsiteX0" fmla="*/ 0 w 2497393"/>
              <a:gd name="connsiteY0" fmla="*/ 3126659 h 4011562"/>
              <a:gd name="connsiteX1" fmla="*/ 403122 w 2497393"/>
              <a:gd name="connsiteY1" fmla="*/ 0 h 4011562"/>
              <a:gd name="connsiteX2" fmla="*/ 2497393 w 2497393"/>
              <a:gd name="connsiteY2" fmla="*/ 4011562 h 4011562"/>
              <a:gd name="connsiteX3" fmla="*/ 0 w 2497393"/>
              <a:gd name="connsiteY3" fmla="*/ 3126659 h 4011562"/>
              <a:gd name="connsiteX0" fmla="*/ 0 w 2644877"/>
              <a:gd name="connsiteY0" fmla="*/ 3126659 h 4011562"/>
              <a:gd name="connsiteX1" fmla="*/ 550606 w 2644877"/>
              <a:gd name="connsiteY1" fmla="*/ 0 h 4011562"/>
              <a:gd name="connsiteX2" fmla="*/ 2644877 w 2644877"/>
              <a:gd name="connsiteY2" fmla="*/ 4011562 h 4011562"/>
              <a:gd name="connsiteX3" fmla="*/ 0 w 2644877"/>
              <a:gd name="connsiteY3" fmla="*/ 3126659 h 4011562"/>
              <a:gd name="connsiteX0" fmla="*/ 0 w 2644877"/>
              <a:gd name="connsiteY0" fmla="*/ 3126659 h 4011562"/>
              <a:gd name="connsiteX1" fmla="*/ 511277 w 2644877"/>
              <a:gd name="connsiteY1" fmla="*/ 0 h 4011562"/>
              <a:gd name="connsiteX2" fmla="*/ 2644877 w 2644877"/>
              <a:gd name="connsiteY2" fmla="*/ 4011562 h 4011562"/>
              <a:gd name="connsiteX3" fmla="*/ 0 w 2644877"/>
              <a:gd name="connsiteY3" fmla="*/ 3126659 h 4011562"/>
              <a:gd name="connsiteX0" fmla="*/ 0 w 2644877"/>
              <a:gd name="connsiteY0" fmla="*/ 3126659 h 4100052"/>
              <a:gd name="connsiteX1" fmla="*/ 511277 w 2644877"/>
              <a:gd name="connsiteY1" fmla="*/ 0 h 4100052"/>
              <a:gd name="connsiteX2" fmla="*/ 2644877 w 2644877"/>
              <a:gd name="connsiteY2" fmla="*/ 4100052 h 4100052"/>
              <a:gd name="connsiteX3" fmla="*/ 0 w 2644877"/>
              <a:gd name="connsiteY3" fmla="*/ 3126659 h 410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4877" h="4100052">
                <a:moveTo>
                  <a:pt x="0" y="3126659"/>
                </a:moveTo>
                <a:lnTo>
                  <a:pt x="511277" y="0"/>
                </a:lnTo>
                <a:lnTo>
                  <a:pt x="2644877" y="4100052"/>
                </a:lnTo>
                <a:cubicBezTo>
                  <a:pt x="1887793" y="3592052"/>
                  <a:pt x="737419" y="3054556"/>
                  <a:pt x="0" y="3126659"/>
                </a:cubicBezTo>
                <a:close/>
              </a:path>
            </a:pathLst>
          </a:custGeom>
          <a:solidFill>
            <a:srgbClr val="7ED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F3A5373-00B2-4012-94FD-7AB33D7D1BC8}"/>
              </a:ext>
            </a:extLst>
          </p:cNvPr>
          <p:cNvSpPr/>
          <p:nvPr/>
        </p:nvSpPr>
        <p:spPr>
          <a:xfrm flipH="1">
            <a:off x="8654467" y="1132888"/>
            <a:ext cx="1438566" cy="2531138"/>
          </a:xfrm>
          <a:custGeom>
            <a:avLst/>
            <a:gdLst>
              <a:gd name="connsiteX0" fmla="*/ 346107 w 2479707"/>
              <a:gd name="connsiteY0" fmla="*/ 0 h 4100052"/>
              <a:gd name="connsiteX1" fmla="*/ 0 w 2479707"/>
              <a:gd name="connsiteY1" fmla="*/ 2116579 h 4100052"/>
              <a:gd name="connsiteX2" fmla="*/ 16943 w 2479707"/>
              <a:gd name="connsiteY2" fmla="*/ 2110518 h 4100052"/>
              <a:gd name="connsiteX3" fmla="*/ 426277 w 2479707"/>
              <a:gd name="connsiteY3" fmla="*/ 2050026 h 4100052"/>
              <a:gd name="connsiteX4" fmla="*/ 1802793 w 2479707"/>
              <a:gd name="connsiteY4" fmla="*/ 3395534 h 4100052"/>
              <a:gd name="connsiteX5" fmla="*/ 1774827 w 2479707"/>
              <a:gd name="connsiteY5" fmla="*/ 3666701 h 4100052"/>
              <a:gd name="connsiteX6" fmla="*/ 1770479 w 2479707"/>
              <a:gd name="connsiteY6" fmla="*/ 3683230 h 4100052"/>
              <a:gd name="connsiteX7" fmla="*/ 1850750 w 2479707"/>
              <a:gd name="connsiteY7" fmla="*/ 3723508 h 4100052"/>
              <a:gd name="connsiteX8" fmla="*/ 2479707 w 2479707"/>
              <a:gd name="connsiteY8" fmla="*/ 4100052 h 410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9707" h="4100052">
                <a:moveTo>
                  <a:pt x="346107" y="0"/>
                </a:moveTo>
                <a:lnTo>
                  <a:pt x="0" y="2116579"/>
                </a:lnTo>
                <a:lnTo>
                  <a:pt x="16943" y="2110518"/>
                </a:lnTo>
                <a:cubicBezTo>
                  <a:pt x="146252" y="2071204"/>
                  <a:pt x="283734" y="2050026"/>
                  <a:pt x="426277" y="2050026"/>
                </a:cubicBezTo>
                <a:cubicBezTo>
                  <a:pt x="1186506" y="2050026"/>
                  <a:pt x="1802793" y="2652430"/>
                  <a:pt x="1802793" y="3395534"/>
                </a:cubicBezTo>
                <a:cubicBezTo>
                  <a:pt x="1802793" y="3488422"/>
                  <a:pt x="1793164" y="3579112"/>
                  <a:pt x="1774827" y="3666701"/>
                </a:cubicBezTo>
                <a:lnTo>
                  <a:pt x="1770479" y="3683230"/>
                </a:lnTo>
                <a:lnTo>
                  <a:pt x="1850750" y="3723508"/>
                </a:lnTo>
                <a:cubicBezTo>
                  <a:pt x="2076585" y="3844209"/>
                  <a:pt x="2290436" y="3973052"/>
                  <a:pt x="2479707" y="4100052"/>
                </a:cubicBezTo>
                <a:close/>
              </a:path>
            </a:pathLst>
          </a:cu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87B9B9A-5DB3-4382-A607-70E1139833BB}"/>
              </a:ext>
            </a:extLst>
          </p:cNvPr>
          <p:cNvSpPr/>
          <p:nvPr/>
        </p:nvSpPr>
        <p:spPr>
          <a:xfrm>
            <a:off x="8189167" y="5554038"/>
            <a:ext cx="3353559" cy="7820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84000">
                <a:schemeClr val="bg1">
                  <a:lumMod val="65000"/>
                  <a:alpha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06ABF8-38A3-4423-BEA5-2AA266AF99E1}"/>
              </a:ext>
            </a:extLst>
          </p:cNvPr>
          <p:cNvSpPr txBox="1"/>
          <p:nvPr/>
        </p:nvSpPr>
        <p:spPr>
          <a:xfrm>
            <a:off x="1021539" y="3429000"/>
            <a:ext cx="3222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28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974107-E1A2-478F-84C3-EF556C6B425A}"/>
              </a:ext>
            </a:extLst>
          </p:cNvPr>
          <p:cNvSpPr txBox="1"/>
          <p:nvPr/>
        </p:nvSpPr>
        <p:spPr>
          <a:xfrm>
            <a:off x="8425007" y="3506167"/>
            <a:ext cx="2920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83DD32-6BC0-44A9-9DC5-A147697FAEAD}"/>
              </a:ext>
            </a:extLst>
          </p:cNvPr>
          <p:cNvSpPr txBox="1"/>
          <p:nvPr/>
        </p:nvSpPr>
        <p:spPr>
          <a:xfrm>
            <a:off x="4870105" y="3391424"/>
            <a:ext cx="2710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0BD3B29-7C5E-4FEC-BCF1-1D31DE60CC58}"/>
              </a:ext>
            </a:extLst>
          </p:cNvPr>
          <p:cNvSpPr/>
          <p:nvPr/>
        </p:nvSpPr>
        <p:spPr>
          <a:xfrm>
            <a:off x="2537932" y="682000"/>
            <a:ext cx="323689" cy="289444"/>
          </a:xfrm>
          <a:prstGeom prst="ellipse">
            <a:avLst/>
          </a:prstGeom>
          <a:solidFill>
            <a:srgbClr val="01C696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2F03300-805A-4B6C-A1D7-EA0B167A776E}"/>
              </a:ext>
            </a:extLst>
          </p:cNvPr>
          <p:cNvSpPr/>
          <p:nvPr/>
        </p:nvSpPr>
        <p:spPr>
          <a:xfrm>
            <a:off x="6135545" y="690888"/>
            <a:ext cx="323689" cy="289444"/>
          </a:xfrm>
          <a:prstGeom prst="ellipse">
            <a:avLst/>
          </a:prstGeom>
          <a:solidFill>
            <a:srgbClr val="FFC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FF344B6-5DF4-4411-A96F-0FF1F169D54D}"/>
              </a:ext>
            </a:extLst>
          </p:cNvPr>
          <p:cNvSpPr/>
          <p:nvPr/>
        </p:nvSpPr>
        <p:spPr>
          <a:xfrm>
            <a:off x="9723473" y="754364"/>
            <a:ext cx="323689" cy="289444"/>
          </a:xfrm>
          <a:prstGeom prst="ellipse">
            <a:avLst/>
          </a:prstGeom>
          <a:solidFill>
            <a:srgbClr val="7ED459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2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C18003A-F628-43D4-A13B-5ADF48E58195}"/>
              </a:ext>
            </a:extLst>
          </p:cNvPr>
          <p:cNvCxnSpPr>
            <a:cxnSpLocks/>
          </p:cNvCxnSpPr>
          <p:nvPr/>
        </p:nvCxnSpPr>
        <p:spPr>
          <a:xfrm>
            <a:off x="2699776" y="494848"/>
            <a:ext cx="7185541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0" grpId="0" animBg="1"/>
      <p:bldP spid="24" grpId="0" animBg="1"/>
      <p:bldP spid="27" grpId="0" animBg="1"/>
      <p:bldP spid="31" grpId="0" animBg="1"/>
      <p:bldP spid="32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D1912CF5-4DAE-4D3A-8FFC-F6D16357F9A6}"/>
              </a:ext>
            </a:extLst>
          </p:cNvPr>
          <p:cNvSpPr/>
          <p:nvPr/>
        </p:nvSpPr>
        <p:spPr>
          <a:xfrm>
            <a:off x="3883672" y="877562"/>
            <a:ext cx="3241028" cy="74803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2D6F7C-C8EF-413F-99F2-4856371BBB9E}"/>
                  </a:ext>
                </a:extLst>
              </p:cNvPr>
              <p:cNvSpPr txBox="1"/>
              <p:nvPr/>
            </p:nvSpPr>
            <p:spPr>
              <a:xfrm>
                <a:off x="2365819" y="2115019"/>
                <a:ext cx="8937182" cy="2171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ৃ</a:t>
                </a:r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as-IN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as-IN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 </a:t>
                </a:r>
                <a:r>
                  <a:rPr lang="as-IN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as-IN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ন:</a:t>
                </a:r>
              </a:p>
              <a:p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  <m:r>
                              <a:rPr lang="en-US" sz="24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𝟗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𝒏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÷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𝐁</m:t>
                    </m:r>
                    <m:r>
                      <a:rPr lang="en-US" sz="24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𝒃</m:t>
                                </m:r>
                              </m:sup>
                            </m:sSup>
                          </m:den>
                        </m:f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𝒄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b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𝒃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𝒄</m:t>
                                </m:r>
                              </m:sup>
                            </m:sSup>
                          </m:den>
                        </m:f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𝒄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sup>
                    </m:sSup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b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𝒄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sup>
                            </m:sSup>
                          </m:den>
                        </m:f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𝒄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sup>
                    </m:sSup>
                  </m:oMath>
                </a14:m>
                <a:endParaRPr 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ক) সমাধান কর: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𝟕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𝟕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𝟖</m:t>
                    </m:r>
                  </m:oMath>
                </a14:m>
                <a:endParaRPr 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</a:t>
                </a:r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4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্ণ</a:t>
                </a:r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র।</a:t>
                </a:r>
              </a:p>
              <a:p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ণ </a:t>
                </a:r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ে,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𝐁</m:t>
                    </m:r>
                    <m:r>
                      <a:rPr lang="en-US" sz="2400" b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endParaRPr lang="en-US" sz="2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2D6F7C-C8EF-413F-99F2-4856371BB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819" y="2115019"/>
                <a:ext cx="8937182" cy="2171300"/>
              </a:xfrm>
              <a:prstGeom prst="rect">
                <a:avLst/>
              </a:prstGeom>
              <a:blipFill>
                <a:blip r:embed="rId2"/>
                <a:stretch>
                  <a:fillRect l="-1091" t="-2528" b="-7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131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iped Right Arrow 1">
            <a:extLst>
              <a:ext uri="{FF2B5EF4-FFF2-40B4-BE49-F238E27FC236}">
                <a16:creationId xmlns:a16="http://schemas.microsoft.com/office/drawing/2014/main" id="{CEEBD9C0-356E-45DC-8A50-ADDF4AD965E7}"/>
              </a:ext>
            </a:extLst>
          </p:cNvPr>
          <p:cNvSpPr/>
          <p:nvPr/>
        </p:nvSpPr>
        <p:spPr>
          <a:xfrm>
            <a:off x="457200" y="2404533"/>
            <a:ext cx="4744859" cy="2286000"/>
          </a:xfrm>
          <a:prstGeom prst="striped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 ন্য বা দ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C77EE7-CA0A-4F41-90D0-FC547C58AB3D}"/>
              </a:ext>
            </a:extLst>
          </p:cNvPr>
          <p:cNvSpPr txBox="1"/>
          <p:nvPr/>
        </p:nvSpPr>
        <p:spPr>
          <a:xfrm>
            <a:off x="1298926" y="846667"/>
            <a:ext cx="4881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E040E-0EA2-40C2-B599-86F62373C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67" y="652462"/>
            <a:ext cx="571500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93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AFAA1A5-80CF-44FC-A598-EC4A3DDF9F38}"/>
              </a:ext>
            </a:extLst>
          </p:cNvPr>
          <p:cNvSpPr txBox="1"/>
          <p:nvPr/>
        </p:nvSpPr>
        <p:spPr>
          <a:xfrm>
            <a:off x="6905658" y="2563460"/>
            <a:ext cx="2382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4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FA3959-0EBF-4669-868A-29A2ADF54957}"/>
              </a:ext>
            </a:extLst>
          </p:cNvPr>
          <p:cNvSpPr txBox="1"/>
          <p:nvPr/>
        </p:nvSpPr>
        <p:spPr>
          <a:xfrm>
            <a:off x="7121074" y="3140278"/>
            <a:ext cx="3826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শ্রেণি:নবম-দশম</a:t>
            </a:r>
            <a:endParaRPr lang="en-US" sz="24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বিষয়:সাধারণ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4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অধ্যায়:চতু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বিষয়বস্তু:সূচক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সময়:50 </a:t>
            </a: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তারিখ:12/11/2021 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A9513E-7E73-4BCA-BDA5-AB6DB12D3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115" y="1625600"/>
            <a:ext cx="2019866" cy="3812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DA146-D0F6-4DA6-90FD-0EB47A14A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271" y="539090"/>
            <a:ext cx="1352550" cy="1762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3A6A4D-316E-454E-A52A-736A909C5454}"/>
              </a:ext>
            </a:extLst>
          </p:cNvPr>
          <p:cNvSpPr txBox="1"/>
          <p:nvPr/>
        </p:nvSpPr>
        <p:spPr>
          <a:xfrm>
            <a:off x="823696" y="2563459"/>
            <a:ext cx="249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4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52D4F9-ADAF-4B04-886B-56B4308A85F9}"/>
              </a:ext>
            </a:extLst>
          </p:cNvPr>
          <p:cNvSpPr txBox="1"/>
          <p:nvPr/>
        </p:nvSpPr>
        <p:spPr>
          <a:xfrm>
            <a:off x="4402667" y="780716"/>
            <a:ext cx="2159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62CB0E3-8907-49B7-917A-4C5F94E6A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48" y="454952"/>
            <a:ext cx="1512485" cy="193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393D0CA-2290-4C85-A276-803B01008506}"/>
              </a:ext>
            </a:extLst>
          </p:cNvPr>
          <p:cNvSpPr txBox="1"/>
          <p:nvPr/>
        </p:nvSpPr>
        <p:spPr>
          <a:xfrm>
            <a:off x="750786" y="3025124"/>
            <a:ext cx="47186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মো:বিশারত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কালীগঞ্জ,ঝিনাইদহ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Email:bisharot990@gmail.com</a:t>
            </a:r>
          </a:p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Mobile:01711352632</a:t>
            </a:r>
          </a:p>
        </p:txBody>
      </p:sp>
    </p:spTree>
    <p:extLst>
      <p:ext uri="{BB962C8B-B14F-4D97-AF65-F5344CB8AC3E}">
        <p14:creationId xmlns:p14="http://schemas.microsoft.com/office/powerpoint/2010/main" val="67807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  <p:bldP spid="17" grpId="0"/>
      <p:bldP spid="17" grpId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0F7B4B-859A-47C4-A201-3B8914901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329" y="922308"/>
            <a:ext cx="6619875" cy="3419475"/>
          </a:xfrm>
          <a:prstGeom prst="rect">
            <a:avLst/>
          </a:prstGeom>
        </p:spPr>
      </p:pic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ECD62D1C-5057-4BA1-94D8-6CA0F1EC1495}"/>
              </a:ext>
            </a:extLst>
          </p:cNvPr>
          <p:cNvSpPr/>
          <p:nvPr/>
        </p:nvSpPr>
        <p:spPr>
          <a:xfrm>
            <a:off x="3457202" y="4630085"/>
            <a:ext cx="5342850" cy="12192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সূচক (Exponent) 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0F84E6-B07D-456F-8B1D-7E683CC91769}"/>
              </a:ext>
            </a:extLst>
          </p:cNvPr>
          <p:cNvSpPr txBox="1"/>
          <p:nvPr/>
        </p:nvSpPr>
        <p:spPr>
          <a:xfrm>
            <a:off x="2751589" y="3523219"/>
            <a:ext cx="49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514D1E-98B1-4A74-8997-284B080B5636}"/>
              </a:ext>
            </a:extLst>
          </p:cNvPr>
          <p:cNvSpPr txBox="1"/>
          <p:nvPr/>
        </p:nvSpPr>
        <p:spPr>
          <a:xfrm>
            <a:off x="3531765" y="3378198"/>
            <a:ext cx="49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5C3A95-F893-415F-82AC-0CF96A99085E}"/>
              </a:ext>
            </a:extLst>
          </p:cNvPr>
          <p:cNvSpPr txBox="1"/>
          <p:nvPr/>
        </p:nvSpPr>
        <p:spPr>
          <a:xfrm>
            <a:off x="4345496" y="3164299"/>
            <a:ext cx="494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DAC4BD-B941-4A4F-A65C-95DA74E3AB99}"/>
              </a:ext>
            </a:extLst>
          </p:cNvPr>
          <p:cNvSpPr txBox="1"/>
          <p:nvPr/>
        </p:nvSpPr>
        <p:spPr>
          <a:xfrm>
            <a:off x="5018948" y="2950400"/>
            <a:ext cx="65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CE6B6F-A9F5-4A07-B039-A97A07A41DD5}"/>
              </a:ext>
            </a:extLst>
          </p:cNvPr>
          <p:cNvSpPr txBox="1"/>
          <p:nvPr/>
        </p:nvSpPr>
        <p:spPr>
          <a:xfrm>
            <a:off x="5769994" y="2510233"/>
            <a:ext cx="75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4CE00A-BA3C-4C1D-8CB6-2620C5AD99DB}"/>
              </a:ext>
            </a:extLst>
          </p:cNvPr>
          <p:cNvSpPr txBox="1"/>
          <p:nvPr/>
        </p:nvSpPr>
        <p:spPr>
          <a:xfrm>
            <a:off x="6585334" y="2015751"/>
            <a:ext cx="75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F57B22-0F09-46B0-A714-C3BF7059B111}"/>
              </a:ext>
            </a:extLst>
          </p:cNvPr>
          <p:cNvSpPr txBox="1"/>
          <p:nvPr/>
        </p:nvSpPr>
        <p:spPr>
          <a:xfrm>
            <a:off x="7336383" y="1192313"/>
            <a:ext cx="906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6AE75-5C26-483C-9666-65E18B96C5C9}"/>
              </a:ext>
            </a:extLst>
          </p:cNvPr>
          <p:cNvGrpSpPr/>
          <p:nvPr/>
        </p:nvGrpSpPr>
        <p:grpSpPr>
          <a:xfrm>
            <a:off x="8363343" y="905486"/>
            <a:ext cx="3020518" cy="3466302"/>
            <a:chOff x="8363343" y="905486"/>
            <a:chExt cx="3684880" cy="346630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295439E-877E-43B1-98F7-7CB9EB6B9F3D}"/>
                </a:ext>
              </a:extLst>
            </p:cNvPr>
            <p:cNvCxnSpPr>
              <a:cxnSpLocks/>
            </p:cNvCxnSpPr>
            <p:nvPr/>
          </p:nvCxnSpPr>
          <p:spPr>
            <a:xfrm>
              <a:off x="8439325" y="2426614"/>
              <a:ext cx="729842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209E75D-39A8-4EA7-8B48-BE45955E5833}"/>
                </a:ext>
              </a:extLst>
            </p:cNvPr>
            <p:cNvCxnSpPr>
              <a:cxnSpLocks/>
            </p:cNvCxnSpPr>
            <p:nvPr/>
          </p:nvCxnSpPr>
          <p:spPr>
            <a:xfrm>
              <a:off x="8447714" y="2634241"/>
              <a:ext cx="729842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9005C4D-F7AE-457F-AD22-E8394EDF7BD4}"/>
                    </a:ext>
                  </a:extLst>
                </p:cNvPr>
                <p:cNvSpPr txBox="1"/>
                <p:nvPr/>
              </p:nvSpPr>
              <p:spPr>
                <a:xfrm>
                  <a:off x="8363343" y="1958550"/>
                  <a:ext cx="3684880" cy="1220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7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7200" b="1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7200" b="1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p>
                        </m:sSup>
                      </m:oMath>
                    </m:oMathPara>
                  </a14:m>
                  <a:endPara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9005C4D-F7AE-457F-AD22-E8394EDF7B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3343" y="1958550"/>
                  <a:ext cx="3684880" cy="122001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74EE0E0-8918-43D1-8B0F-4DA824ABDF79}"/>
                </a:ext>
              </a:extLst>
            </p:cNvPr>
            <p:cNvSpPr txBox="1"/>
            <p:nvPr/>
          </p:nvSpPr>
          <p:spPr>
            <a:xfrm>
              <a:off x="9182186" y="3848568"/>
              <a:ext cx="15323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b="1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ভিত্তি</a:t>
              </a:r>
              <a:endPara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22D1D69-E92D-46B1-8C84-CE1909D62ABD}"/>
                </a:ext>
              </a:extLst>
            </p:cNvPr>
            <p:cNvSpPr txBox="1"/>
            <p:nvPr/>
          </p:nvSpPr>
          <p:spPr>
            <a:xfrm>
              <a:off x="9716939" y="905486"/>
              <a:ext cx="1333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b="1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সূচক</a:t>
              </a:r>
              <a:endPara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6AC36063-4C16-4BFF-A59D-8E08F1C1BB21}"/>
                </a:ext>
              </a:extLst>
            </p:cNvPr>
            <p:cNvSpPr/>
            <p:nvPr/>
          </p:nvSpPr>
          <p:spPr>
            <a:xfrm rot="5400000">
              <a:off x="9739910" y="3538747"/>
              <a:ext cx="416921" cy="1641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1429552A-F3AB-4570-BF3D-A52EF0177587}"/>
                </a:ext>
              </a:extLst>
            </p:cNvPr>
            <p:cNvSpPr/>
            <p:nvPr/>
          </p:nvSpPr>
          <p:spPr>
            <a:xfrm rot="5400000">
              <a:off x="10237647" y="1623023"/>
              <a:ext cx="416921" cy="1641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4CA7E32B-BA52-4C6A-BE8E-A80E6101E525}"/>
              </a:ext>
            </a:extLst>
          </p:cNvPr>
          <p:cNvSpPr/>
          <p:nvPr/>
        </p:nvSpPr>
        <p:spPr>
          <a:xfrm>
            <a:off x="3657558" y="209520"/>
            <a:ext cx="3374790" cy="83820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</p:spTree>
    <p:extLst>
      <p:ext uri="{BB962C8B-B14F-4D97-AF65-F5344CB8AC3E}">
        <p14:creationId xmlns:p14="http://schemas.microsoft.com/office/powerpoint/2010/main" val="193843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C2A7A7-3EDB-4D1D-B3D3-C5427A2AB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98" y="2298630"/>
            <a:ext cx="3908019" cy="1686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F16DFE-25A1-49DE-B0F7-5910B74E0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08" y="2298630"/>
            <a:ext cx="4237894" cy="18816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501A64-F4C0-473A-90FE-3FC276EA46CF}"/>
              </a:ext>
            </a:extLst>
          </p:cNvPr>
          <p:cNvSpPr txBox="1"/>
          <p:nvPr/>
        </p:nvSpPr>
        <p:spPr>
          <a:xfrm>
            <a:off x="5028848" y="4056093"/>
            <a:ext cx="1333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গুণাঙ্ক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A84978-BC66-44D8-A7D5-A8083F7FEF5C}"/>
              </a:ext>
            </a:extLst>
          </p:cNvPr>
          <p:cNvSpPr txBox="1"/>
          <p:nvPr/>
        </p:nvSpPr>
        <p:spPr>
          <a:xfrm>
            <a:off x="4928178" y="4671387"/>
            <a:ext cx="1333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01F4AD-4995-4919-A25C-B1920640EFF9}"/>
              </a:ext>
            </a:extLst>
          </p:cNvPr>
          <p:cNvSpPr txBox="1"/>
          <p:nvPr/>
        </p:nvSpPr>
        <p:spPr>
          <a:xfrm>
            <a:off x="4967287" y="3277612"/>
            <a:ext cx="1333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69A38222-B67C-4547-A2BB-94CDC10E7B83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89124" y="2759448"/>
            <a:ext cx="854821" cy="624626"/>
          </a:xfrm>
          <a:prstGeom prst="bentConnector2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5EC3F6A5-0BDE-4E66-873C-49E7C53AEA0C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7133334" y="1497832"/>
            <a:ext cx="1200540" cy="2943154"/>
          </a:xfrm>
          <a:prstGeom prst="bentConnector4">
            <a:avLst>
              <a:gd name="adj1" fmla="val -19041"/>
              <a:gd name="adj2" fmla="val 85998"/>
            </a:avLst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A8CC5DD2-E72F-4965-966D-51F66FC7B630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81246" y="3716577"/>
            <a:ext cx="1552068" cy="1170591"/>
          </a:xfrm>
          <a:prstGeom prst="bentConnector3">
            <a:avLst>
              <a:gd name="adj1" fmla="val 50000"/>
            </a:avLst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496AD8B6-104C-41FD-A795-0CBF4A95580F}"/>
              </a:ext>
            </a:extLst>
          </p:cNvPr>
          <p:cNvCxnSpPr>
            <a:cxnSpLocks/>
          </p:cNvCxnSpPr>
          <p:nvPr/>
        </p:nvCxnSpPr>
        <p:spPr>
          <a:xfrm>
            <a:off x="3359853" y="4063913"/>
            <a:ext cx="1840268" cy="844338"/>
          </a:xfrm>
          <a:prstGeom prst="bentConnector3">
            <a:avLst>
              <a:gd name="adj1" fmla="val 1679"/>
            </a:avLst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DBA08E62-CFEF-4B78-AC54-F6BA7FEEC477}"/>
              </a:ext>
            </a:extLst>
          </p:cNvPr>
          <p:cNvCxnSpPr>
            <a:cxnSpLocks/>
          </p:cNvCxnSpPr>
          <p:nvPr/>
        </p:nvCxnSpPr>
        <p:spPr>
          <a:xfrm>
            <a:off x="1820411" y="3994938"/>
            <a:ext cx="3379710" cy="249256"/>
          </a:xfrm>
          <a:prstGeom prst="bentConnector3">
            <a:avLst>
              <a:gd name="adj1" fmla="val -140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">
            <a:extLst>
              <a:ext uri="{FF2B5EF4-FFF2-40B4-BE49-F238E27FC236}">
                <a16:creationId xmlns:a16="http://schemas.microsoft.com/office/drawing/2014/main" id="{0B869C06-AECD-431A-A1D2-5BE0C2C76812}"/>
              </a:ext>
            </a:extLst>
          </p:cNvPr>
          <p:cNvSpPr/>
          <p:nvPr/>
        </p:nvSpPr>
        <p:spPr>
          <a:xfrm>
            <a:off x="3742917" y="542145"/>
            <a:ext cx="3374790" cy="83820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</p:spTree>
    <p:extLst>
      <p:ext uri="{BB962C8B-B14F-4D97-AF65-F5344CB8AC3E}">
        <p14:creationId xmlns:p14="http://schemas.microsoft.com/office/powerpoint/2010/main" val="54942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B66D50-E81B-40D2-829D-5E9137609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15" y="823169"/>
            <a:ext cx="8336734" cy="55578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FC3E47-FC7E-44E3-AB48-FE08F474EB2C}"/>
              </a:ext>
            </a:extLst>
          </p:cNvPr>
          <p:cNvSpPr txBox="1"/>
          <p:nvPr/>
        </p:nvSpPr>
        <p:spPr>
          <a:xfrm>
            <a:off x="3481431" y="1258349"/>
            <a:ext cx="4051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897E7-DC65-4473-BBDA-7BD6EBA3F2D6}"/>
              </a:ext>
            </a:extLst>
          </p:cNvPr>
          <p:cNvSpPr txBox="1"/>
          <p:nvPr/>
        </p:nvSpPr>
        <p:spPr>
          <a:xfrm>
            <a:off x="3481430" y="2155530"/>
            <a:ext cx="40518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8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8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8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</p:spTree>
    <p:extLst>
      <p:ext uri="{BB962C8B-B14F-4D97-AF65-F5344CB8AC3E}">
        <p14:creationId xmlns:p14="http://schemas.microsoft.com/office/powerpoint/2010/main" val="47753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6C2FAD0-4972-4D53-A29B-12D93FA969A3}"/>
              </a:ext>
            </a:extLst>
          </p:cNvPr>
          <p:cNvGrpSpPr/>
          <p:nvPr/>
        </p:nvGrpSpPr>
        <p:grpSpPr>
          <a:xfrm>
            <a:off x="1551962" y="1976668"/>
            <a:ext cx="6493079" cy="696286"/>
            <a:chOff x="1551963" y="1874481"/>
            <a:chExt cx="6493079" cy="696286"/>
          </a:xfrm>
        </p:grpSpPr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78A6B3B7-2513-4793-9DE1-5BA990AC8CEC}"/>
                </a:ext>
              </a:extLst>
            </p:cNvPr>
            <p:cNvSpPr/>
            <p:nvPr/>
          </p:nvSpPr>
          <p:spPr>
            <a:xfrm>
              <a:off x="1551963" y="1874481"/>
              <a:ext cx="6493079" cy="696286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47AC05-AAA2-445E-BD44-C60010882DCB}"/>
                </a:ext>
              </a:extLst>
            </p:cNvPr>
            <p:cNvSpPr txBox="1"/>
            <p:nvPr/>
          </p:nvSpPr>
          <p:spPr>
            <a:xfrm>
              <a:off x="2273416" y="1961014"/>
              <a:ext cx="54696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2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r>
                <a:rPr lang="en-US" sz="2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2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2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2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2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2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2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2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া……..</a:t>
              </a:r>
            </a:p>
          </p:txBody>
        </p:sp>
      </p:grpSp>
      <p:sp>
        <p:nvSpPr>
          <p:cNvPr id="21" name="Rounded Rectangle 1">
            <a:extLst>
              <a:ext uri="{FF2B5EF4-FFF2-40B4-BE49-F238E27FC236}">
                <a16:creationId xmlns:a16="http://schemas.microsoft.com/office/drawing/2014/main" id="{1B09B69D-8B0F-4CFC-A620-F91EC99A47BF}"/>
              </a:ext>
            </a:extLst>
          </p:cNvPr>
          <p:cNvSpPr/>
          <p:nvPr/>
        </p:nvSpPr>
        <p:spPr>
          <a:xfrm>
            <a:off x="2676089" y="410144"/>
            <a:ext cx="3004466" cy="838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3D502D-5AF9-4905-B60F-157FDB7B5C6F}"/>
              </a:ext>
            </a:extLst>
          </p:cNvPr>
          <p:cNvSpPr/>
          <p:nvPr/>
        </p:nvSpPr>
        <p:spPr>
          <a:xfrm>
            <a:off x="2079468" y="3092054"/>
            <a:ext cx="5930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মুলদ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সূচকের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BBEEFA-386B-42BA-AEB9-8B641F13CD02}"/>
              </a:ext>
            </a:extLst>
          </p:cNvPr>
          <p:cNvSpPr/>
          <p:nvPr/>
        </p:nvSpPr>
        <p:spPr>
          <a:xfrm>
            <a:off x="2008045" y="3960662"/>
            <a:ext cx="9134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পূর্ণ-সাংখিক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সূচক,শূন্য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ঋণাত্মক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পূর্ণ-সাংখিক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A40781-32CF-40A2-8B7E-72D71F4481F1}"/>
              </a:ext>
            </a:extLst>
          </p:cNvPr>
          <p:cNvSpPr/>
          <p:nvPr/>
        </p:nvSpPr>
        <p:spPr>
          <a:xfrm>
            <a:off x="2008045" y="4841427"/>
            <a:ext cx="7205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সূচকের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নিয়মাবলি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BADB5F65-784E-4D9C-89CF-75ECD8FB623F}"/>
              </a:ext>
            </a:extLst>
          </p:cNvPr>
          <p:cNvSpPr/>
          <p:nvPr/>
        </p:nvSpPr>
        <p:spPr>
          <a:xfrm>
            <a:off x="1016000" y="3039533"/>
            <a:ext cx="872067" cy="533400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Notched Right 21">
            <a:extLst>
              <a:ext uri="{FF2B5EF4-FFF2-40B4-BE49-F238E27FC236}">
                <a16:creationId xmlns:a16="http://schemas.microsoft.com/office/drawing/2014/main" id="{8CD41AA7-B0FB-471E-B4B9-EE31E3898152}"/>
              </a:ext>
            </a:extLst>
          </p:cNvPr>
          <p:cNvSpPr/>
          <p:nvPr/>
        </p:nvSpPr>
        <p:spPr>
          <a:xfrm>
            <a:off x="1049867" y="3918347"/>
            <a:ext cx="872067" cy="533400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Notched Right 22">
            <a:extLst>
              <a:ext uri="{FF2B5EF4-FFF2-40B4-BE49-F238E27FC236}">
                <a16:creationId xmlns:a16="http://schemas.microsoft.com/office/drawing/2014/main" id="{8D473C2C-F38B-43F9-A8D5-CCB8C47C1AD5}"/>
              </a:ext>
            </a:extLst>
          </p:cNvPr>
          <p:cNvSpPr/>
          <p:nvPr/>
        </p:nvSpPr>
        <p:spPr>
          <a:xfrm>
            <a:off x="1016000" y="4841427"/>
            <a:ext cx="872067" cy="533400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1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A6FDF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6FDF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3" grpId="0"/>
      <p:bldP spid="4" grpId="0"/>
      <p:bldP spid="11" grpId="0" animBg="1"/>
      <p:bldP spid="1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31C1C7D-372D-426F-85FF-D1A2ED1CBB63}"/>
              </a:ext>
            </a:extLst>
          </p:cNvPr>
          <p:cNvSpPr/>
          <p:nvPr/>
        </p:nvSpPr>
        <p:spPr>
          <a:xfrm>
            <a:off x="352337" y="3825380"/>
            <a:ext cx="2894201" cy="847288"/>
          </a:xfrm>
          <a:prstGeom prst="roundRect">
            <a:avLst>
              <a:gd name="adj" fmla="val 4736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430390FF-0BEB-49A7-A996-9A4374DF5D87}"/>
              </a:ext>
            </a:extLst>
          </p:cNvPr>
          <p:cNvSpPr/>
          <p:nvPr/>
        </p:nvSpPr>
        <p:spPr>
          <a:xfrm>
            <a:off x="3955880" y="267586"/>
            <a:ext cx="3004466" cy="838200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E91DC7-1733-4B11-83E3-EE8BC3D0A5EC}"/>
              </a:ext>
            </a:extLst>
          </p:cNvPr>
          <p:cNvGrpSpPr/>
          <p:nvPr/>
        </p:nvGrpSpPr>
        <p:grpSpPr>
          <a:xfrm>
            <a:off x="4318550" y="1946246"/>
            <a:ext cx="2677868" cy="847288"/>
            <a:chOff x="5704514" y="1702965"/>
            <a:chExt cx="2279127" cy="84728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3494304-BB9F-42D0-9B9A-702D10CCA3B3}"/>
                </a:ext>
              </a:extLst>
            </p:cNvPr>
            <p:cNvSpPr/>
            <p:nvPr/>
          </p:nvSpPr>
          <p:spPr>
            <a:xfrm>
              <a:off x="5704514" y="1702965"/>
              <a:ext cx="2279127" cy="847288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92C657E-6C79-4CC0-942B-67B4CD2E97BC}"/>
                </a:ext>
              </a:extLst>
            </p:cNvPr>
            <p:cNvSpPr/>
            <p:nvPr/>
          </p:nvSpPr>
          <p:spPr>
            <a:xfrm>
              <a:off x="5799036" y="1895776"/>
              <a:ext cx="1943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সূচক</a:t>
              </a:r>
              <a:r>
                <a: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লগারিদম</a:t>
              </a:r>
              <a:endPara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87A3F9B-53D3-4447-89A2-682BAFB6B27A}"/>
              </a:ext>
            </a:extLst>
          </p:cNvPr>
          <p:cNvSpPr/>
          <p:nvPr/>
        </p:nvSpPr>
        <p:spPr>
          <a:xfrm>
            <a:off x="1444550" y="4018189"/>
            <a:ext cx="805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endParaRPr lang="en-US" sz="2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3838BD-1556-4FA4-ABDB-6126267272DF}"/>
              </a:ext>
            </a:extLst>
          </p:cNvPr>
          <p:cNvGrpSpPr/>
          <p:nvPr/>
        </p:nvGrpSpPr>
        <p:grpSpPr>
          <a:xfrm>
            <a:off x="3934438" y="3833522"/>
            <a:ext cx="3095536" cy="847288"/>
            <a:chOff x="3664210" y="3825379"/>
            <a:chExt cx="2279127" cy="84728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400D2BE-B725-4BDC-A0AD-DA534C8B74B7}"/>
                </a:ext>
              </a:extLst>
            </p:cNvPr>
            <p:cNvSpPr/>
            <p:nvPr/>
          </p:nvSpPr>
          <p:spPr>
            <a:xfrm>
              <a:off x="3664210" y="3825379"/>
              <a:ext cx="2279127" cy="847288"/>
            </a:xfrm>
            <a:prstGeom prst="roundRect">
              <a:avLst>
                <a:gd name="adj" fmla="val 47360"/>
              </a:avLst>
            </a:prstGeom>
            <a:solidFill>
              <a:schemeClr val="accent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35B359-BDDC-4416-9EA1-76F170FB5733}"/>
                </a:ext>
              </a:extLst>
            </p:cNvPr>
            <p:cNvSpPr/>
            <p:nvPr/>
          </p:nvSpPr>
          <p:spPr>
            <a:xfrm>
              <a:off x="4220738" y="4018190"/>
              <a:ext cx="11660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লগারিদম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59234D-4A97-4A0A-A7D9-587F2096DE41}"/>
              </a:ext>
            </a:extLst>
          </p:cNvPr>
          <p:cNvGrpSpPr/>
          <p:nvPr/>
        </p:nvGrpSpPr>
        <p:grpSpPr>
          <a:xfrm>
            <a:off x="7382313" y="3732800"/>
            <a:ext cx="2919368" cy="939865"/>
            <a:chOff x="6626168" y="3825377"/>
            <a:chExt cx="2232116" cy="93986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49C1349-9473-4282-A6A1-DC7762F9C247}"/>
                </a:ext>
              </a:extLst>
            </p:cNvPr>
            <p:cNvSpPr/>
            <p:nvPr/>
          </p:nvSpPr>
          <p:spPr>
            <a:xfrm>
              <a:off x="6626168" y="3825377"/>
              <a:ext cx="2232116" cy="847288"/>
            </a:xfrm>
            <a:prstGeom prst="roundRect">
              <a:avLst>
                <a:gd name="adj" fmla="val 47360"/>
              </a:avLst>
            </a:prstGeom>
            <a:solidFill>
              <a:srgbClr val="00B0F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D0013E-92FE-4E2F-BD22-574927111666}"/>
                </a:ext>
              </a:extLst>
            </p:cNvPr>
            <p:cNvSpPr/>
            <p:nvPr/>
          </p:nvSpPr>
          <p:spPr>
            <a:xfrm>
              <a:off x="6626168" y="3934245"/>
              <a:ext cx="223211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বৈজ্ঞানিক</a:t>
              </a:r>
              <a:r>
                <a: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রুপ,লগের</a:t>
              </a:r>
              <a:r>
                <a: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অংশক</a:t>
              </a:r>
              <a:r>
                <a: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পূর্ণক</a:t>
              </a:r>
              <a:endPara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CB6170A-6F84-470E-A0DA-E66B7DD35111}"/>
              </a:ext>
            </a:extLst>
          </p:cNvPr>
          <p:cNvGrpSpPr/>
          <p:nvPr/>
        </p:nvGrpSpPr>
        <p:grpSpPr>
          <a:xfrm>
            <a:off x="1822054" y="2793534"/>
            <a:ext cx="6852162" cy="1031846"/>
            <a:chOff x="1822054" y="2793534"/>
            <a:chExt cx="6852162" cy="103184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1959962-59C1-4286-A8EE-F37AC1D3014B}"/>
                </a:ext>
              </a:extLst>
            </p:cNvPr>
            <p:cNvCxnSpPr>
              <a:cxnSpLocks/>
            </p:cNvCxnSpPr>
            <p:nvPr/>
          </p:nvCxnSpPr>
          <p:spPr>
            <a:xfrm>
              <a:off x="5441336" y="2793534"/>
              <a:ext cx="0" cy="523827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9E7F8-8473-4F7F-B3E7-6D83083AAAE5}"/>
                </a:ext>
              </a:extLst>
            </p:cNvPr>
            <p:cNvCxnSpPr>
              <a:cxnSpLocks/>
            </p:cNvCxnSpPr>
            <p:nvPr/>
          </p:nvCxnSpPr>
          <p:spPr>
            <a:xfrm>
              <a:off x="1847221" y="3381053"/>
              <a:ext cx="0" cy="444321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3335D0D-D6E5-4687-9F93-58DD30EEE173}"/>
                </a:ext>
              </a:extLst>
            </p:cNvPr>
            <p:cNvCxnSpPr>
              <a:cxnSpLocks/>
            </p:cNvCxnSpPr>
            <p:nvPr/>
          </p:nvCxnSpPr>
          <p:spPr>
            <a:xfrm>
              <a:off x="5441335" y="3317361"/>
              <a:ext cx="0" cy="508019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11DA0FA-AD5C-4C37-BF09-931F66F98312}"/>
                </a:ext>
              </a:extLst>
            </p:cNvPr>
            <p:cNvCxnSpPr>
              <a:cxnSpLocks/>
            </p:cNvCxnSpPr>
            <p:nvPr/>
          </p:nvCxnSpPr>
          <p:spPr>
            <a:xfrm>
              <a:off x="8636728" y="3261806"/>
              <a:ext cx="0" cy="444321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076D53F-C8B5-464B-B675-0C999B3B7B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2054" y="3261806"/>
              <a:ext cx="6852162" cy="11111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0D88483-2603-48DD-BF08-42CF26C650FC}"/>
              </a:ext>
            </a:extLst>
          </p:cNvPr>
          <p:cNvSpPr/>
          <p:nvPr/>
        </p:nvSpPr>
        <p:spPr>
          <a:xfrm>
            <a:off x="6923368" y="3191608"/>
            <a:ext cx="1381373" cy="138176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27A6FDB-0211-4419-86F4-0E7401ED1C6A}"/>
              </a:ext>
            </a:extLst>
          </p:cNvPr>
          <p:cNvSpPr/>
          <p:nvPr/>
        </p:nvSpPr>
        <p:spPr>
          <a:xfrm>
            <a:off x="6791715" y="1708316"/>
            <a:ext cx="1381373" cy="138176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159C554-7170-464C-9373-7D84AE70E344}"/>
              </a:ext>
            </a:extLst>
          </p:cNvPr>
          <p:cNvSpPr/>
          <p:nvPr/>
        </p:nvSpPr>
        <p:spPr>
          <a:xfrm>
            <a:off x="5732874" y="584568"/>
            <a:ext cx="1381373" cy="138176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878051-8C74-44B9-865E-CB09FB413DFA}"/>
              </a:ext>
            </a:extLst>
          </p:cNvPr>
          <p:cNvSpPr/>
          <p:nvPr/>
        </p:nvSpPr>
        <p:spPr>
          <a:xfrm>
            <a:off x="2147884" y="3545543"/>
            <a:ext cx="1381373" cy="138176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66B624-0C98-4114-BC51-0863FE2D1531}"/>
              </a:ext>
            </a:extLst>
          </p:cNvPr>
          <p:cNvSpPr/>
          <p:nvPr/>
        </p:nvSpPr>
        <p:spPr>
          <a:xfrm>
            <a:off x="2050849" y="2007891"/>
            <a:ext cx="1381373" cy="138176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DD17119-6BB5-4DE6-BDAF-98791F9209B8}"/>
              </a:ext>
            </a:extLst>
          </p:cNvPr>
          <p:cNvSpPr/>
          <p:nvPr/>
        </p:nvSpPr>
        <p:spPr>
          <a:xfrm>
            <a:off x="4665261" y="4992410"/>
            <a:ext cx="1381373" cy="138176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7B6140-12A9-4BA0-9028-7957CB480A8B}"/>
              </a:ext>
            </a:extLst>
          </p:cNvPr>
          <p:cNvSpPr/>
          <p:nvPr/>
        </p:nvSpPr>
        <p:spPr>
          <a:xfrm>
            <a:off x="2944915" y="756839"/>
            <a:ext cx="1381373" cy="13817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34C73F-45D4-432B-B2E3-D8E8852328FC}"/>
              </a:ext>
            </a:extLst>
          </p:cNvPr>
          <p:cNvSpPr/>
          <p:nvPr/>
        </p:nvSpPr>
        <p:spPr>
          <a:xfrm>
            <a:off x="6045666" y="4481364"/>
            <a:ext cx="1381373" cy="13817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18EE9ED-7A45-48C0-A49C-B3F9482181A2}"/>
              </a:ext>
            </a:extLst>
          </p:cNvPr>
          <p:cNvSpPr/>
          <p:nvPr/>
        </p:nvSpPr>
        <p:spPr>
          <a:xfrm>
            <a:off x="4334723" y="267833"/>
            <a:ext cx="1381373" cy="138176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9AEF02A-D6AC-4CE9-B315-F101C01606A0}"/>
              </a:ext>
            </a:extLst>
          </p:cNvPr>
          <p:cNvSpPr/>
          <p:nvPr/>
        </p:nvSpPr>
        <p:spPr>
          <a:xfrm>
            <a:off x="3211059" y="4727145"/>
            <a:ext cx="1381373" cy="1381760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27A8A7B-CEB4-401E-97FE-4FF60CAA2BBD}"/>
              </a:ext>
            </a:extLst>
          </p:cNvPr>
          <p:cNvSpPr/>
          <p:nvPr/>
        </p:nvSpPr>
        <p:spPr>
          <a:xfrm>
            <a:off x="4082736" y="2321698"/>
            <a:ext cx="2088766" cy="207183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7E67804-9B39-474E-889C-B25A3BEC79C0}"/>
              </a:ext>
            </a:extLst>
          </p:cNvPr>
          <p:cNvSpPr/>
          <p:nvPr/>
        </p:nvSpPr>
        <p:spPr>
          <a:xfrm rot="15994450">
            <a:off x="4807189" y="1870935"/>
            <a:ext cx="469783" cy="234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3C47AED-C8BF-4B3B-8991-CE2DBB4EECBC}"/>
              </a:ext>
            </a:extLst>
          </p:cNvPr>
          <p:cNvSpPr/>
          <p:nvPr/>
        </p:nvSpPr>
        <p:spPr>
          <a:xfrm rot="18081757">
            <a:off x="5585257" y="2033441"/>
            <a:ext cx="469783" cy="234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2C45BA1-34F2-4639-B872-FD8DAF07EDE8}"/>
              </a:ext>
            </a:extLst>
          </p:cNvPr>
          <p:cNvSpPr/>
          <p:nvPr/>
        </p:nvSpPr>
        <p:spPr>
          <a:xfrm rot="20604173">
            <a:off x="6172873" y="2634427"/>
            <a:ext cx="469783" cy="234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BC9371B-0BC0-4D03-AB6D-CDB6BF3C97CD}"/>
              </a:ext>
            </a:extLst>
          </p:cNvPr>
          <p:cNvSpPr/>
          <p:nvPr/>
        </p:nvSpPr>
        <p:spPr>
          <a:xfrm rot="622009">
            <a:off x="6315343" y="3373824"/>
            <a:ext cx="469783" cy="234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435B7A1-51D9-4D64-8FAF-0FB87F24AC8C}"/>
              </a:ext>
            </a:extLst>
          </p:cNvPr>
          <p:cNvSpPr/>
          <p:nvPr/>
        </p:nvSpPr>
        <p:spPr>
          <a:xfrm rot="2967912">
            <a:off x="5865533" y="4204712"/>
            <a:ext cx="469783" cy="234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A335B45-0F63-4F03-8C9D-55AA62675186}"/>
              </a:ext>
            </a:extLst>
          </p:cNvPr>
          <p:cNvSpPr/>
          <p:nvPr/>
        </p:nvSpPr>
        <p:spPr>
          <a:xfrm rot="5096082">
            <a:off x="5003517" y="4567954"/>
            <a:ext cx="469783" cy="234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9A135CC-CE37-4A6F-A1BA-F3D0EAFDEB23}"/>
              </a:ext>
            </a:extLst>
          </p:cNvPr>
          <p:cNvSpPr/>
          <p:nvPr/>
        </p:nvSpPr>
        <p:spPr>
          <a:xfrm rot="7190048">
            <a:off x="4138497" y="4369710"/>
            <a:ext cx="469783" cy="234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10A021B2-0F89-47EB-910F-A0255466AA1E}"/>
              </a:ext>
            </a:extLst>
          </p:cNvPr>
          <p:cNvSpPr/>
          <p:nvPr/>
        </p:nvSpPr>
        <p:spPr>
          <a:xfrm rot="9380897">
            <a:off x="3571105" y="3794239"/>
            <a:ext cx="469783" cy="234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09E3E61-C83F-43C0-AD7E-FB46D663BA90}"/>
              </a:ext>
            </a:extLst>
          </p:cNvPr>
          <p:cNvSpPr/>
          <p:nvPr/>
        </p:nvSpPr>
        <p:spPr>
          <a:xfrm rot="11406137">
            <a:off x="3469452" y="2948514"/>
            <a:ext cx="469783" cy="234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F9D9E071-F1FF-445F-8574-AC6967178518}"/>
              </a:ext>
            </a:extLst>
          </p:cNvPr>
          <p:cNvSpPr/>
          <p:nvPr/>
        </p:nvSpPr>
        <p:spPr>
          <a:xfrm rot="13617909">
            <a:off x="3949277" y="2216997"/>
            <a:ext cx="469783" cy="234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7ABC6-640D-48D9-9722-003E5A1D5F83}"/>
              </a:ext>
            </a:extLst>
          </p:cNvPr>
          <p:cNvSpPr txBox="1"/>
          <p:nvPr/>
        </p:nvSpPr>
        <p:spPr>
          <a:xfrm>
            <a:off x="4535443" y="530516"/>
            <a:ext cx="102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সূচকীয়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AE96E9-BA9E-4558-AD1B-31FF10B702A3}"/>
              </a:ext>
            </a:extLst>
          </p:cNvPr>
          <p:cNvSpPr txBox="1"/>
          <p:nvPr/>
        </p:nvSpPr>
        <p:spPr>
          <a:xfrm>
            <a:off x="6037529" y="833211"/>
            <a:ext cx="875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5A4644-037C-4CA1-8074-B7AE29A85E8D}"/>
              </a:ext>
            </a:extLst>
          </p:cNvPr>
          <p:cNvSpPr txBox="1"/>
          <p:nvPr/>
        </p:nvSpPr>
        <p:spPr>
          <a:xfrm>
            <a:off x="6878972" y="1914390"/>
            <a:ext cx="12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ঋণাত্মক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14FD19-ACD0-4636-819D-95A6E436447A}"/>
                  </a:ext>
                </a:extLst>
              </p:cNvPr>
              <p:cNvSpPr txBox="1"/>
              <p:nvPr/>
            </p:nvSpPr>
            <p:spPr>
              <a:xfrm>
                <a:off x="7153696" y="3393620"/>
                <a:ext cx="10260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𝒏</m:t>
                    </m:r>
                  </m:oMath>
                </a14:m>
                <a:r>
                  <a:rPr lang="en-US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  </a:t>
                </a:r>
                <a:r>
                  <a:rPr lang="as-IN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</a:t>
                </a:r>
                <a:r>
                  <a:rPr lang="en-US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24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endParaRPr lang="en-US" sz="2400" b="1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14FD19-ACD0-4636-819D-95A6E4364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696" y="3393620"/>
                <a:ext cx="1026050" cy="830997"/>
              </a:xfrm>
              <a:prstGeom prst="rect">
                <a:avLst/>
              </a:prstGeom>
              <a:blipFill>
                <a:blip r:embed="rId2"/>
                <a:stretch>
                  <a:fillRect t="-5147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1FB66FC2-835B-4756-BA11-A09885AFA80A}"/>
              </a:ext>
            </a:extLst>
          </p:cNvPr>
          <p:cNvSpPr txBox="1"/>
          <p:nvPr/>
        </p:nvSpPr>
        <p:spPr>
          <a:xfrm>
            <a:off x="6243221" y="4770448"/>
            <a:ext cx="102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27B764-28E2-4713-A55E-AF95B758E3EE}"/>
              </a:ext>
            </a:extLst>
          </p:cNvPr>
          <p:cNvSpPr txBox="1"/>
          <p:nvPr/>
        </p:nvSpPr>
        <p:spPr>
          <a:xfrm>
            <a:off x="4681057" y="5269151"/>
            <a:ext cx="147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7F3D9F-A850-4170-95F4-D446A912BDA2}"/>
              </a:ext>
            </a:extLst>
          </p:cNvPr>
          <p:cNvSpPr txBox="1"/>
          <p:nvPr/>
        </p:nvSpPr>
        <p:spPr>
          <a:xfrm>
            <a:off x="3204595" y="5028680"/>
            <a:ext cx="1412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ভাগফ</a:t>
            </a:r>
            <a:r>
              <a:rPr lang="as-I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as-I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F7D1BF-3608-4BEA-9F3B-95FCC9F730FE}"/>
              </a:ext>
            </a:extLst>
          </p:cNvPr>
          <p:cNvSpPr txBox="1"/>
          <p:nvPr/>
        </p:nvSpPr>
        <p:spPr>
          <a:xfrm>
            <a:off x="2231472" y="3864456"/>
            <a:ext cx="1141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</a:t>
            </a:r>
            <a:r>
              <a:rPr lang="as-I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24C7DA-FBB6-4FDC-866C-5EF665F569FB}"/>
              </a:ext>
            </a:extLst>
          </p:cNvPr>
          <p:cNvSpPr txBox="1"/>
          <p:nvPr/>
        </p:nvSpPr>
        <p:spPr>
          <a:xfrm>
            <a:off x="2195342" y="2294491"/>
            <a:ext cx="102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</a:t>
            </a:r>
            <a:r>
              <a:rPr lang="as-I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DB29C8-5931-4257-909E-1790EAA782B0}"/>
              </a:ext>
            </a:extLst>
          </p:cNvPr>
          <p:cNvSpPr txBox="1"/>
          <p:nvPr/>
        </p:nvSpPr>
        <p:spPr>
          <a:xfrm>
            <a:off x="3020037" y="1006369"/>
            <a:ext cx="1275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সূচকীয়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BA6F93F-5B05-4683-AD96-C353C1EEA185}"/>
              </a:ext>
            </a:extLst>
          </p:cNvPr>
          <p:cNvSpPr txBox="1"/>
          <p:nvPr/>
        </p:nvSpPr>
        <p:spPr>
          <a:xfrm>
            <a:off x="3982825" y="2853122"/>
            <a:ext cx="2454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ounded Rectangle 1">
            <a:extLst>
              <a:ext uri="{FF2B5EF4-FFF2-40B4-BE49-F238E27FC236}">
                <a16:creationId xmlns:a16="http://schemas.microsoft.com/office/drawing/2014/main" id="{E583F404-4B1A-491C-A630-256BA9D52FD9}"/>
              </a:ext>
            </a:extLst>
          </p:cNvPr>
          <p:cNvSpPr/>
          <p:nvPr/>
        </p:nvSpPr>
        <p:spPr>
          <a:xfrm>
            <a:off x="8671835" y="410199"/>
            <a:ext cx="3004466" cy="8382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</p:spTree>
    <p:extLst>
      <p:ext uri="{BB962C8B-B14F-4D97-AF65-F5344CB8AC3E}">
        <p14:creationId xmlns:p14="http://schemas.microsoft.com/office/powerpoint/2010/main" val="179770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886</TotalTime>
  <Words>1025</Words>
  <Application>Microsoft Office PowerPoint</Application>
  <PresentationFormat>Widescreen</PresentationFormat>
  <Paragraphs>161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Cambria Math</vt:lpstr>
      <vt:lpstr>Kalpurush</vt:lpstr>
      <vt:lpstr>NikoshBAN</vt:lpstr>
      <vt:lpstr>Segoe Print</vt:lpstr>
      <vt:lpstr>Times New Roman</vt:lpstr>
      <vt:lpstr>Wingdings</vt:lpstr>
      <vt:lpstr>Nature Illustration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BISHAROT</dc:creator>
  <cp:lastModifiedBy>BISHAROT</cp:lastModifiedBy>
  <cp:revision>106</cp:revision>
  <dcterms:created xsi:type="dcterms:W3CDTF">2021-10-15T15:55:42Z</dcterms:created>
  <dcterms:modified xsi:type="dcterms:W3CDTF">2021-11-12T03:01:50Z</dcterms:modified>
</cp:coreProperties>
</file>