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E1DD2-B44B-4C05-ADBA-A8812572D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23AF9-7DC0-4CCE-8465-5D5690A14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065B7-ED6D-4546-8331-0581EBFA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0841-F96D-4664-A7F3-66A7E9EB75C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D0672-8D04-40A6-9463-979FD0F3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5F2D9-B1CD-4EC3-8739-DF2A26B5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D116-632D-4D5F-9BC6-71B6F9BA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5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2BC1-756B-4184-89C5-13BEB169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6A5C2-C5A3-42C3-895B-0FD63112E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C2242-0406-4713-81E7-310D18DE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0841-F96D-4664-A7F3-66A7E9EB75C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9C2A5-40BF-4ED2-B98D-2DC65BB3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39504-56A3-4489-95D6-25EBDD3B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D116-632D-4D5F-9BC6-71B6F9BA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1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7EF12-938A-4359-8D4F-9F98D5E6F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0BCAB-A632-4B89-B1C9-91A1CDB58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9B563-442D-4D59-B0D2-B0C08B3E7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0841-F96D-4664-A7F3-66A7E9EB75C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DEAE7-F1CA-4C0A-B801-75A6F943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04623-CE5E-412C-97CC-9B1FDDA0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D116-632D-4D5F-9BC6-71B6F9BA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9B3F-D79A-416A-BC15-29F2E617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7692-40B4-4F46-A160-E4385A929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B1F66-0AE3-424D-9F09-615990CD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0841-F96D-4664-A7F3-66A7E9EB75C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7F6F2-D59F-41A7-9B49-BD97DF2D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2E3D0-B49D-4163-956F-6190DC5C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D116-632D-4D5F-9BC6-71B6F9BA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7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77C0-1E2A-4437-84E1-2ABFDED6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0CC36-9857-4620-BE7F-9898DD16F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10E95-982B-43B3-B304-B92712C0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0841-F96D-4664-A7F3-66A7E9EB75C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FAF74-AECA-4426-9C72-A0C96029C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75D25-881A-4B08-BEEB-A37B4117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D116-632D-4D5F-9BC6-71B6F9BA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2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44B7-91DD-4B89-B2F7-8205A9F3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782EC-23AD-4825-9C6E-D7EF952D2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2F78E-94C7-4C43-9137-99C2F008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664BC-0C82-4E37-BC41-AA9B6D50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0841-F96D-4664-A7F3-66A7E9EB75C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92BDD-8FA0-4277-B8EA-F1A8D344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52D26-7FAC-4397-A651-4ED5EDA8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D116-632D-4D5F-9BC6-71B6F9BA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8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D150F-53B9-4AAA-B5C5-A0EF56AB2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4CB66-57D8-4E06-841A-845AF92DD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E335E-1205-4FFA-A322-DB9CDCFB2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B7D69-5C38-4B5E-AA49-39E5918B0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C53E4-46C3-4543-9E50-08929C971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79F04F-2444-44CC-9F69-A8193516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0841-F96D-4664-A7F3-66A7E9EB75C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9C08C6-381F-4F47-B781-FE7BE698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34CA3-26DD-41A5-A2E1-76694D19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D116-632D-4D5F-9BC6-71B6F9BA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7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ADDD-FF1C-49D3-9D0B-80D01B04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C1B0B-4575-443C-8C65-3CB85D4A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0841-F96D-4664-A7F3-66A7E9EB75C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D0CAE-B66A-46A9-AD9F-7AF392F6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0F79E-80FF-48C4-9437-26F96EC1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D116-632D-4D5F-9BC6-71B6F9BA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7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38353-5086-45C7-A2A9-2E8B71BD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0841-F96D-4664-A7F3-66A7E9EB75C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16268-E830-4966-BDAA-E9C7421F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FB11D-D6A8-41EE-AD44-39FCCF2D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D116-632D-4D5F-9BC6-71B6F9BA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3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5D3B5-E345-495A-826E-60FDF277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3ACDB-28A0-4EF8-9695-BF1527400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BA0A9-C9D8-4D11-B611-7745F003F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D520B-EB57-4E74-9918-691142CA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0841-F96D-4664-A7F3-66A7E9EB75C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8F37A-75B1-4B6D-8049-4D21D9F1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0BC45-5886-4124-8D25-3712F1EC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D116-632D-4D5F-9BC6-71B6F9BA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9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AB5B-A756-46E5-8F88-93D06E10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A5E1D-0E92-43D6-8F20-F4B851596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DA945-8BB0-4425-945D-84BD1573D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92AC0-F2CD-4898-A9F5-608BD44F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0841-F96D-4664-A7F3-66A7E9EB75C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C51D-3852-4B0D-97BD-2F1A338F9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AC18E-B848-475C-9B7E-B9119D36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D116-632D-4D5F-9BC6-71B6F9BA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4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91E13-8B68-4857-B483-64BBC74E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475B2-9380-4D17-AB17-52786BA7D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737D6-A934-4DD0-9BE7-AAC577295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70841-F96D-4664-A7F3-66A7E9EB75C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43BA5-8123-46BF-8D5E-926B7BEBE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E0D98-0A47-4C46-A01D-A36F83D4A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AD116-632D-4D5F-9BC6-71B6F9BA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E48D6DD-6A1A-4B1C-9AD8-699E41C88AAF}"/>
              </a:ext>
            </a:extLst>
          </p:cNvPr>
          <p:cNvSpPr/>
          <p:nvPr/>
        </p:nvSpPr>
        <p:spPr>
          <a:xfrm>
            <a:off x="547516" y="475794"/>
            <a:ext cx="11235541" cy="6016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12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F7DA31B-7128-4D07-9F0D-13EFD9FA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404937"/>
            <a:ext cx="6905625" cy="40481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B228BED-67C2-4116-AEA7-0D42826E807B}"/>
              </a:ext>
            </a:extLst>
          </p:cNvPr>
          <p:cNvSpPr txBox="1"/>
          <p:nvPr/>
        </p:nvSpPr>
        <p:spPr>
          <a:xfrm>
            <a:off x="4457848" y="568938"/>
            <a:ext cx="2821324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A4EDC5-31BB-4E37-BED3-ACFE96B5C7E3}"/>
              </a:ext>
            </a:extLst>
          </p:cNvPr>
          <p:cNvSpPr txBox="1"/>
          <p:nvPr/>
        </p:nvSpPr>
        <p:spPr>
          <a:xfrm>
            <a:off x="5117972" y="5579732"/>
            <a:ext cx="1501076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হেমন্তকাল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08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BK073007.JPG">
            <a:extLst>
              <a:ext uri="{FF2B5EF4-FFF2-40B4-BE49-F238E27FC236}">
                <a16:creationId xmlns:a16="http://schemas.microsoft.com/office/drawing/2014/main" id="{ED8684E0-27FC-4110-8B20-B1B7D64AB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91" y="1493861"/>
            <a:ext cx="7158446" cy="417576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7AB9A0E-379B-421A-A6EC-5671B4BA8F24}"/>
              </a:ext>
            </a:extLst>
          </p:cNvPr>
          <p:cNvSpPr txBox="1"/>
          <p:nvPr/>
        </p:nvSpPr>
        <p:spPr>
          <a:xfrm>
            <a:off x="4457848" y="568938"/>
            <a:ext cx="2821324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16F278-9AF9-4C39-9433-7F1811D197A8}"/>
              </a:ext>
            </a:extLst>
          </p:cNvPr>
          <p:cNvSpPr txBox="1"/>
          <p:nvPr/>
        </p:nvSpPr>
        <p:spPr>
          <a:xfrm>
            <a:off x="5344139" y="5735079"/>
            <a:ext cx="1501076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শীতকাল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8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79A6F821-018D-4779-95B4-5F943E74A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60" y="1505586"/>
            <a:ext cx="6099508" cy="378811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9F37DAF-4853-49DF-8562-8E7A8B8540F0}"/>
              </a:ext>
            </a:extLst>
          </p:cNvPr>
          <p:cNvSpPr txBox="1"/>
          <p:nvPr/>
        </p:nvSpPr>
        <p:spPr>
          <a:xfrm>
            <a:off x="4457848" y="568938"/>
            <a:ext cx="2821324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15C091-E4D1-4BED-A7B2-A60EE1DD1706}"/>
              </a:ext>
            </a:extLst>
          </p:cNvPr>
          <p:cNvSpPr txBox="1"/>
          <p:nvPr/>
        </p:nvSpPr>
        <p:spPr>
          <a:xfrm>
            <a:off x="5345462" y="5507061"/>
            <a:ext cx="1501076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বসন্তকাল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0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6C0E0E5-3B60-4422-982A-3F516AF53E5F}"/>
              </a:ext>
            </a:extLst>
          </p:cNvPr>
          <p:cNvSpPr txBox="1"/>
          <p:nvPr/>
        </p:nvSpPr>
        <p:spPr>
          <a:xfrm>
            <a:off x="2690797" y="590907"/>
            <a:ext cx="613005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CD0F9DA-C22F-4821-9FA4-B52A1D5D9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70" y="1921202"/>
            <a:ext cx="5337956" cy="284228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B3D7248-C9EE-44B6-B487-DF3A6CBAD2D6}"/>
              </a:ext>
            </a:extLst>
          </p:cNvPr>
          <p:cNvSpPr txBox="1"/>
          <p:nvPr/>
        </p:nvSpPr>
        <p:spPr>
          <a:xfrm>
            <a:off x="7893958" y="5142249"/>
            <a:ext cx="1501076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490485-D7B2-4D25-B5D8-C9A9978E0769}"/>
              </a:ext>
            </a:extLst>
          </p:cNvPr>
          <p:cNvSpPr txBox="1"/>
          <p:nvPr/>
        </p:nvSpPr>
        <p:spPr>
          <a:xfrm>
            <a:off x="942574" y="2988403"/>
            <a:ext cx="4744720" cy="707886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22 a.jpg">
            <a:extLst>
              <a:ext uri="{FF2B5EF4-FFF2-40B4-BE49-F238E27FC236}">
                <a16:creationId xmlns:a16="http://schemas.microsoft.com/office/drawing/2014/main" id="{C6006560-7929-4242-8495-E14D77C13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859" y="1376413"/>
            <a:ext cx="6401078" cy="413050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BEFFBFA-7DA6-4385-B657-1ED95CBA9363}"/>
              </a:ext>
            </a:extLst>
          </p:cNvPr>
          <p:cNvSpPr txBox="1"/>
          <p:nvPr/>
        </p:nvSpPr>
        <p:spPr>
          <a:xfrm>
            <a:off x="7325176" y="5712634"/>
            <a:ext cx="1501076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91074A-1A59-4336-AFF5-A03F0B888964}"/>
              </a:ext>
            </a:extLst>
          </p:cNvPr>
          <p:cNvSpPr txBox="1"/>
          <p:nvPr/>
        </p:nvSpPr>
        <p:spPr>
          <a:xfrm>
            <a:off x="639563" y="3019199"/>
            <a:ext cx="4223664" cy="58477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EBC4BE-AEDF-4010-BABD-0485817416F3}"/>
              </a:ext>
            </a:extLst>
          </p:cNvPr>
          <p:cNvSpPr txBox="1"/>
          <p:nvPr/>
        </p:nvSpPr>
        <p:spPr>
          <a:xfrm>
            <a:off x="2690797" y="590907"/>
            <a:ext cx="613005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52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31 a.jpg">
            <a:extLst>
              <a:ext uri="{FF2B5EF4-FFF2-40B4-BE49-F238E27FC236}">
                <a16:creationId xmlns:a16="http://schemas.microsoft.com/office/drawing/2014/main" id="{87AEC906-2C3C-47A8-80C4-50966258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252" y="1213932"/>
            <a:ext cx="6847538" cy="432816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9ADC30C-D631-40F5-AE6B-067EF310DDFD}"/>
              </a:ext>
            </a:extLst>
          </p:cNvPr>
          <p:cNvSpPr txBox="1"/>
          <p:nvPr/>
        </p:nvSpPr>
        <p:spPr>
          <a:xfrm>
            <a:off x="7171069" y="5601348"/>
            <a:ext cx="1501076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BECD59-3EDE-44C4-A5BC-2B4F74ADA8CB}"/>
              </a:ext>
            </a:extLst>
          </p:cNvPr>
          <p:cNvSpPr txBox="1"/>
          <p:nvPr/>
        </p:nvSpPr>
        <p:spPr>
          <a:xfrm>
            <a:off x="639563" y="3019199"/>
            <a:ext cx="3690615" cy="52322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আশ্বিন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6147B0-3C57-4BA4-BFC1-2C58C7A357CD}"/>
              </a:ext>
            </a:extLst>
          </p:cNvPr>
          <p:cNvSpPr txBox="1"/>
          <p:nvPr/>
        </p:nvSpPr>
        <p:spPr>
          <a:xfrm>
            <a:off x="2757443" y="590670"/>
            <a:ext cx="613005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73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E2D86EBB-AF52-4940-871B-A287D8A8B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65" y="1419838"/>
            <a:ext cx="6905625" cy="404812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FEE43C3-7581-4B26-A452-3582D81A32B3}"/>
              </a:ext>
            </a:extLst>
          </p:cNvPr>
          <p:cNvSpPr txBox="1"/>
          <p:nvPr/>
        </p:nvSpPr>
        <p:spPr>
          <a:xfrm>
            <a:off x="7004950" y="5594633"/>
            <a:ext cx="1501076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হেমন্তকাল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D5BB90-6A43-4C06-B0AC-CF91365214D5}"/>
              </a:ext>
            </a:extLst>
          </p:cNvPr>
          <p:cNvSpPr txBox="1"/>
          <p:nvPr/>
        </p:nvSpPr>
        <p:spPr>
          <a:xfrm>
            <a:off x="639563" y="3019199"/>
            <a:ext cx="3690615" cy="4616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অগ্রহায়ণ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DDDAD3-D849-46CC-9087-929B50E28FA3}"/>
              </a:ext>
            </a:extLst>
          </p:cNvPr>
          <p:cNvSpPr txBox="1"/>
          <p:nvPr/>
        </p:nvSpPr>
        <p:spPr>
          <a:xfrm>
            <a:off x="2690797" y="590907"/>
            <a:ext cx="613005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15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BK073007.JPG">
            <a:extLst>
              <a:ext uri="{FF2B5EF4-FFF2-40B4-BE49-F238E27FC236}">
                <a16:creationId xmlns:a16="http://schemas.microsoft.com/office/drawing/2014/main" id="{C71B7377-74C3-4677-8B39-E5CCCB873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936" y="1335971"/>
            <a:ext cx="7158446" cy="417576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3279BB-B880-4302-9A0C-4E2C79BC3898}"/>
              </a:ext>
            </a:extLst>
          </p:cNvPr>
          <p:cNvSpPr txBox="1"/>
          <p:nvPr/>
        </p:nvSpPr>
        <p:spPr>
          <a:xfrm>
            <a:off x="7128884" y="5577189"/>
            <a:ext cx="1501076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শীতকাল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951F4B-FA9F-48B5-8EBE-D024E79D3329}"/>
              </a:ext>
            </a:extLst>
          </p:cNvPr>
          <p:cNvSpPr txBox="1"/>
          <p:nvPr/>
        </p:nvSpPr>
        <p:spPr>
          <a:xfrm>
            <a:off x="639563" y="3019199"/>
            <a:ext cx="3690615" cy="52322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229873-94AD-48EA-836E-ADE542EAA18D}"/>
              </a:ext>
            </a:extLst>
          </p:cNvPr>
          <p:cNvSpPr txBox="1"/>
          <p:nvPr/>
        </p:nvSpPr>
        <p:spPr>
          <a:xfrm>
            <a:off x="2690797" y="590907"/>
            <a:ext cx="613005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0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690569B4-8475-423F-B758-BBB06930B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58" y="1494510"/>
            <a:ext cx="6099508" cy="378811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3ECBB7D-FD4D-404F-8BFF-C7FF030EC0E0}"/>
              </a:ext>
            </a:extLst>
          </p:cNvPr>
          <p:cNvSpPr txBox="1"/>
          <p:nvPr/>
        </p:nvSpPr>
        <p:spPr>
          <a:xfrm>
            <a:off x="7627960" y="5495985"/>
            <a:ext cx="1501076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বসন্তকাল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A5F55C-1FFA-4DE0-B469-74BE20D9A4D0}"/>
              </a:ext>
            </a:extLst>
          </p:cNvPr>
          <p:cNvSpPr txBox="1"/>
          <p:nvPr/>
        </p:nvSpPr>
        <p:spPr>
          <a:xfrm>
            <a:off x="1677861" y="3063285"/>
            <a:ext cx="3690615" cy="52322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চৈত্র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23B5A0-546F-479B-83D3-8F64B6E9D915}"/>
              </a:ext>
            </a:extLst>
          </p:cNvPr>
          <p:cNvSpPr txBox="1"/>
          <p:nvPr/>
        </p:nvSpPr>
        <p:spPr>
          <a:xfrm>
            <a:off x="2690797" y="590907"/>
            <a:ext cx="613005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87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C353BCD-01CD-44C4-AEA7-1950CA18AE56}"/>
              </a:ext>
            </a:extLst>
          </p:cNvPr>
          <p:cNvSpPr txBox="1"/>
          <p:nvPr/>
        </p:nvSpPr>
        <p:spPr>
          <a:xfrm>
            <a:off x="623978" y="577741"/>
            <a:ext cx="259212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Scroll: Horizontal 36">
            <a:extLst>
              <a:ext uri="{FF2B5EF4-FFF2-40B4-BE49-F238E27FC236}">
                <a16:creationId xmlns:a16="http://schemas.microsoft.com/office/drawing/2014/main" id="{C8EFD771-9C23-4729-9345-805F1F1CDA0D}"/>
              </a:ext>
            </a:extLst>
          </p:cNvPr>
          <p:cNvSpPr/>
          <p:nvPr/>
        </p:nvSpPr>
        <p:spPr>
          <a:xfrm>
            <a:off x="3446825" y="1813247"/>
            <a:ext cx="6807476" cy="3378911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FC223D7-6B7E-441E-9B37-B0C9D22D0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9423" y="2834904"/>
            <a:ext cx="2822411" cy="158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9792839-9184-407A-A1A0-EAA8ADC520CA}"/>
              </a:ext>
            </a:extLst>
          </p:cNvPr>
          <p:cNvSpPr txBox="1"/>
          <p:nvPr/>
        </p:nvSpPr>
        <p:spPr>
          <a:xfrm>
            <a:off x="2015358" y="2550501"/>
            <a:ext cx="8809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C2863C36-D245-4506-B01B-C728638EA4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1" y="1316364"/>
            <a:ext cx="3779142" cy="336272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8AB615D-C7B2-45F1-A433-F4C35BBFC608}"/>
              </a:ext>
            </a:extLst>
          </p:cNvPr>
          <p:cNvSpPr txBox="1"/>
          <p:nvPr/>
        </p:nvSpPr>
        <p:spPr>
          <a:xfrm>
            <a:off x="2791073" y="2119467"/>
            <a:ext cx="1708074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৫৬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EEE14BD-E22B-4505-ADB4-A22DA04B7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3" t="20790" r="33834" b="9334"/>
          <a:stretch/>
        </p:blipFill>
        <p:spPr>
          <a:xfrm>
            <a:off x="6086963" y="883442"/>
            <a:ext cx="3881120" cy="479216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63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637D29C6-3460-4F9D-8FCD-CD9AE704DF33}"/>
              </a:ext>
            </a:extLst>
          </p:cNvPr>
          <p:cNvSpPr/>
          <p:nvPr/>
        </p:nvSpPr>
        <p:spPr>
          <a:xfrm>
            <a:off x="603174" y="577741"/>
            <a:ext cx="2902851" cy="76741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4772D9-2FB4-4E9F-819D-D58DC580FE18}"/>
              </a:ext>
            </a:extLst>
          </p:cNvPr>
          <p:cNvSpPr txBox="1"/>
          <p:nvPr/>
        </p:nvSpPr>
        <p:spPr>
          <a:xfrm>
            <a:off x="3607388" y="697021"/>
            <a:ext cx="6424762" cy="528850"/>
          </a:xfrm>
          <a:prstGeom prst="rect">
            <a:avLst/>
          </a:prstGeom>
          <a:solidFill>
            <a:srgbClr val="54DC6B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8" name="Table 38">
            <a:extLst>
              <a:ext uri="{FF2B5EF4-FFF2-40B4-BE49-F238E27FC236}">
                <a16:creationId xmlns:a16="http://schemas.microsoft.com/office/drawing/2014/main" id="{734EBD7B-BFA8-45CE-92C8-DFE2BD015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41149"/>
              </p:ext>
            </p:extLst>
          </p:nvPr>
        </p:nvGraphicFramePr>
        <p:xfrm>
          <a:off x="2543732" y="1366251"/>
          <a:ext cx="8127999" cy="103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2614905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31198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34904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ভাদ্র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আশ্বিন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বৈশাখ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জ্যৈষ্ঠ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কার্তিক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অগ্রহায়ণ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73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পৌষ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মাঘ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আষাঢ়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শ্রাবণ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ফাল্গুন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চৈত্র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242218"/>
                  </a:ext>
                </a:extLst>
              </a:tr>
            </a:tbl>
          </a:graphicData>
        </a:graphic>
      </p:graphicFrame>
      <p:graphicFrame>
        <p:nvGraphicFramePr>
          <p:cNvPr id="39" name="Table 39">
            <a:extLst>
              <a:ext uri="{FF2B5EF4-FFF2-40B4-BE49-F238E27FC236}">
                <a16:creationId xmlns:a16="http://schemas.microsoft.com/office/drawing/2014/main" id="{D2980BBD-0B5E-4605-8281-1D0C1F12E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410603"/>
              </p:ext>
            </p:extLst>
          </p:nvPr>
        </p:nvGraphicFramePr>
        <p:xfrm>
          <a:off x="2573798" y="2494487"/>
          <a:ext cx="8169556" cy="368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778">
                  <a:extLst>
                    <a:ext uri="{9D8B030D-6E8A-4147-A177-3AD203B41FA5}">
                      <a16:colId xmlns:a16="http://schemas.microsoft.com/office/drawing/2014/main" val="3841982424"/>
                    </a:ext>
                  </a:extLst>
                </a:gridCol>
                <a:gridCol w="4084778">
                  <a:extLst>
                    <a:ext uri="{9D8B030D-6E8A-4147-A177-3AD203B41FA5}">
                      <a16:colId xmlns:a16="http://schemas.microsoft.com/office/drawing/2014/main" val="3924346299"/>
                    </a:ext>
                  </a:extLst>
                </a:gridCol>
              </a:tblGrid>
              <a:tr h="52592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ঋতু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44501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হেমন্ত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853086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728379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785104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048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বসন্ত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856630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বর্ষা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28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4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8C044B9-065E-4F50-8345-160E5CB46EB7}"/>
              </a:ext>
            </a:extLst>
          </p:cNvPr>
          <p:cNvSpPr txBox="1"/>
          <p:nvPr/>
        </p:nvSpPr>
        <p:spPr>
          <a:xfrm>
            <a:off x="585497" y="455088"/>
            <a:ext cx="3312692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88226B-4285-459D-A438-77CEF410307E}"/>
              </a:ext>
            </a:extLst>
          </p:cNvPr>
          <p:cNvSpPr txBox="1"/>
          <p:nvPr/>
        </p:nvSpPr>
        <p:spPr>
          <a:xfrm>
            <a:off x="1639602" y="2502252"/>
            <a:ext cx="95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D4879B-1961-4C99-BD56-CC82C48885B2}"/>
              </a:ext>
            </a:extLst>
          </p:cNvPr>
          <p:cNvSpPr txBox="1"/>
          <p:nvPr/>
        </p:nvSpPr>
        <p:spPr>
          <a:xfrm>
            <a:off x="1731988" y="3540776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EF5B0A-8130-4EEE-AA1D-F8A42E425E9D}"/>
              </a:ext>
            </a:extLst>
          </p:cNvPr>
          <p:cNvSpPr txBox="1"/>
          <p:nvPr/>
        </p:nvSpPr>
        <p:spPr>
          <a:xfrm>
            <a:off x="1852519" y="5116653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64DFA6-E09A-4E26-8808-C8FC3B6BFE23}"/>
              </a:ext>
            </a:extLst>
          </p:cNvPr>
          <p:cNvSpPr txBox="1"/>
          <p:nvPr/>
        </p:nvSpPr>
        <p:spPr>
          <a:xfrm>
            <a:off x="1639602" y="1701977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98B88E-F8B1-4905-B6C8-BB763FB6966F}"/>
              </a:ext>
            </a:extLst>
          </p:cNvPr>
          <p:cNvSpPr txBox="1"/>
          <p:nvPr/>
        </p:nvSpPr>
        <p:spPr>
          <a:xfrm>
            <a:off x="3570969" y="1614586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CC3B786-9FCC-46A2-9944-12166B68562D}"/>
              </a:ext>
            </a:extLst>
          </p:cNvPr>
          <p:cNvSpPr txBox="1"/>
          <p:nvPr/>
        </p:nvSpPr>
        <p:spPr>
          <a:xfrm>
            <a:off x="5045854" y="1554480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BA7939-7549-4338-B34A-8C51980EF166}"/>
              </a:ext>
            </a:extLst>
          </p:cNvPr>
          <p:cNvSpPr txBox="1"/>
          <p:nvPr/>
        </p:nvSpPr>
        <p:spPr>
          <a:xfrm>
            <a:off x="6520738" y="1554480"/>
            <a:ext cx="94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86A10C-BC2B-47BC-9A31-2A922A521E11}"/>
              </a:ext>
            </a:extLst>
          </p:cNvPr>
          <p:cNvSpPr txBox="1"/>
          <p:nvPr/>
        </p:nvSpPr>
        <p:spPr>
          <a:xfrm>
            <a:off x="3579198" y="2410515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F79F58-7561-4D6B-9395-A5723F93BA7D}"/>
              </a:ext>
            </a:extLst>
          </p:cNvPr>
          <p:cNvSpPr txBox="1"/>
          <p:nvPr/>
        </p:nvSpPr>
        <p:spPr>
          <a:xfrm>
            <a:off x="5045854" y="2288891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8B9F4B-0D03-44CA-8C45-05BD7C9CCAAB}"/>
              </a:ext>
            </a:extLst>
          </p:cNvPr>
          <p:cNvSpPr txBox="1"/>
          <p:nvPr/>
        </p:nvSpPr>
        <p:spPr>
          <a:xfrm>
            <a:off x="6612462" y="2362265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95D00B-5B2B-4047-A5D1-D103932F0255}"/>
              </a:ext>
            </a:extLst>
          </p:cNvPr>
          <p:cNvSpPr txBox="1"/>
          <p:nvPr/>
        </p:nvSpPr>
        <p:spPr>
          <a:xfrm>
            <a:off x="3413967" y="4156122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A7E37B-5DE3-4034-940A-F101D91CB4DB}"/>
              </a:ext>
            </a:extLst>
          </p:cNvPr>
          <p:cNvSpPr txBox="1"/>
          <p:nvPr/>
        </p:nvSpPr>
        <p:spPr>
          <a:xfrm>
            <a:off x="4877193" y="3355366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2BBFF9-1814-49C7-8740-6276D5ED9382}"/>
              </a:ext>
            </a:extLst>
          </p:cNvPr>
          <p:cNvSpPr txBox="1"/>
          <p:nvPr/>
        </p:nvSpPr>
        <p:spPr>
          <a:xfrm>
            <a:off x="6444464" y="3184755"/>
            <a:ext cx="120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1364ED-2363-40D0-9094-6A598C6B2135}"/>
              </a:ext>
            </a:extLst>
          </p:cNvPr>
          <p:cNvSpPr txBox="1"/>
          <p:nvPr/>
        </p:nvSpPr>
        <p:spPr>
          <a:xfrm>
            <a:off x="3341006" y="3279166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D25158-BDB4-45C9-9970-5389FE9BD5CB}"/>
              </a:ext>
            </a:extLst>
          </p:cNvPr>
          <p:cNvSpPr txBox="1"/>
          <p:nvPr/>
        </p:nvSpPr>
        <p:spPr>
          <a:xfrm>
            <a:off x="4778756" y="4051310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A860CB0-2E6E-4651-97FD-7E1533E88568}"/>
              </a:ext>
            </a:extLst>
          </p:cNvPr>
          <p:cNvSpPr txBox="1"/>
          <p:nvPr/>
        </p:nvSpPr>
        <p:spPr>
          <a:xfrm>
            <a:off x="6623193" y="4044041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25DCA63-3E5A-4670-83BA-8853915617E4}"/>
              </a:ext>
            </a:extLst>
          </p:cNvPr>
          <p:cNvSpPr txBox="1"/>
          <p:nvPr/>
        </p:nvSpPr>
        <p:spPr>
          <a:xfrm>
            <a:off x="3299032" y="5116653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297ADE-BF4C-4317-80C3-5A5809EC2661}"/>
              </a:ext>
            </a:extLst>
          </p:cNvPr>
          <p:cNvSpPr txBox="1"/>
          <p:nvPr/>
        </p:nvSpPr>
        <p:spPr>
          <a:xfrm>
            <a:off x="4718274" y="5116653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9A56DA1-90C1-4256-BA45-F0A08FA7644C}"/>
              </a:ext>
            </a:extLst>
          </p:cNvPr>
          <p:cNvSpPr txBox="1"/>
          <p:nvPr/>
        </p:nvSpPr>
        <p:spPr>
          <a:xfrm>
            <a:off x="6521308" y="5006370"/>
            <a:ext cx="1416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63825F5-2618-46B7-BAB4-8F705C70D923}"/>
              </a:ext>
            </a:extLst>
          </p:cNvPr>
          <p:cNvSpPr txBox="1"/>
          <p:nvPr/>
        </p:nvSpPr>
        <p:spPr>
          <a:xfrm>
            <a:off x="3330234" y="5698194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E1AA56C-C61E-4DE5-BD9F-2E7571DB0283}"/>
              </a:ext>
            </a:extLst>
          </p:cNvPr>
          <p:cNvSpPr txBox="1"/>
          <p:nvPr/>
        </p:nvSpPr>
        <p:spPr>
          <a:xfrm>
            <a:off x="4718274" y="5696140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5DFF7A-6CAC-456F-B1E1-D1A0F1579109}"/>
              </a:ext>
            </a:extLst>
          </p:cNvPr>
          <p:cNvSpPr txBox="1"/>
          <p:nvPr/>
        </p:nvSpPr>
        <p:spPr>
          <a:xfrm>
            <a:off x="6770816" y="5655696"/>
            <a:ext cx="7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36003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9007933-DF3F-4047-AE3D-F80603C4F7DE}"/>
              </a:ext>
            </a:extLst>
          </p:cNvPr>
          <p:cNvSpPr txBox="1"/>
          <p:nvPr/>
        </p:nvSpPr>
        <p:spPr>
          <a:xfrm>
            <a:off x="623978" y="594412"/>
            <a:ext cx="1657452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CB82C9-2B77-4803-A424-BAB23CAC99B0}"/>
              </a:ext>
            </a:extLst>
          </p:cNvPr>
          <p:cNvSpPr txBox="1"/>
          <p:nvPr/>
        </p:nvSpPr>
        <p:spPr>
          <a:xfrm>
            <a:off x="3803331" y="1988820"/>
            <a:ext cx="503586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B9CE2A-7D26-42F3-A833-41E5D5D06609}"/>
              </a:ext>
            </a:extLst>
          </p:cNvPr>
          <p:cNvSpPr txBox="1"/>
          <p:nvPr/>
        </p:nvSpPr>
        <p:spPr>
          <a:xfrm>
            <a:off x="2577284" y="3772802"/>
            <a:ext cx="769478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কয়দিনে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08CC053-992E-41CF-800E-D56B49F0631F}"/>
              </a:ext>
            </a:extLst>
          </p:cNvPr>
          <p:cNvSpPr txBox="1"/>
          <p:nvPr/>
        </p:nvSpPr>
        <p:spPr>
          <a:xfrm>
            <a:off x="600597" y="612663"/>
            <a:ext cx="2243881" cy="707886"/>
          </a:xfrm>
          <a:prstGeom prst="rect">
            <a:avLst/>
          </a:prstGeom>
          <a:solidFill>
            <a:srgbClr val="E0BBE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4D7975-42F3-4DAE-BC9A-0EBD0FEB40FA}"/>
              </a:ext>
            </a:extLst>
          </p:cNvPr>
          <p:cNvSpPr txBox="1"/>
          <p:nvPr/>
        </p:nvSpPr>
        <p:spPr>
          <a:xfrm>
            <a:off x="3981487" y="2672125"/>
            <a:ext cx="4876800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১।বাংলাদেশ কয়টি ঋতু আছে?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২।বৈশাখ ও জ্যৈষ্ঠ কোন ঋতু?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408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AAEFDAD-230F-491F-9F17-F0B0E345D771}"/>
              </a:ext>
            </a:extLst>
          </p:cNvPr>
          <p:cNvSpPr txBox="1"/>
          <p:nvPr/>
        </p:nvSpPr>
        <p:spPr>
          <a:xfrm>
            <a:off x="3307299" y="2864508"/>
            <a:ext cx="53498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1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5361FB3-AAF7-451E-8DE6-008421E5A9D8}"/>
              </a:ext>
            </a:extLst>
          </p:cNvPr>
          <p:cNvSpPr txBox="1"/>
          <p:nvPr/>
        </p:nvSpPr>
        <p:spPr>
          <a:xfrm>
            <a:off x="5557520" y="540769"/>
            <a:ext cx="1676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D9FEAC-ACFD-4355-88D9-90A9D6078347}"/>
              </a:ext>
            </a:extLst>
          </p:cNvPr>
          <p:cNvSpPr/>
          <p:nvPr/>
        </p:nvSpPr>
        <p:spPr>
          <a:xfrm>
            <a:off x="1742440" y="1388606"/>
            <a:ext cx="9306560" cy="4582160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3266F17-5DA5-477A-8BE9-12939770DBF3}"/>
              </a:ext>
            </a:extLst>
          </p:cNvPr>
          <p:cNvGrpSpPr/>
          <p:nvPr/>
        </p:nvGrpSpPr>
        <p:grpSpPr>
          <a:xfrm>
            <a:off x="6096000" y="2260491"/>
            <a:ext cx="822960" cy="3098800"/>
            <a:chOff x="6096000" y="2260491"/>
            <a:chExt cx="822960" cy="30988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BDE5779-B79E-41DE-9B81-2C386E9729FC}"/>
                </a:ext>
              </a:extLst>
            </p:cNvPr>
            <p:cNvSpPr/>
            <p:nvPr/>
          </p:nvSpPr>
          <p:spPr>
            <a:xfrm>
              <a:off x="6183474" y="3205904"/>
              <a:ext cx="355403" cy="2153387"/>
            </a:xfrm>
            <a:custGeom>
              <a:avLst/>
              <a:gdLst>
                <a:gd name="connsiteX0" fmla="*/ 284480 w 345480"/>
                <a:gd name="connsiteY0" fmla="*/ 59299 h 1438720"/>
                <a:gd name="connsiteX1" fmla="*/ 284480 w 345480"/>
                <a:gd name="connsiteY1" fmla="*/ 679059 h 1438720"/>
                <a:gd name="connsiteX2" fmla="*/ 30480 w 345480"/>
                <a:gd name="connsiteY2" fmla="*/ 1329299 h 1438720"/>
                <a:gd name="connsiteX3" fmla="*/ 20320 w 345480"/>
                <a:gd name="connsiteY3" fmla="*/ 1349619 h 1438720"/>
                <a:gd name="connsiteX4" fmla="*/ 172720 w 345480"/>
                <a:gd name="connsiteY4" fmla="*/ 1410579 h 1438720"/>
                <a:gd name="connsiteX5" fmla="*/ 304800 w 345480"/>
                <a:gd name="connsiteY5" fmla="*/ 841619 h 1438720"/>
                <a:gd name="connsiteX6" fmla="*/ 345440 w 345480"/>
                <a:gd name="connsiteY6" fmla="*/ 110099 h 1438720"/>
                <a:gd name="connsiteX7" fmla="*/ 284480 w 345480"/>
                <a:gd name="connsiteY7" fmla="*/ 59299 h 14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480" h="1438720">
                  <a:moveTo>
                    <a:pt x="284480" y="59299"/>
                  </a:moveTo>
                  <a:cubicBezTo>
                    <a:pt x="274320" y="154126"/>
                    <a:pt x="326813" y="467392"/>
                    <a:pt x="284480" y="679059"/>
                  </a:cubicBezTo>
                  <a:cubicBezTo>
                    <a:pt x="242147" y="890726"/>
                    <a:pt x="74507" y="1217539"/>
                    <a:pt x="30480" y="1329299"/>
                  </a:cubicBezTo>
                  <a:cubicBezTo>
                    <a:pt x="-13547" y="1441059"/>
                    <a:pt x="-3387" y="1336072"/>
                    <a:pt x="20320" y="1349619"/>
                  </a:cubicBezTo>
                  <a:cubicBezTo>
                    <a:pt x="44027" y="1363166"/>
                    <a:pt x="125307" y="1495246"/>
                    <a:pt x="172720" y="1410579"/>
                  </a:cubicBezTo>
                  <a:cubicBezTo>
                    <a:pt x="220133" y="1325912"/>
                    <a:pt x="276013" y="1058365"/>
                    <a:pt x="304800" y="841619"/>
                  </a:cubicBezTo>
                  <a:cubicBezTo>
                    <a:pt x="333587" y="624873"/>
                    <a:pt x="343747" y="235406"/>
                    <a:pt x="345440" y="110099"/>
                  </a:cubicBezTo>
                  <a:cubicBezTo>
                    <a:pt x="347133" y="-15208"/>
                    <a:pt x="294640" y="-35528"/>
                    <a:pt x="284480" y="5929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BB141AC-1E59-41E3-B8D2-7A96D6ADA9A8}"/>
                </a:ext>
              </a:extLst>
            </p:cNvPr>
            <p:cNvSpPr/>
            <p:nvPr/>
          </p:nvSpPr>
          <p:spPr>
            <a:xfrm>
              <a:off x="6096000" y="2260491"/>
              <a:ext cx="822960" cy="1277478"/>
            </a:xfrm>
            <a:custGeom>
              <a:avLst/>
              <a:gdLst>
                <a:gd name="connsiteX0" fmla="*/ 1109863 w 2136030"/>
                <a:gd name="connsiteY0" fmla="*/ 772228 h 2075711"/>
                <a:gd name="connsiteX1" fmla="*/ 896503 w 2136030"/>
                <a:gd name="connsiteY1" fmla="*/ 193108 h 2075711"/>
                <a:gd name="connsiteX2" fmla="*/ 1109863 w 2136030"/>
                <a:gd name="connsiteY2" fmla="*/ 50868 h 2075711"/>
                <a:gd name="connsiteX3" fmla="*/ 1201303 w 2136030"/>
                <a:gd name="connsiteY3" fmla="*/ 284548 h 2075711"/>
                <a:gd name="connsiteX4" fmla="*/ 1302903 w 2136030"/>
                <a:gd name="connsiteY4" fmla="*/ 68 h 2075711"/>
                <a:gd name="connsiteX5" fmla="*/ 1384183 w 2136030"/>
                <a:gd name="connsiteY5" fmla="*/ 315028 h 2075711"/>
                <a:gd name="connsiteX6" fmla="*/ 1760103 w 2136030"/>
                <a:gd name="connsiteY6" fmla="*/ 111828 h 2075711"/>
                <a:gd name="connsiteX7" fmla="*/ 1780423 w 2136030"/>
                <a:gd name="connsiteY7" fmla="*/ 457268 h 2075711"/>
                <a:gd name="connsiteX8" fmla="*/ 1302903 w 2136030"/>
                <a:gd name="connsiteY8" fmla="*/ 751908 h 2075711"/>
                <a:gd name="connsiteX9" fmla="*/ 1851543 w 2136030"/>
                <a:gd name="connsiteY9" fmla="*/ 599508 h 2075711"/>
                <a:gd name="connsiteX10" fmla="*/ 2136023 w 2136030"/>
                <a:gd name="connsiteY10" fmla="*/ 650308 h 2075711"/>
                <a:gd name="connsiteX11" fmla="*/ 1861703 w 2136030"/>
                <a:gd name="connsiteY11" fmla="*/ 812868 h 2075711"/>
                <a:gd name="connsiteX12" fmla="*/ 2105543 w 2136030"/>
                <a:gd name="connsiteY12" fmla="*/ 873828 h 2075711"/>
                <a:gd name="connsiteX13" fmla="*/ 1912503 w 2136030"/>
                <a:gd name="connsiteY13" fmla="*/ 934788 h 2075711"/>
                <a:gd name="connsiteX14" fmla="*/ 2064903 w 2136030"/>
                <a:gd name="connsiteY14" fmla="*/ 1148148 h 2075711"/>
                <a:gd name="connsiteX15" fmla="*/ 1729623 w 2136030"/>
                <a:gd name="connsiteY15" fmla="*/ 1188788 h 2075711"/>
                <a:gd name="connsiteX16" fmla="*/ 1414663 w 2136030"/>
                <a:gd name="connsiteY16" fmla="*/ 1026228 h 2075711"/>
                <a:gd name="connsiteX17" fmla="*/ 1394343 w 2136030"/>
                <a:gd name="connsiteY17" fmla="*/ 995748 h 2075711"/>
                <a:gd name="connsiteX18" fmla="*/ 1414663 w 2136030"/>
                <a:gd name="connsiteY18" fmla="*/ 1087188 h 2075711"/>
                <a:gd name="connsiteX19" fmla="*/ 1932823 w 2136030"/>
                <a:gd name="connsiteY19" fmla="*/ 1402148 h 2075711"/>
                <a:gd name="connsiteX20" fmla="*/ 2014103 w 2136030"/>
                <a:gd name="connsiteY20" fmla="*/ 1625668 h 2075711"/>
                <a:gd name="connsiteX21" fmla="*/ 1648343 w 2136030"/>
                <a:gd name="connsiteY21" fmla="*/ 1432628 h 2075711"/>
                <a:gd name="connsiteX22" fmla="*/ 1871863 w 2136030"/>
                <a:gd name="connsiteY22" fmla="*/ 1635828 h 2075711"/>
                <a:gd name="connsiteX23" fmla="*/ 1882023 w 2136030"/>
                <a:gd name="connsiteY23" fmla="*/ 1737428 h 2075711"/>
                <a:gd name="connsiteX24" fmla="*/ 1597543 w 2136030"/>
                <a:gd name="connsiteY24" fmla="*/ 1605348 h 2075711"/>
                <a:gd name="connsiteX25" fmla="*/ 1780423 w 2136030"/>
                <a:gd name="connsiteY25" fmla="*/ 1899988 h 2075711"/>
                <a:gd name="connsiteX26" fmla="*/ 1506103 w 2136030"/>
                <a:gd name="connsiteY26" fmla="*/ 1839028 h 2075711"/>
                <a:gd name="connsiteX27" fmla="*/ 1313063 w 2136030"/>
                <a:gd name="connsiteY27" fmla="*/ 1249748 h 2075711"/>
                <a:gd name="connsiteX28" fmla="*/ 1252103 w 2136030"/>
                <a:gd name="connsiteY28" fmla="*/ 1371668 h 2075711"/>
                <a:gd name="connsiteX29" fmla="*/ 1455303 w 2136030"/>
                <a:gd name="connsiteY29" fmla="*/ 1940628 h 2075711"/>
                <a:gd name="connsiteX30" fmla="*/ 1313063 w 2136030"/>
                <a:gd name="connsiteY30" fmla="*/ 2011748 h 2075711"/>
                <a:gd name="connsiteX31" fmla="*/ 1180983 w 2136030"/>
                <a:gd name="connsiteY31" fmla="*/ 1645988 h 2075711"/>
                <a:gd name="connsiteX32" fmla="*/ 1191143 w 2136030"/>
                <a:gd name="connsiteY32" fmla="*/ 1960948 h 2075711"/>
                <a:gd name="connsiteX33" fmla="*/ 1059063 w 2136030"/>
                <a:gd name="connsiteY33" fmla="*/ 2021908 h 2075711"/>
                <a:gd name="connsiteX34" fmla="*/ 1079383 w 2136030"/>
                <a:gd name="connsiteY34" fmla="*/ 1656148 h 2075711"/>
                <a:gd name="connsiteX35" fmla="*/ 987943 w 2136030"/>
                <a:gd name="connsiteY35" fmla="*/ 1727268 h 2075711"/>
                <a:gd name="connsiteX36" fmla="*/ 947303 w 2136030"/>
                <a:gd name="connsiteY36" fmla="*/ 1991428 h 2075711"/>
                <a:gd name="connsiteX37" fmla="*/ 815223 w 2136030"/>
                <a:gd name="connsiteY37" fmla="*/ 2052388 h 2075711"/>
                <a:gd name="connsiteX38" fmla="*/ 845703 w 2136030"/>
                <a:gd name="connsiteY38" fmla="*/ 1635828 h 2075711"/>
                <a:gd name="connsiteX39" fmla="*/ 1140343 w 2136030"/>
                <a:gd name="connsiteY39" fmla="*/ 1239588 h 2075711"/>
                <a:gd name="connsiteX40" fmla="*/ 957463 w 2136030"/>
                <a:gd name="connsiteY40" fmla="*/ 1270068 h 2075711"/>
                <a:gd name="connsiteX41" fmla="*/ 622183 w 2136030"/>
                <a:gd name="connsiteY41" fmla="*/ 1889828 h 2075711"/>
                <a:gd name="connsiteX42" fmla="*/ 530743 w 2136030"/>
                <a:gd name="connsiteY42" fmla="*/ 1960948 h 2075711"/>
                <a:gd name="connsiteX43" fmla="*/ 500263 w 2136030"/>
                <a:gd name="connsiteY43" fmla="*/ 1849188 h 2075711"/>
                <a:gd name="connsiteX44" fmla="*/ 733943 w 2136030"/>
                <a:gd name="connsiteY44" fmla="*/ 1381828 h 2075711"/>
                <a:gd name="connsiteX45" fmla="*/ 439303 w 2136030"/>
                <a:gd name="connsiteY45" fmla="*/ 1737428 h 2075711"/>
                <a:gd name="connsiteX46" fmla="*/ 358023 w 2136030"/>
                <a:gd name="connsiteY46" fmla="*/ 1706948 h 2075711"/>
                <a:gd name="connsiteX47" fmla="*/ 642503 w 2136030"/>
                <a:gd name="connsiteY47" fmla="*/ 1310708 h 2075711"/>
                <a:gd name="connsiteX48" fmla="*/ 124343 w 2136030"/>
                <a:gd name="connsiteY48" fmla="*/ 1747588 h 2075711"/>
                <a:gd name="connsiteX49" fmla="*/ 124343 w 2136030"/>
                <a:gd name="connsiteY49" fmla="*/ 1513908 h 2075711"/>
                <a:gd name="connsiteX50" fmla="*/ 896503 w 2136030"/>
                <a:gd name="connsiteY50" fmla="*/ 1127828 h 2075711"/>
                <a:gd name="connsiteX51" fmla="*/ 490103 w 2136030"/>
                <a:gd name="connsiteY51" fmla="*/ 1259908 h 2075711"/>
                <a:gd name="connsiteX52" fmla="*/ 53223 w 2136030"/>
                <a:gd name="connsiteY52" fmla="*/ 1381828 h 2075711"/>
                <a:gd name="connsiteX53" fmla="*/ 784743 w 2136030"/>
                <a:gd name="connsiteY53" fmla="*/ 1046548 h 2075711"/>
                <a:gd name="connsiteX54" fmla="*/ 205623 w 2136030"/>
                <a:gd name="connsiteY54" fmla="*/ 1168468 h 2075711"/>
                <a:gd name="connsiteX55" fmla="*/ 225943 w 2136030"/>
                <a:gd name="connsiteY55" fmla="*/ 1056708 h 2075711"/>
                <a:gd name="connsiteX56" fmla="*/ 723783 w 2136030"/>
                <a:gd name="connsiteY56" fmla="*/ 914468 h 2075711"/>
                <a:gd name="connsiteX57" fmla="*/ 134503 w 2136030"/>
                <a:gd name="connsiteY57" fmla="*/ 934788 h 2075711"/>
                <a:gd name="connsiteX58" fmla="*/ 22743 w 2136030"/>
                <a:gd name="connsiteY58" fmla="*/ 782388 h 2075711"/>
                <a:gd name="connsiteX59" fmla="*/ 469783 w 2136030"/>
                <a:gd name="connsiteY59" fmla="*/ 721428 h 2075711"/>
                <a:gd name="connsiteX60" fmla="*/ 1028583 w 2136030"/>
                <a:gd name="connsiteY60" fmla="*/ 904308 h 2075711"/>
                <a:gd name="connsiteX61" fmla="*/ 551063 w 2136030"/>
                <a:gd name="connsiteY61" fmla="*/ 629988 h 2075711"/>
                <a:gd name="connsiteX62" fmla="*/ 347863 w 2136030"/>
                <a:gd name="connsiteY62" fmla="*/ 447108 h 2075711"/>
                <a:gd name="connsiteX63" fmla="*/ 276743 w 2136030"/>
                <a:gd name="connsiteY63" fmla="*/ 162628 h 2075711"/>
                <a:gd name="connsiteX64" fmla="*/ 164983 w 2136030"/>
                <a:gd name="connsiteY64" fmla="*/ 101668 h 2075711"/>
                <a:gd name="connsiteX65" fmla="*/ 378343 w 2136030"/>
                <a:gd name="connsiteY65" fmla="*/ 71188 h 2075711"/>
                <a:gd name="connsiteX66" fmla="*/ 601863 w 2136030"/>
                <a:gd name="connsiteY66" fmla="*/ 193108 h 2075711"/>
                <a:gd name="connsiteX67" fmla="*/ 845703 w 2136030"/>
                <a:gd name="connsiteY67" fmla="*/ 447108 h 2075711"/>
                <a:gd name="connsiteX68" fmla="*/ 1120023 w 2136030"/>
                <a:gd name="connsiteY68" fmla="*/ 833188 h 2075711"/>
                <a:gd name="connsiteX69" fmla="*/ 1089543 w 2136030"/>
                <a:gd name="connsiteY69" fmla="*/ 721428 h 2075711"/>
                <a:gd name="connsiteX70" fmla="*/ 1089543 w 2136030"/>
                <a:gd name="connsiteY70" fmla="*/ 670628 h 2075711"/>
                <a:gd name="connsiteX71" fmla="*/ 1089543 w 2136030"/>
                <a:gd name="connsiteY71" fmla="*/ 670628 h 207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136030" h="2075711">
                  <a:moveTo>
                    <a:pt x="1109863" y="772228"/>
                  </a:moveTo>
                  <a:cubicBezTo>
                    <a:pt x="1003183" y="542781"/>
                    <a:pt x="896503" y="313335"/>
                    <a:pt x="896503" y="193108"/>
                  </a:cubicBezTo>
                  <a:cubicBezTo>
                    <a:pt x="896503" y="72881"/>
                    <a:pt x="1059063" y="35628"/>
                    <a:pt x="1109863" y="50868"/>
                  </a:cubicBezTo>
                  <a:cubicBezTo>
                    <a:pt x="1160663" y="66108"/>
                    <a:pt x="1169130" y="293015"/>
                    <a:pt x="1201303" y="284548"/>
                  </a:cubicBezTo>
                  <a:cubicBezTo>
                    <a:pt x="1233476" y="276081"/>
                    <a:pt x="1272423" y="-5012"/>
                    <a:pt x="1302903" y="68"/>
                  </a:cubicBezTo>
                  <a:cubicBezTo>
                    <a:pt x="1333383" y="5148"/>
                    <a:pt x="1307983" y="296401"/>
                    <a:pt x="1384183" y="315028"/>
                  </a:cubicBezTo>
                  <a:cubicBezTo>
                    <a:pt x="1460383" y="333655"/>
                    <a:pt x="1694063" y="88121"/>
                    <a:pt x="1760103" y="111828"/>
                  </a:cubicBezTo>
                  <a:cubicBezTo>
                    <a:pt x="1826143" y="135535"/>
                    <a:pt x="1856623" y="350588"/>
                    <a:pt x="1780423" y="457268"/>
                  </a:cubicBezTo>
                  <a:cubicBezTo>
                    <a:pt x="1704223" y="563948"/>
                    <a:pt x="1291050" y="728201"/>
                    <a:pt x="1302903" y="751908"/>
                  </a:cubicBezTo>
                  <a:cubicBezTo>
                    <a:pt x="1314756" y="775615"/>
                    <a:pt x="1712690" y="616441"/>
                    <a:pt x="1851543" y="599508"/>
                  </a:cubicBezTo>
                  <a:cubicBezTo>
                    <a:pt x="1990396" y="582575"/>
                    <a:pt x="2134330" y="614748"/>
                    <a:pt x="2136023" y="650308"/>
                  </a:cubicBezTo>
                  <a:cubicBezTo>
                    <a:pt x="2137716" y="685868"/>
                    <a:pt x="1866783" y="775615"/>
                    <a:pt x="1861703" y="812868"/>
                  </a:cubicBezTo>
                  <a:cubicBezTo>
                    <a:pt x="1856623" y="850121"/>
                    <a:pt x="2097076" y="853508"/>
                    <a:pt x="2105543" y="873828"/>
                  </a:cubicBezTo>
                  <a:cubicBezTo>
                    <a:pt x="2114010" y="894148"/>
                    <a:pt x="1919276" y="889068"/>
                    <a:pt x="1912503" y="934788"/>
                  </a:cubicBezTo>
                  <a:cubicBezTo>
                    <a:pt x="1905730" y="980508"/>
                    <a:pt x="2095383" y="1105815"/>
                    <a:pt x="2064903" y="1148148"/>
                  </a:cubicBezTo>
                  <a:cubicBezTo>
                    <a:pt x="2034423" y="1190481"/>
                    <a:pt x="1837996" y="1209108"/>
                    <a:pt x="1729623" y="1188788"/>
                  </a:cubicBezTo>
                  <a:cubicBezTo>
                    <a:pt x="1621250" y="1168468"/>
                    <a:pt x="1414663" y="1026228"/>
                    <a:pt x="1414663" y="1026228"/>
                  </a:cubicBezTo>
                  <a:cubicBezTo>
                    <a:pt x="1358783" y="994055"/>
                    <a:pt x="1394343" y="985588"/>
                    <a:pt x="1394343" y="995748"/>
                  </a:cubicBezTo>
                  <a:cubicBezTo>
                    <a:pt x="1394343" y="1005908"/>
                    <a:pt x="1324916" y="1019455"/>
                    <a:pt x="1414663" y="1087188"/>
                  </a:cubicBezTo>
                  <a:cubicBezTo>
                    <a:pt x="1504410" y="1154921"/>
                    <a:pt x="1832916" y="1312401"/>
                    <a:pt x="1932823" y="1402148"/>
                  </a:cubicBezTo>
                  <a:cubicBezTo>
                    <a:pt x="2032730" y="1491895"/>
                    <a:pt x="2061516" y="1620588"/>
                    <a:pt x="2014103" y="1625668"/>
                  </a:cubicBezTo>
                  <a:cubicBezTo>
                    <a:pt x="1966690" y="1630748"/>
                    <a:pt x="1672050" y="1430935"/>
                    <a:pt x="1648343" y="1432628"/>
                  </a:cubicBezTo>
                  <a:cubicBezTo>
                    <a:pt x="1624636" y="1434321"/>
                    <a:pt x="1832916" y="1585028"/>
                    <a:pt x="1871863" y="1635828"/>
                  </a:cubicBezTo>
                  <a:cubicBezTo>
                    <a:pt x="1910810" y="1686628"/>
                    <a:pt x="1927743" y="1742508"/>
                    <a:pt x="1882023" y="1737428"/>
                  </a:cubicBezTo>
                  <a:cubicBezTo>
                    <a:pt x="1836303" y="1732348"/>
                    <a:pt x="1614476" y="1578255"/>
                    <a:pt x="1597543" y="1605348"/>
                  </a:cubicBezTo>
                  <a:cubicBezTo>
                    <a:pt x="1580610" y="1632441"/>
                    <a:pt x="1795663" y="1861041"/>
                    <a:pt x="1780423" y="1899988"/>
                  </a:cubicBezTo>
                  <a:cubicBezTo>
                    <a:pt x="1765183" y="1938935"/>
                    <a:pt x="1583996" y="1947401"/>
                    <a:pt x="1506103" y="1839028"/>
                  </a:cubicBezTo>
                  <a:cubicBezTo>
                    <a:pt x="1428210" y="1730655"/>
                    <a:pt x="1355396" y="1327641"/>
                    <a:pt x="1313063" y="1249748"/>
                  </a:cubicBezTo>
                  <a:cubicBezTo>
                    <a:pt x="1270730" y="1171855"/>
                    <a:pt x="1228396" y="1256521"/>
                    <a:pt x="1252103" y="1371668"/>
                  </a:cubicBezTo>
                  <a:cubicBezTo>
                    <a:pt x="1275810" y="1486815"/>
                    <a:pt x="1445143" y="1833948"/>
                    <a:pt x="1455303" y="1940628"/>
                  </a:cubicBezTo>
                  <a:cubicBezTo>
                    <a:pt x="1465463" y="2047308"/>
                    <a:pt x="1358783" y="2060855"/>
                    <a:pt x="1313063" y="2011748"/>
                  </a:cubicBezTo>
                  <a:cubicBezTo>
                    <a:pt x="1267343" y="1962641"/>
                    <a:pt x="1201303" y="1654455"/>
                    <a:pt x="1180983" y="1645988"/>
                  </a:cubicBezTo>
                  <a:cubicBezTo>
                    <a:pt x="1160663" y="1637521"/>
                    <a:pt x="1211463" y="1898295"/>
                    <a:pt x="1191143" y="1960948"/>
                  </a:cubicBezTo>
                  <a:cubicBezTo>
                    <a:pt x="1170823" y="2023601"/>
                    <a:pt x="1077690" y="2072708"/>
                    <a:pt x="1059063" y="2021908"/>
                  </a:cubicBezTo>
                  <a:cubicBezTo>
                    <a:pt x="1040436" y="1971108"/>
                    <a:pt x="1091236" y="1705255"/>
                    <a:pt x="1079383" y="1656148"/>
                  </a:cubicBezTo>
                  <a:cubicBezTo>
                    <a:pt x="1067530" y="1607041"/>
                    <a:pt x="1009956" y="1671388"/>
                    <a:pt x="987943" y="1727268"/>
                  </a:cubicBezTo>
                  <a:cubicBezTo>
                    <a:pt x="965930" y="1783148"/>
                    <a:pt x="976090" y="1937241"/>
                    <a:pt x="947303" y="1991428"/>
                  </a:cubicBezTo>
                  <a:cubicBezTo>
                    <a:pt x="918516" y="2045615"/>
                    <a:pt x="832156" y="2111655"/>
                    <a:pt x="815223" y="2052388"/>
                  </a:cubicBezTo>
                  <a:cubicBezTo>
                    <a:pt x="798290" y="1993121"/>
                    <a:pt x="791516" y="1771295"/>
                    <a:pt x="845703" y="1635828"/>
                  </a:cubicBezTo>
                  <a:cubicBezTo>
                    <a:pt x="899890" y="1500361"/>
                    <a:pt x="1121716" y="1300548"/>
                    <a:pt x="1140343" y="1239588"/>
                  </a:cubicBezTo>
                  <a:cubicBezTo>
                    <a:pt x="1158970" y="1178628"/>
                    <a:pt x="1043823" y="1161695"/>
                    <a:pt x="957463" y="1270068"/>
                  </a:cubicBezTo>
                  <a:cubicBezTo>
                    <a:pt x="871103" y="1378441"/>
                    <a:pt x="693303" y="1774681"/>
                    <a:pt x="622183" y="1889828"/>
                  </a:cubicBezTo>
                  <a:cubicBezTo>
                    <a:pt x="551063" y="2004975"/>
                    <a:pt x="551063" y="1967721"/>
                    <a:pt x="530743" y="1960948"/>
                  </a:cubicBezTo>
                  <a:cubicBezTo>
                    <a:pt x="510423" y="1954175"/>
                    <a:pt x="466396" y="1945708"/>
                    <a:pt x="500263" y="1849188"/>
                  </a:cubicBezTo>
                  <a:cubicBezTo>
                    <a:pt x="534130" y="1752668"/>
                    <a:pt x="744103" y="1400455"/>
                    <a:pt x="733943" y="1381828"/>
                  </a:cubicBezTo>
                  <a:cubicBezTo>
                    <a:pt x="723783" y="1363201"/>
                    <a:pt x="501956" y="1683241"/>
                    <a:pt x="439303" y="1737428"/>
                  </a:cubicBezTo>
                  <a:cubicBezTo>
                    <a:pt x="376650" y="1791615"/>
                    <a:pt x="324156" y="1778068"/>
                    <a:pt x="358023" y="1706948"/>
                  </a:cubicBezTo>
                  <a:cubicBezTo>
                    <a:pt x="391890" y="1635828"/>
                    <a:pt x="681450" y="1303935"/>
                    <a:pt x="642503" y="1310708"/>
                  </a:cubicBezTo>
                  <a:cubicBezTo>
                    <a:pt x="603556" y="1317481"/>
                    <a:pt x="210703" y="1713721"/>
                    <a:pt x="124343" y="1747588"/>
                  </a:cubicBezTo>
                  <a:cubicBezTo>
                    <a:pt x="37983" y="1781455"/>
                    <a:pt x="-4350" y="1617201"/>
                    <a:pt x="124343" y="1513908"/>
                  </a:cubicBezTo>
                  <a:cubicBezTo>
                    <a:pt x="253036" y="1410615"/>
                    <a:pt x="835543" y="1170161"/>
                    <a:pt x="896503" y="1127828"/>
                  </a:cubicBezTo>
                  <a:cubicBezTo>
                    <a:pt x="957463" y="1085495"/>
                    <a:pt x="630650" y="1217575"/>
                    <a:pt x="490103" y="1259908"/>
                  </a:cubicBezTo>
                  <a:cubicBezTo>
                    <a:pt x="349556" y="1302241"/>
                    <a:pt x="4116" y="1417388"/>
                    <a:pt x="53223" y="1381828"/>
                  </a:cubicBezTo>
                  <a:cubicBezTo>
                    <a:pt x="102330" y="1346268"/>
                    <a:pt x="759343" y="1082108"/>
                    <a:pt x="784743" y="1046548"/>
                  </a:cubicBezTo>
                  <a:cubicBezTo>
                    <a:pt x="810143" y="1010988"/>
                    <a:pt x="298756" y="1166775"/>
                    <a:pt x="205623" y="1168468"/>
                  </a:cubicBezTo>
                  <a:cubicBezTo>
                    <a:pt x="112490" y="1170161"/>
                    <a:pt x="139583" y="1099041"/>
                    <a:pt x="225943" y="1056708"/>
                  </a:cubicBezTo>
                  <a:cubicBezTo>
                    <a:pt x="312303" y="1014375"/>
                    <a:pt x="739023" y="934788"/>
                    <a:pt x="723783" y="914468"/>
                  </a:cubicBezTo>
                  <a:cubicBezTo>
                    <a:pt x="708543" y="894148"/>
                    <a:pt x="251343" y="956801"/>
                    <a:pt x="134503" y="934788"/>
                  </a:cubicBezTo>
                  <a:cubicBezTo>
                    <a:pt x="17663" y="912775"/>
                    <a:pt x="-33137" y="817948"/>
                    <a:pt x="22743" y="782388"/>
                  </a:cubicBezTo>
                  <a:cubicBezTo>
                    <a:pt x="78623" y="746828"/>
                    <a:pt x="302143" y="701108"/>
                    <a:pt x="469783" y="721428"/>
                  </a:cubicBezTo>
                  <a:cubicBezTo>
                    <a:pt x="637423" y="741748"/>
                    <a:pt x="1015036" y="919548"/>
                    <a:pt x="1028583" y="904308"/>
                  </a:cubicBezTo>
                  <a:cubicBezTo>
                    <a:pt x="1042130" y="889068"/>
                    <a:pt x="664516" y="706188"/>
                    <a:pt x="551063" y="629988"/>
                  </a:cubicBezTo>
                  <a:cubicBezTo>
                    <a:pt x="437610" y="553788"/>
                    <a:pt x="393583" y="525001"/>
                    <a:pt x="347863" y="447108"/>
                  </a:cubicBezTo>
                  <a:cubicBezTo>
                    <a:pt x="302143" y="369215"/>
                    <a:pt x="307223" y="220201"/>
                    <a:pt x="276743" y="162628"/>
                  </a:cubicBezTo>
                  <a:cubicBezTo>
                    <a:pt x="246263" y="105055"/>
                    <a:pt x="148050" y="116908"/>
                    <a:pt x="164983" y="101668"/>
                  </a:cubicBezTo>
                  <a:cubicBezTo>
                    <a:pt x="181916" y="86428"/>
                    <a:pt x="305530" y="55948"/>
                    <a:pt x="378343" y="71188"/>
                  </a:cubicBezTo>
                  <a:cubicBezTo>
                    <a:pt x="451156" y="86428"/>
                    <a:pt x="523970" y="130455"/>
                    <a:pt x="601863" y="193108"/>
                  </a:cubicBezTo>
                  <a:cubicBezTo>
                    <a:pt x="679756" y="255761"/>
                    <a:pt x="759343" y="340428"/>
                    <a:pt x="845703" y="447108"/>
                  </a:cubicBezTo>
                  <a:cubicBezTo>
                    <a:pt x="932063" y="553788"/>
                    <a:pt x="1079383" y="787468"/>
                    <a:pt x="1120023" y="833188"/>
                  </a:cubicBezTo>
                  <a:cubicBezTo>
                    <a:pt x="1160663" y="878908"/>
                    <a:pt x="1094623" y="748521"/>
                    <a:pt x="1089543" y="721428"/>
                  </a:cubicBezTo>
                  <a:cubicBezTo>
                    <a:pt x="1084463" y="694335"/>
                    <a:pt x="1089543" y="670628"/>
                    <a:pt x="1089543" y="670628"/>
                  </a:cubicBezTo>
                  <a:lnTo>
                    <a:pt x="1089543" y="670628"/>
                  </a:lnTo>
                </a:path>
              </a:pathLst>
            </a:custGeom>
            <a:solidFill>
              <a:srgbClr val="FF00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4B442D81-A698-47AF-89E0-5BD8B945FCD0}"/>
              </a:ext>
            </a:extLst>
          </p:cNvPr>
          <p:cNvSpPr/>
          <p:nvPr/>
        </p:nvSpPr>
        <p:spPr>
          <a:xfrm>
            <a:off x="2207260" y="1816590"/>
            <a:ext cx="3423921" cy="3789680"/>
          </a:xfrm>
          <a:prstGeom prst="rect">
            <a:avLst/>
          </a:prstGeom>
          <a:solidFill>
            <a:schemeClr val="bg1"/>
          </a:solidFill>
          <a:ln w="76200">
            <a:solidFill>
              <a:srgbClr val="FF33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4A0A574-AA20-4C18-B88E-C4FD9B2890AD}"/>
              </a:ext>
            </a:extLst>
          </p:cNvPr>
          <p:cNvSpPr/>
          <p:nvPr/>
        </p:nvSpPr>
        <p:spPr>
          <a:xfrm>
            <a:off x="7213321" y="1816590"/>
            <a:ext cx="3423921" cy="3789680"/>
          </a:xfrm>
          <a:prstGeom prst="rect">
            <a:avLst/>
          </a:prstGeom>
          <a:solidFill>
            <a:schemeClr val="bg1"/>
          </a:solidFill>
          <a:ln w="76200">
            <a:solidFill>
              <a:srgbClr val="FF33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C2EF22-1CC8-46FE-B85D-04B794D7C19C}"/>
              </a:ext>
            </a:extLst>
          </p:cNvPr>
          <p:cNvSpPr txBox="1"/>
          <p:nvPr/>
        </p:nvSpPr>
        <p:spPr>
          <a:xfrm>
            <a:off x="2523276" y="3653512"/>
            <a:ext cx="2814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রাহেলা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সেবী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মিঠাভরাং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জগন্নাথপুর,সুনামগঞ্জ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F4D589-4448-4D95-A28F-BF227EA215D7}"/>
              </a:ext>
            </a:extLst>
          </p:cNvPr>
          <p:cNvSpPr txBox="1"/>
          <p:nvPr/>
        </p:nvSpPr>
        <p:spPr>
          <a:xfrm>
            <a:off x="7645122" y="4084399"/>
            <a:ext cx="2814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শ্রেণিঃদ্বিতীয়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বিষয়ঃআমার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অধ্যায়ঃ১৫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829F9CD-67F7-4A52-AA48-01502B0527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6" r="34641" b="40443"/>
          <a:stretch/>
        </p:blipFill>
        <p:spPr>
          <a:xfrm>
            <a:off x="3037840" y="2122901"/>
            <a:ext cx="1422400" cy="15201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F45AF33-BD47-45E5-8E28-E8583D0CBF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4" t="23175" r="38248" b="18252"/>
          <a:stretch/>
        </p:blipFill>
        <p:spPr>
          <a:xfrm>
            <a:off x="8043488" y="2016034"/>
            <a:ext cx="1388290" cy="187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86059A7-DF9D-418D-990E-A5E10D969F0A}"/>
              </a:ext>
            </a:extLst>
          </p:cNvPr>
          <p:cNvSpPr txBox="1"/>
          <p:nvPr/>
        </p:nvSpPr>
        <p:spPr>
          <a:xfrm>
            <a:off x="2408628" y="799027"/>
            <a:ext cx="7592673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37" name="Picture 36" descr="31 a.jpg">
            <a:extLst>
              <a:ext uri="{FF2B5EF4-FFF2-40B4-BE49-F238E27FC236}">
                <a16:creationId xmlns:a16="http://schemas.microsoft.com/office/drawing/2014/main" id="{844D9A39-38BA-4755-ACA3-19576FE43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902" y="1677413"/>
            <a:ext cx="6383141" cy="40346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FA6B1DD-28DA-48E5-A600-A06F60C83A82}"/>
              </a:ext>
            </a:extLst>
          </p:cNvPr>
          <p:cNvSpPr txBox="1"/>
          <p:nvPr/>
        </p:nvSpPr>
        <p:spPr>
          <a:xfrm>
            <a:off x="3651958" y="5827952"/>
            <a:ext cx="4888083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812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jhg.png">
            <a:extLst>
              <a:ext uri="{FF2B5EF4-FFF2-40B4-BE49-F238E27FC236}">
                <a16:creationId xmlns:a16="http://schemas.microsoft.com/office/drawing/2014/main" id="{84793CA9-A4F1-425A-93D8-92C7C5868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80" y="1526860"/>
            <a:ext cx="7308500" cy="130749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FBC4289-18F8-4A93-882B-EE68587249D8}"/>
              </a:ext>
            </a:extLst>
          </p:cNvPr>
          <p:cNvSpPr txBox="1"/>
          <p:nvPr/>
        </p:nvSpPr>
        <p:spPr>
          <a:xfrm>
            <a:off x="4372209" y="3224480"/>
            <a:ext cx="3393440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পাঠঃ০১</a:t>
            </a:r>
          </a:p>
        </p:txBody>
      </p:sp>
    </p:spTree>
    <p:extLst>
      <p:ext uri="{BB962C8B-B14F-4D97-AF65-F5344CB8AC3E}">
        <p14:creationId xmlns:p14="http://schemas.microsoft.com/office/powerpoint/2010/main" val="19012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9DD8289-5B6B-4C8F-BF79-4CF138F6E446}"/>
              </a:ext>
            </a:extLst>
          </p:cNvPr>
          <p:cNvSpPr txBox="1"/>
          <p:nvPr/>
        </p:nvSpPr>
        <p:spPr>
          <a:xfrm>
            <a:off x="2922224" y="1193448"/>
            <a:ext cx="6253480" cy="5047536"/>
          </a:xfrm>
          <a:prstGeom prst="rect">
            <a:avLst/>
          </a:prstGeom>
          <a:noFill/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1400" dirty="0" err="1">
                <a:latin typeface="NikoshBAN" pitchFamily="2" charset="0"/>
                <a:cs typeface="NikoshBAN" pitchFamily="2" charset="0"/>
              </a:rPr>
              <a:t>শোনাঃ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r>
              <a:rPr lang="bn-BD" sz="1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.১.১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  <a:endParaRPr lang="bn-BD" sz="1400" dirty="0">
              <a:latin typeface="NikoshBAN" pitchFamily="2" charset="0"/>
              <a:cs typeface="NikoshBAN" pitchFamily="2" charset="0"/>
            </a:endParaRPr>
          </a:p>
          <a:p>
            <a:r>
              <a:rPr lang="bn-BD" sz="1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.১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1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.৩.১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১.৩.২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২.২.১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৩.১.২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৩.২.৩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৩.৪.১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৩.৪.২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 err="1">
                <a:latin typeface="NikoshBAN" pitchFamily="2" charset="0"/>
                <a:cs typeface="NikoshBAN" pitchFamily="2" charset="0"/>
              </a:rPr>
              <a:t>বলাঃ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১.৩.২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২.৫.২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২.৬.৩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২.৭.১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২.৭.২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 err="1">
                <a:latin typeface="NikoshBAN" pitchFamily="2" charset="0"/>
                <a:cs typeface="NikoshBAN" pitchFamily="2" charset="0"/>
              </a:rPr>
              <a:t>পড়াঃ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১.৩.১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১.৪.১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২.৭.২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পড়োতে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</a:t>
            </a:r>
            <a:endParaRPr lang="en-US" sz="1400" dirty="0"/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D24FDF81-66A8-41FD-A20E-27C33348F758}"/>
              </a:ext>
            </a:extLst>
          </p:cNvPr>
          <p:cNvSpPr/>
          <p:nvPr/>
        </p:nvSpPr>
        <p:spPr>
          <a:xfrm>
            <a:off x="628030" y="461754"/>
            <a:ext cx="3049890" cy="645686"/>
          </a:xfrm>
          <a:prstGeom prst="homePlat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8667C46-C87D-4BD1-9185-87F20342180C}"/>
              </a:ext>
            </a:extLst>
          </p:cNvPr>
          <p:cNvSpPr txBox="1"/>
          <p:nvPr/>
        </p:nvSpPr>
        <p:spPr>
          <a:xfrm>
            <a:off x="4457848" y="568938"/>
            <a:ext cx="2821324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744AA8F-FE4D-4064-8ABA-255F20E3E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74" y="2012431"/>
            <a:ext cx="5337956" cy="284228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F8F7ACF-FC68-42FE-934A-41AA69EEE044}"/>
              </a:ext>
            </a:extLst>
          </p:cNvPr>
          <p:cNvSpPr txBox="1"/>
          <p:nvPr/>
        </p:nvSpPr>
        <p:spPr>
          <a:xfrm>
            <a:off x="5345462" y="5233478"/>
            <a:ext cx="1501076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9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22 a.jpg">
            <a:extLst>
              <a:ext uri="{FF2B5EF4-FFF2-40B4-BE49-F238E27FC236}">
                <a16:creationId xmlns:a16="http://schemas.microsoft.com/office/drawing/2014/main" id="{414B8075-3A7E-43E9-86E5-10144F4A3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559" y="1404772"/>
            <a:ext cx="6401078" cy="413050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D1B6BCF-C749-408C-85A1-94C93A4A9870}"/>
              </a:ext>
            </a:extLst>
          </p:cNvPr>
          <p:cNvSpPr txBox="1"/>
          <p:nvPr/>
        </p:nvSpPr>
        <p:spPr>
          <a:xfrm>
            <a:off x="4457848" y="568938"/>
            <a:ext cx="2821324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1B99DB-F371-46C7-AD81-0FDD36462486}"/>
              </a:ext>
            </a:extLst>
          </p:cNvPr>
          <p:cNvSpPr txBox="1"/>
          <p:nvPr/>
        </p:nvSpPr>
        <p:spPr>
          <a:xfrm>
            <a:off x="5435876" y="5740993"/>
            <a:ext cx="1501076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6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06433-1D05-4B18-A26E-55AF9B13FD5E}"/>
              </a:ext>
            </a:extLst>
          </p:cNvPr>
          <p:cNvGrpSpPr/>
          <p:nvPr/>
        </p:nvGrpSpPr>
        <p:grpSpPr>
          <a:xfrm>
            <a:off x="-20379" y="-56267"/>
            <a:ext cx="12281369" cy="6986205"/>
            <a:chOff x="-20379" y="-56267"/>
            <a:chExt cx="12281369" cy="69862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AA9980-9C41-496B-BEF5-D2D048DF00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8C213A-128F-4A9E-9EC8-FC56A5B885CA}"/>
                </a:ext>
              </a:extLst>
            </p:cNvPr>
            <p:cNvSpPr/>
            <p:nvPr/>
          </p:nvSpPr>
          <p:spPr>
            <a:xfrm>
              <a:off x="547930" y="447426"/>
              <a:ext cx="11196320" cy="6045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5DB813-C9B5-4811-A84D-304190B6656B}"/>
                </a:ext>
              </a:extLst>
            </p:cNvPr>
            <p:cNvSpPr/>
            <p:nvPr/>
          </p:nvSpPr>
          <p:spPr>
            <a:xfrm>
              <a:off x="-20379" y="10115"/>
              <a:ext cx="12243273" cy="6919823"/>
            </a:xfrm>
            <a:custGeom>
              <a:avLst/>
              <a:gdLst>
                <a:gd name="connsiteX0" fmla="*/ 101659 w 12243273"/>
                <a:gd name="connsiteY0" fmla="*/ 40685 h 6919823"/>
                <a:gd name="connsiteX1" fmla="*/ 579179 w 12243273"/>
                <a:gd name="connsiteY1" fmla="*/ 375965 h 6919823"/>
                <a:gd name="connsiteX2" fmla="*/ 1910139 w 12243273"/>
                <a:gd name="connsiteY2" fmla="*/ 10205 h 6919823"/>
                <a:gd name="connsiteX3" fmla="*/ 3291899 w 12243273"/>
                <a:gd name="connsiteY3" fmla="*/ 416605 h 6919823"/>
                <a:gd name="connsiteX4" fmla="*/ 5191819 w 12243273"/>
                <a:gd name="connsiteY4" fmla="*/ 45 h 6919823"/>
                <a:gd name="connsiteX5" fmla="*/ 6390699 w 12243273"/>
                <a:gd name="connsiteY5" fmla="*/ 447085 h 6919823"/>
                <a:gd name="connsiteX6" fmla="*/ 7955339 w 12243273"/>
                <a:gd name="connsiteY6" fmla="*/ 45 h 6919823"/>
                <a:gd name="connsiteX7" fmla="*/ 8951019 w 12243273"/>
                <a:gd name="connsiteY7" fmla="*/ 436925 h 6919823"/>
                <a:gd name="connsiteX8" fmla="*/ 10190539 w 12243273"/>
                <a:gd name="connsiteY8" fmla="*/ 20365 h 6919823"/>
                <a:gd name="connsiteX9" fmla="*/ 11013499 w 12243273"/>
                <a:gd name="connsiteY9" fmla="*/ 416605 h 6919823"/>
                <a:gd name="connsiteX10" fmla="*/ 11846619 w 12243273"/>
                <a:gd name="connsiteY10" fmla="*/ 365805 h 6919823"/>
                <a:gd name="connsiteX11" fmla="*/ 12212379 w 12243273"/>
                <a:gd name="connsiteY11" fmla="*/ 50845 h 6919823"/>
                <a:gd name="connsiteX12" fmla="*/ 11775499 w 12243273"/>
                <a:gd name="connsiteY12" fmla="*/ 396285 h 6919823"/>
                <a:gd name="connsiteX13" fmla="*/ 12242859 w 12243273"/>
                <a:gd name="connsiteY13" fmla="*/ 1524045 h 6919823"/>
                <a:gd name="connsiteX14" fmla="*/ 11775499 w 12243273"/>
                <a:gd name="connsiteY14" fmla="*/ 2804205 h 6919823"/>
                <a:gd name="connsiteX15" fmla="*/ 12202219 w 12243273"/>
                <a:gd name="connsiteY15" fmla="*/ 4216445 h 6919823"/>
                <a:gd name="connsiteX16" fmla="*/ 11785659 w 12243273"/>
                <a:gd name="connsiteY16" fmla="*/ 5547405 h 6919823"/>
                <a:gd name="connsiteX17" fmla="*/ 12202219 w 12243273"/>
                <a:gd name="connsiteY17" fmla="*/ 6868205 h 6919823"/>
                <a:gd name="connsiteX18" fmla="*/ 12181899 w 12243273"/>
                <a:gd name="connsiteY18" fmla="*/ 6634525 h 6919823"/>
                <a:gd name="connsiteX19" fmla="*/ 11795819 w 12243273"/>
                <a:gd name="connsiteY19" fmla="*/ 6471965 h 6919823"/>
                <a:gd name="connsiteX20" fmla="*/ 10434379 w 12243273"/>
                <a:gd name="connsiteY20" fmla="*/ 6847885 h 6919823"/>
                <a:gd name="connsiteX21" fmla="*/ 8910379 w 12243273"/>
                <a:gd name="connsiteY21" fmla="*/ 6502445 h 6919823"/>
                <a:gd name="connsiteX22" fmla="*/ 7670859 w 12243273"/>
                <a:gd name="connsiteY22" fmla="*/ 6837725 h 6919823"/>
                <a:gd name="connsiteX23" fmla="*/ 6390699 w 12243273"/>
                <a:gd name="connsiteY23" fmla="*/ 6471965 h 6919823"/>
                <a:gd name="connsiteX24" fmla="*/ 4765099 w 12243273"/>
                <a:gd name="connsiteY24" fmla="*/ 6847885 h 6919823"/>
                <a:gd name="connsiteX25" fmla="*/ 3545899 w 12243273"/>
                <a:gd name="connsiteY25" fmla="*/ 6492285 h 6919823"/>
                <a:gd name="connsiteX26" fmla="*/ 2184459 w 12243273"/>
                <a:gd name="connsiteY26" fmla="*/ 6837725 h 6919823"/>
                <a:gd name="connsiteX27" fmla="*/ 1066859 w 12243273"/>
                <a:gd name="connsiteY27" fmla="*/ 6441485 h 6919823"/>
                <a:gd name="connsiteX28" fmla="*/ 30539 w 12243273"/>
                <a:gd name="connsiteY28" fmla="*/ 6797085 h 6919823"/>
                <a:gd name="connsiteX29" fmla="*/ 487739 w 12243273"/>
                <a:gd name="connsiteY29" fmla="*/ 6827565 h 6919823"/>
                <a:gd name="connsiteX30" fmla="*/ 528379 w 12243273"/>
                <a:gd name="connsiteY30" fmla="*/ 6421165 h 6919823"/>
                <a:gd name="connsiteX31" fmla="*/ 71179 w 12243273"/>
                <a:gd name="connsiteY31" fmla="*/ 5791245 h 6919823"/>
                <a:gd name="connsiteX32" fmla="*/ 579179 w 12243273"/>
                <a:gd name="connsiteY32" fmla="*/ 4978445 h 6919823"/>
                <a:gd name="connsiteX33" fmla="*/ 59 w 12243273"/>
                <a:gd name="connsiteY33" fmla="*/ 3992925 h 6919823"/>
                <a:gd name="connsiteX34" fmla="*/ 619819 w 12243273"/>
                <a:gd name="connsiteY34" fmla="*/ 2855005 h 6919823"/>
                <a:gd name="connsiteX35" fmla="*/ 61019 w 12243273"/>
                <a:gd name="connsiteY35" fmla="*/ 1686605 h 6919823"/>
                <a:gd name="connsiteX36" fmla="*/ 609659 w 12243273"/>
                <a:gd name="connsiteY36" fmla="*/ 386125 h 6919823"/>
                <a:gd name="connsiteX37" fmla="*/ 518219 w 12243273"/>
                <a:gd name="connsiteY37" fmla="*/ 254045 h 6919823"/>
                <a:gd name="connsiteX38" fmla="*/ 61019 w 12243273"/>
                <a:gd name="connsiteY38" fmla="*/ 233725 h 6919823"/>
                <a:gd name="connsiteX39" fmla="*/ 61019 w 12243273"/>
                <a:gd name="connsiteY39" fmla="*/ 233725 h 69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3273" h="6919823">
                  <a:moveTo>
                    <a:pt x="101659" y="40685"/>
                  </a:moveTo>
                  <a:cubicBezTo>
                    <a:pt x="189712" y="210865"/>
                    <a:pt x="277766" y="381045"/>
                    <a:pt x="579179" y="375965"/>
                  </a:cubicBezTo>
                  <a:cubicBezTo>
                    <a:pt x="880592" y="370885"/>
                    <a:pt x="1458019" y="3432"/>
                    <a:pt x="1910139" y="10205"/>
                  </a:cubicBezTo>
                  <a:cubicBezTo>
                    <a:pt x="2362259" y="16978"/>
                    <a:pt x="2744952" y="418298"/>
                    <a:pt x="3291899" y="416605"/>
                  </a:cubicBezTo>
                  <a:cubicBezTo>
                    <a:pt x="3838846" y="414912"/>
                    <a:pt x="4675352" y="-5035"/>
                    <a:pt x="5191819" y="45"/>
                  </a:cubicBezTo>
                  <a:cubicBezTo>
                    <a:pt x="5708286" y="5125"/>
                    <a:pt x="5930112" y="447085"/>
                    <a:pt x="6390699" y="447085"/>
                  </a:cubicBezTo>
                  <a:cubicBezTo>
                    <a:pt x="6851286" y="447085"/>
                    <a:pt x="7528619" y="1738"/>
                    <a:pt x="7955339" y="45"/>
                  </a:cubicBezTo>
                  <a:cubicBezTo>
                    <a:pt x="8382059" y="-1648"/>
                    <a:pt x="8578486" y="433538"/>
                    <a:pt x="8951019" y="436925"/>
                  </a:cubicBezTo>
                  <a:cubicBezTo>
                    <a:pt x="9323552" y="440312"/>
                    <a:pt x="9846792" y="23752"/>
                    <a:pt x="10190539" y="20365"/>
                  </a:cubicBezTo>
                  <a:cubicBezTo>
                    <a:pt x="10534286" y="16978"/>
                    <a:pt x="10737486" y="359032"/>
                    <a:pt x="11013499" y="416605"/>
                  </a:cubicBezTo>
                  <a:cubicBezTo>
                    <a:pt x="11289512" y="474178"/>
                    <a:pt x="11646806" y="426765"/>
                    <a:pt x="11846619" y="365805"/>
                  </a:cubicBezTo>
                  <a:cubicBezTo>
                    <a:pt x="12046432" y="304845"/>
                    <a:pt x="12224232" y="45765"/>
                    <a:pt x="12212379" y="50845"/>
                  </a:cubicBezTo>
                  <a:cubicBezTo>
                    <a:pt x="12200526" y="55925"/>
                    <a:pt x="11770419" y="150752"/>
                    <a:pt x="11775499" y="396285"/>
                  </a:cubicBezTo>
                  <a:cubicBezTo>
                    <a:pt x="11780579" y="641818"/>
                    <a:pt x="12242859" y="1122725"/>
                    <a:pt x="12242859" y="1524045"/>
                  </a:cubicBezTo>
                  <a:cubicBezTo>
                    <a:pt x="12242859" y="1925365"/>
                    <a:pt x="11782272" y="2355472"/>
                    <a:pt x="11775499" y="2804205"/>
                  </a:cubicBezTo>
                  <a:cubicBezTo>
                    <a:pt x="11768726" y="3252938"/>
                    <a:pt x="12200526" y="3759245"/>
                    <a:pt x="12202219" y="4216445"/>
                  </a:cubicBezTo>
                  <a:cubicBezTo>
                    <a:pt x="12203912" y="4673645"/>
                    <a:pt x="11785659" y="5105445"/>
                    <a:pt x="11785659" y="5547405"/>
                  </a:cubicBezTo>
                  <a:cubicBezTo>
                    <a:pt x="11785659" y="5989365"/>
                    <a:pt x="12136179" y="6687018"/>
                    <a:pt x="12202219" y="6868205"/>
                  </a:cubicBezTo>
                  <a:cubicBezTo>
                    <a:pt x="12268259" y="7049392"/>
                    <a:pt x="12249632" y="6700565"/>
                    <a:pt x="12181899" y="6634525"/>
                  </a:cubicBezTo>
                  <a:cubicBezTo>
                    <a:pt x="12114166" y="6568485"/>
                    <a:pt x="12087072" y="6436405"/>
                    <a:pt x="11795819" y="6471965"/>
                  </a:cubicBezTo>
                  <a:cubicBezTo>
                    <a:pt x="11504566" y="6507525"/>
                    <a:pt x="10915286" y="6842805"/>
                    <a:pt x="10434379" y="6847885"/>
                  </a:cubicBezTo>
                  <a:cubicBezTo>
                    <a:pt x="9953472" y="6852965"/>
                    <a:pt x="9370966" y="6504138"/>
                    <a:pt x="8910379" y="6502445"/>
                  </a:cubicBezTo>
                  <a:cubicBezTo>
                    <a:pt x="8449792" y="6500752"/>
                    <a:pt x="8090806" y="6842805"/>
                    <a:pt x="7670859" y="6837725"/>
                  </a:cubicBezTo>
                  <a:cubicBezTo>
                    <a:pt x="7250912" y="6832645"/>
                    <a:pt x="6874992" y="6470272"/>
                    <a:pt x="6390699" y="6471965"/>
                  </a:cubicBezTo>
                  <a:cubicBezTo>
                    <a:pt x="5906406" y="6473658"/>
                    <a:pt x="5239232" y="6844498"/>
                    <a:pt x="4765099" y="6847885"/>
                  </a:cubicBezTo>
                  <a:cubicBezTo>
                    <a:pt x="4290966" y="6851272"/>
                    <a:pt x="3976006" y="6493978"/>
                    <a:pt x="3545899" y="6492285"/>
                  </a:cubicBezTo>
                  <a:cubicBezTo>
                    <a:pt x="3115792" y="6490592"/>
                    <a:pt x="2597632" y="6846192"/>
                    <a:pt x="2184459" y="6837725"/>
                  </a:cubicBezTo>
                  <a:cubicBezTo>
                    <a:pt x="1771286" y="6829258"/>
                    <a:pt x="1425846" y="6448258"/>
                    <a:pt x="1066859" y="6441485"/>
                  </a:cubicBezTo>
                  <a:cubicBezTo>
                    <a:pt x="707872" y="6434712"/>
                    <a:pt x="127059" y="6732738"/>
                    <a:pt x="30539" y="6797085"/>
                  </a:cubicBezTo>
                  <a:cubicBezTo>
                    <a:pt x="-65981" y="6861432"/>
                    <a:pt x="404766" y="6890218"/>
                    <a:pt x="487739" y="6827565"/>
                  </a:cubicBezTo>
                  <a:cubicBezTo>
                    <a:pt x="570712" y="6764912"/>
                    <a:pt x="597806" y="6593885"/>
                    <a:pt x="528379" y="6421165"/>
                  </a:cubicBezTo>
                  <a:cubicBezTo>
                    <a:pt x="458952" y="6248445"/>
                    <a:pt x="62712" y="6031698"/>
                    <a:pt x="71179" y="5791245"/>
                  </a:cubicBezTo>
                  <a:cubicBezTo>
                    <a:pt x="79646" y="5550792"/>
                    <a:pt x="591032" y="5278165"/>
                    <a:pt x="579179" y="4978445"/>
                  </a:cubicBezTo>
                  <a:cubicBezTo>
                    <a:pt x="567326" y="4678725"/>
                    <a:pt x="-6714" y="4346832"/>
                    <a:pt x="59" y="3992925"/>
                  </a:cubicBezTo>
                  <a:cubicBezTo>
                    <a:pt x="6832" y="3639018"/>
                    <a:pt x="609659" y="3239392"/>
                    <a:pt x="619819" y="2855005"/>
                  </a:cubicBezTo>
                  <a:cubicBezTo>
                    <a:pt x="629979" y="2470618"/>
                    <a:pt x="62712" y="2098085"/>
                    <a:pt x="61019" y="1686605"/>
                  </a:cubicBezTo>
                  <a:cubicBezTo>
                    <a:pt x="59326" y="1275125"/>
                    <a:pt x="533459" y="624885"/>
                    <a:pt x="609659" y="386125"/>
                  </a:cubicBezTo>
                  <a:cubicBezTo>
                    <a:pt x="685859" y="147365"/>
                    <a:pt x="609659" y="279445"/>
                    <a:pt x="518219" y="254045"/>
                  </a:cubicBezTo>
                  <a:cubicBezTo>
                    <a:pt x="426779" y="228645"/>
                    <a:pt x="61019" y="233725"/>
                    <a:pt x="61019" y="233725"/>
                  </a:cubicBezTo>
                  <a:lnTo>
                    <a:pt x="61019" y="233725"/>
                  </a:ln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llout: Quad Arrow 4">
              <a:extLst>
                <a:ext uri="{FF2B5EF4-FFF2-40B4-BE49-F238E27FC236}">
                  <a16:creationId xmlns:a16="http://schemas.microsoft.com/office/drawing/2014/main" id="{CD9E71C3-0D9C-452C-A2AA-6C1769FD6FF2}"/>
                </a:ext>
              </a:extLst>
            </p:cNvPr>
            <p:cNvSpPr/>
            <p:nvPr/>
          </p:nvSpPr>
          <p:spPr>
            <a:xfrm>
              <a:off x="60960" y="13411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llout: Quad Arrow 5">
              <a:extLst>
                <a:ext uri="{FF2B5EF4-FFF2-40B4-BE49-F238E27FC236}">
                  <a16:creationId xmlns:a16="http://schemas.microsoft.com/office/drawing/2014/main" id="{06C7BC13-F6F1-478C-A7D0-8977211E321C}"/>
                </a:ext>
              </a:extLst>
            </p:cNvPr>
            <p:cNvSpPr/>
            <p:nvPr/>
          </p:nvSpPr>
          <p:spPr>
            <a:xfrm>
              <a:off x="31190" y="267212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E1F54D51-27DE-4C19-A6E3-9C4B03D9392E}"/>
                </a:ext>
              </a:extLst>
            </p:cNvPr>
            <p:cNvSpPr/>
            <p:nvPr/>
          </p:nvSpPr>
          <p:spPr>
            <a:xfrm>
              <a:off x="71534" y="388620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D2FAFAC2-8BDD-4912-8CC8-CB7D58AE886D}"/>
                </a:ext>
              </a:extLst>
            </p:cNvPr>
            <p:cNvSpPr/>
            <p:nvPr/>
          </p:nvSpPr>
          <p:spPr>
            <a:xfrm>
              <a:off x="30776" y="479048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97198F2A-72B0-4BA7-A69D-33279C9D7856}"/>
                </a:ext>
              </a:extLst>
            </p:cNvPr>
            <p:cNvSpPr/>
            <p:nvPr/>
          </p:nvSpPr>
          <p:spPr>
            <a:xfrm>
              <a:off x="71534" y="557784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Quad Arrow 9">
              <a:extLst>
                <a:ext uri="{FF2B5EF4-FFF2-40B4-BE49-F238E27FC236}">
                  <a16:creationId xmlns:a16="http://schemas.microsoft.com/office/drawing/2014/main" id="{A623CE7B-233B-46ED-8465-4439C242027A}"/>
                </a:ext>
              </a:extLst>
            </p:cNvPr>
            <p:cNvSpPr/>
            <p:nvPr/>
          </p:nvSpPr>
          <p:spPr>
            <a:xfrm>
              <a:off x="-20379" y="621792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llout: Quad Arrow 10">
              <a:extLst>
                <a:ext uri="{FF2B5EF4-FFF2-40B4-BE49-F238E27FC236}">
                  <a16:creationId xmlns:a16="http://schemas.microsoft.com/office/drawing/2014/main" id="{218C0209-693B-41B0-ADC4-E2FCE6EE6661}"/>
                </a:ext>
              </a:extLst>
            </p:cNvPr>
            <p:cNvSpPr/>
            <p:nvPr/>
          </p:nvSpPr>
          <p:spPr>
            <a:xfrm>
              <a:off x="781788" y="650274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Quad Arrow 11">
              <a:extLst>
                <a:ext uri="{FF2B5EF4-FFF2-40B4-BE49-F238E27FC236}">
                  <a16:creationId xmlns:a16="http://schemas.microsoft.com/office/drawing/2014/main" id="{4D9B5299-B170-4547-97B0-5F6AA592E6A7}"/>
                </a:ext>
              </a:extLst>
            </p:cNvPr>
            <p:cNvSpPr/>
            <p:nvPr/>
          </p:nvSpPr>
          <p:spPr>
            <a:xfrm>
              <a:off x="1939082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Quad Arrow 12">
              <a:extLst>
                <a:ext uri="{FF2B5EF4-FFF2-40B4-BE49-F238E27FC236}">
                  <a16:creationId xmlns:a16="http://schemas.microsoft.com/office/drawing/2014/main" id="{0214A1E0-6B4C-434B-A75F-39A5B7CBC48F}"/>
                </a:ext>
              </a:extLst>
            </p:cNvPr>
            <p:cNvSpPr/>
            <p:nvPr/>
          </p:nvSpPr>
          <p:spPr>
            <a:xfrm>
              <a:off x="3330234" y="646180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llout: Quad Arrow 13">
              <a:extLst>
                <a:ext uri="{FF2B5EF4-FFF2-40B4-BE49-F238E27FC236}">
                  <a16:creationId xmlns:a16="http://schemas.microsoft.com/office/drawing/2014/main" id="{74499CFB-D903-4AF5-A376-B8AEF2FFD48A}"/>
                </a:ext>
              </a:extLst>
            </p:cNvPr>
            <p:cNvSpPr/>
            <p:nvPr/>
          </p:nvSpPr>
          <p:spPr>
            <a:xfrm>
              <a:off x="4487913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llout: Quad Arrow 14">
              <a:extLst>
                <a:ext uri="{FF2B5EF4-FFF2-40B4-BE49-F238E27FC236}">
                  <a16:creationId xmlns:a16="http://schemas.microsoft.com/office/drawing/2014/main" id="{A3C6F5FC-2509-49D9-95C8-C2481F7208BD}"/>
                </a:ext>
              </a:extLst>
            </p:cNvPr>
            <p:cNvSpPr/>
            <p:nvPr/>
          </p:nvSpPr>
          <p:spPr>
            <a:xfrm>
              <a:off x="6096000" y="645121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llout: Quad Arrow 15">
              <a:extLst>
                <a:ext uri="{FF2B5EF4-FFF2-40B4-BE49-F238E27FC236}">
                  <a16:creationId xmlns:a16="http://schemas.microsoft.com/office/drawing/2014/main" id="{81B25CAD-DB75-46E3-B9E0-304EB49E5B23}"/>
                </a:ext>
              </a:extLst>
            </p:cNvPr>
            <p:cNvSpPr/>
            <p:nvPr/>
          </p:nvSpPr>
          <p:spPr>
            <a:xfrm>
              <a:off x="7470614" y="644124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9476B4F8-E35C-45D0-AEBB-CF8E60DB0260}"/>
                </a:ext>
              </a:extLst>
            </p:cNvPr>
            <p:cNvSpPr/>
            <p:nvPr/>
          </p:nvSpPr>
          <p:spPr>
            <a:xfrm>
              <a:off x="8644831" y="6472545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llout: Quad Arrow 17">
              <a:extLst>
                <a:ext uri="{FF2B5EF4-FFF2-40B4-BE49-F238E27FC236}">
                  <a16:creationId xmlns:a16="http://schemas.microsoft.com/office/drawing/2014/main" id="{CE6E93C2-5A07-4C9F-AF72-B8278A62A20A}"/>
                </a:ext>
              </a:extLst>
            </p:cNvPr>
            <p:cNvSpPr/>
            <p:nvPr/>
          </p:nvSpPr>
          <p:spPr>
            <a:xfrm>
              <a:off x="10206385" y="645227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llout: Quad Arrow 18">
              <a:extLst>
                <a:ext uri="{FF2B5EF4-FFF2-40B4-BE49-F238E27FC236}">
                  <a16:creationId xmlns:a16="http://schemas.microsoft.com/office/drawing/2014/main" id="{905064A0-F87F-4D25-A111-471965FC4F66}"/>
                </a:ext>
              </a:extLst>
            </p:cNvPr>
            <p:cNvSpPr/>
            <p:nvPr/>
          </p:nvSpPr>
          <p:spPr>
            <a:xfrm>
              <a:off x="11560571" y="649325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Quad Arrow 19">
              <a:extLst>
                <a:ext uri="{FF2B5EF4-FFF2-40B4-BE49-F238E27FC236}">
                  <a16:creationId xmlns:a16="http://schemas.microsoft.com/office/drawing/2014/main" id="{3838C4B8-5117-47AE-9E52-A43EF2310DEA}"/>
                </a:ext>
              </a:extLst>
            </p:cNvPr>
            <p:cNvSpPr/>
            <p:nvPr/>
          </p:nvSpPr>
          <p:spPr>
            <a:xfrm>
              <a:off x="11766935" y="52937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llout: Quad Arrow 20">
              <a:extLst>
                <a:ext uri="{FF2B5EF4-FFF2-40B4-BE49-F238E27FC236}">
                  <a16:creationId xmlns:a16="http://schemas.microsoft.com/office/drawing/2014/main" id="{9F3A7709-1FD3-414B-BBAD-812D0472E59D}"/>
                </a:ext>
              </a:extLst>
            </p:cNvPr>
            <p:cNvSpPr/>
            <p:nvPr/>
          </p:nvSpPr>
          <p:spPr>
            <a:xfrm>
              <a:off x="11729779" y="3942762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llout: Quad Arrow 21">
              <a:extLst>
                <a:ext uri="{FF2B5EF4-FFF2-40B4-BE49-F238E27FC236}">
                  <a16:creationId xmlns:a16="http://schemas.microsoft.com/office/drawing/2014/main" id="{AAE61692-E528-4224-8A42-E136EB305D7D}"/>
                </a:ext>
              </a:extLst>
            </p:cNvPr>
            <p:cNvSpPr/>
            <p:nvPr/>
          </p:nvSpPr>
          <p:spPr>
            <a:xfrm>
              <a:off x="11693864" y="255050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llout: Quad Arrow 22">
              <a:extLst>
                <a:ext uri="{FF2B5EF4-FFF2-40B4-BE49-F238E27FC236}">
                  <a16:creationId xmlns:a16="http://schemas.microsoft.com/office/drawing/2014/main" id="{EA00FA29-5690-4661-8C54-9A7E064BECC4}"/>
                </a:ext>
              </a:extLst>
            </p:cNvPr>
            <p:cNvSpPr/>
            <p:nvPr/>
          </p:nvSpPr>
          <p:spPr>
            <a:xfrm>
              <a:off x="11719057" y="127525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Quad Arrow 23">
              <a:extLst>
                <a:ext uri="{FF2B5EF4-FFF2-40B4-BE49-F238E27FC236}">
                  <a16:creationId xmlns:a16="http://schemas.microsoft.com/office/drawing/2014/main" id="{FCADAE7C-69D3-46A4-8249-8AB1361A9B81}"/>
                </a:ext>
              </a:extLst>
            </p:cNvPr>
            <p:cNvSpPr/>
            <p:nvPr/>
          </p:nvSpPr>
          <p:spPr>
            <a:xfrm>
              <a:off x="11794044" y="2890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llout: Quad Arrow 24">
              <a:extLst>
                <a:ext uri="{FF2B5EF4-FFF2-40B4-BE49-F238E27FC236}">
                  <a16:creationId xmlns:a16="http://schemas.microsoft.com/office/drawing/2014/main" id="{E2987805-277C-4685-82AD-5DC083970B75}"/>
                </a:ext>
              </a:extLst>
            </p:cNvPr>
            <p:cNvSpPr/>
            <p:nvPr/>
          </p:nvSpPr>
          <p:spPr>
            <a:xfrm>
              <a:off x="11083436" y="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llout: Quad Arrow 25">
              <a:extLst>
                <a:ext uri="{FF2B5EF4-FFF2-40B4-BE49-F238E27FC236}">
                  <a16:creationId xmlns:a16="http://schemas.microsoft.com/office/drawing/2014/main" id="{4B3FA146-A56E-4BD5-9630-B33820C62179}"/>
                </a:ext>
              </a:extLst>
            </p:cNvPr>
            <p:cNvSpPr/>
            <p:nvPr/>
          </p:nvSpPr>
          <p:spPr>
            <a:xfrm>
              <a:off x="9968083" y="2008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llout: Quad Arrow 26">
              <a:extLst>
                <a:ext uri="{FF2B5EF4-FFF2-40B4-BE49-F238E27FC236}">
                  <a16:creationId xmlns:a16="http://schemas.microsoft.com/office/drawing/2014/main" id="{1751A88F-0F9E-4020-BF74-A8868A7BCA79}"/>
                </a:ext>
              </a:extLst>
            </p:cNvPr>
            <p:cNvSpPr/>
            <p:nvPr/>
          </p:nvSpPr>
          <p:spPr>
            <a:xfrm>
              <a:off x="8740970" y="9683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llout: Quad Arrow 27">
              <a:extLst>
                <a:ext uri="{FF2B5EF4-FFF2-40B4-BE49-F238E27FC236}">
                  <a16:creationId xmlns:a16="http://schemas.microsoft.com/office/drawing/2014/main" id="{3584CE52-86C7-420A-B7B8-D7D8BFF655DB}"/>
                </a:ext>
              </a:extLst>
            </p:cNvPr>
            <p:cNvSpPr/>
            <p:nvPr/>
          </p:nvSpPr>
          <p:spPr>
            <a:xfrm>
              <a:off x="7729108" y="-20990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llout: Quad Arrow 28">
              <a:extLst>
                <a:ext uri="{FF2B5EF4-FFF2-40B4-BE49-F238E27FC236}">
                  <a16:creationId xmlns:a16="http://schemas.microsoft.com/office/drawing/2014/main" id="{DC4B1373-B81F-453D-BA3C-4C30C46FEED8}"/>
                </a:ext>
              </a:extLst>
            </p:cNvPr>
            <p:cNvSpPr/>
            <p:nvPr/>
          </p:nvSpPr>
          <p:spPr>
            <a:xfrm>
              <a:off x="6186414" y="19411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llout: Quad Arrow 29">
              <a:extLst>
                <a:ext uri="{FF2B5EF4-FFF2-40B4-BE49-F238E27FC236}">
                  <a16:creationId xmlns:a16="http://schemas.microsoft.com/office/drawing/2014/main" id="{E3A582B9-1CDC-424E-8422-4529341D6D1F}"/>
                </a:ext>
              </a:extLst>
            </p:cNvPr>
            <p:cNvSpPr/>
            <p:nvPr/>
          </p:nvSpPr>
          <p:spPr>
            <a:xfrm>
              <a:off x="4877193" y="19264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llout: Quad Arrow 30">
              <a:extLst>
                <a:ext uri="{FF2B5EF4-FFF2-40B4-BE49-F238E27FC236}">
                  <a16:creationId xmlns:a16="http://schemas.microsoft.com/office/drawing/2014/main" id="{D78C38D5-92BB-4E6F-B48A-0722FADAC8C7}"/>
                </a:ext>
              </a:extLst>
            </p:cNvPr>
            <p:cNvSpPr/>
            <p:nvPr/>
          </p:nvSpPr>
          <p:spPr>
            <a:xfrm>
              <a:off x="3065559" y="-21376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llout: Quad Arrow 31">
              <a:extLst>
                <a:ext uri="{FF2B5EF4-FFF2-40B4-BE49-F238E27FC236}">
                  <a16:creationId xmlns:a16="http://schemas.microsoft.com/office/drawing/2014/main" id="{1A009476-8141-4FCC-A740-FDB3E5AC1822}"/>
                </a:ext>
              </a:extLst>
            </p:cNvPr>
            <p:cNvSpPr/>
            <p:nvPr/>
          </p:nvSpPr>
          <p:spPr>
            <a:xfrm>
              <a:off x="1639602" y="2836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Quad Arrow 32">
              <a:extLst>
                <a:ext uri="{FF2B5EF4-FFF2-40B4-BE49-F238E27FC236}">
                  <a16:creationId xmlns:a16="http://schemas.microsoft.com/office/drawing/2014/main" id="{6F469BDE-473E-4D5A-B75C-24EECC912799}"/>
                </a:ext>
              </a:extLst>
            </p:cNvPr>
            <p:cNvSpPr/>
            <p:nvPr/>
          </p:nvSpPr>
          <p:spPr>
            <a:xfrm>
              <a:off x="447117" y="-56267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Quad Arrow 33">
              <a:extLst>
                <a:ext uri="{FF2B5EF4-FFF2-40B4-BE49-F238E27FC236}">
                  <a16:creationId xmlns:a16="http://schemas.microsoft.com/office/drawing/2014/main" id="{2C680D6C-4C63-4B24-8608-28D62902E5C1}"/>
                </a:ext>
              </a:extLst>
            </p:cNvPr>
            <p:cNvSpPr/>
            <p:nvPr/>
          </p:nvSpPr>
          <p:spPr>
            <a:xfrm>
              <a:off x="9488" y="355578"/>
              <a:ext cx="466946" cy="426720"/>
            </a:xfrm>
            <a:prstGeom prst="quad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31 a.jpg">
            <a:extLst>
              <a:ext uri="{FF2B5EF4-FFF2-40B4-BE49-F238E27FC236}">
                <a16:creationId xmlns:a16="http://schemas.microsoft.com/office/drawing/2014/main" id="{D174C544-6D53-4678-B748-ACEDA1D6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645" y="1269494"/>
            <a:ext cx="6847538" cy="432816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546757B-4893-4B1F-8086-BA9E6C84D133}"/>
              </a:ext>
            </a:extLst>
          </p:cNvPr>
          <p:cNvSpPr txBox="1"/>
          <p:nvPr/>
        </p:nvSpPr>
        <p:spPr>
          <a:xfrm>
            <a:off x="4457848" y="568938"/>
            <a:ext cx="2821324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F64955-0FC8-4AB9-AC7F-96252FC38F58}"/>
              </a:ext>
            </a:extLst>
          </p:cNvPr>
          <p:cNvSpPr txBox="1"/>
          <p:nvPr/>
        </p:nvSpPr>
        <p:spPr>
          <a:xfrm>
            <a:off x="5345462" y="5656910"/>
            <a:ext cx="1501076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5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452</Words>
  <Application>Microsoft Office PowerPoint</Application>
  <PresentationFormat>Widescreen</PresentationFormat>
  <Paragraphs>116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Rahela Begum Saby</dc:creator>
  <cp:lastModifiedBy>Rahela Begum Saby</cp:lastModifiedBy>
  <cp:revision>16</cp:revision>
  <dcterms:created xsi:type="dcterms:W3CDTF">2021-11-11T05:02:01Z</dcterms:created>
  <dcterms:modified xsi:type="dcterms:W3CDTF">2021-11-13T00:29:08Z</dcterms:modified>
</cp:coreProperties>
</file>